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2.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36" r:id="rId1"/>
    <p:sldMasterId id="2147483996" r:id="rId2"/>
  </p:sldMasterIdLst>
  <p:sldIdLst>
    <p:sldId id="256" r:id="rId3"/>
    <p:sldId id="257" r:id="rId4"/>
    <p:sldId id="258" r:id="rId5"/>
    <p:sldId id="285" r:id="rId6"/>
    <p:sldId id="261" r:id="rId7"/>
    <p:sldId id="263" r:id="rId8"/>
    <p:sldId id="264" r:id="rId9"/>
    <p:sldId id="266" r:id="rId10"/>
    <p:sldId id="267" r:id="rId11"/>
    <p:sldId id="271" r:id="rId12"/>
    <p:sldId id="282" r:id="rId13"/>
    <p:sldId id="272" r:id="rId14"/>
    <p:sldId id="283" r:id="rId15"/>
    <p:sldId id="284" r:id="rId16"/>
    <p:sldId id="273" r:id="rId17"/>
    <p:sldId id="286" r:id="rId18"/>
    <p:sldId id="287" r:id="rId19"/>
    <p:sldId id="275" r:id="rId20"/>
    <p:sldId id="289" r:id="rId21"/>
    <p:sldId id="276" r:id="rId22"/>
    <p:sldId id="277" r:id="rId23"/>
    <p:sldId id="278" r:id="rId24"/>
    <p:sldId id="280" r:id="rId25"/>
    <p:sldId id="288" r:id="rId26"/>
  </p:sldIdLst>
  <p:sldSz cx="16202025" cy="9001125"/>
  <p:notesSz cx="6858000" cy="9144000"/>
  <p:defaultTextStyle>
    <a:defPPr>
      <a:defRPr lang="en-US"/>
    </a:defPPr>
    <a:lvl1pPr marL="0" algn="l" defTabSz="1316645" rtl="0" eaLnBrk="1" latinLnBrk="0" hangingPunct="1">
      <a:defRPr sz="2600" kern="1200">
        <a:solidFill>
          <a:schemeClr val="tx1"/>
        </a:solidFill>
        <a:latin typeface="+mn-lt"/>
        <a:ea typeface="+mn-ea"/>
        <a:cs typeface="+mn-cs"/>
      </a:defRPr>
    </a:lvl1pPr>
    <a:lvl2pPr marL="658322" algn="l" defTabSz="1316645" rtl="0" eaLnBrk="1" latinLnBrk="0" hangingPunct="1">
      <a:defRPr sz="2600" kern="1200">
        <a:solidFill>
          <a:schemeClr val="tx1"/>
        </a:solidFill>
        <a:latin typeface="+mn-lt"/>
        <a:ea typeface="+mn-ea"/>
        <a:cs typeface="+mn-cs"/>
      </a:defRPr>
    </a:lvl2pPr>
    <a:lvl3pPr marL="1316645" algn="l" defTabSz="1316645" rtl="0" eaLnBrk="1" latinLnBrk="0" hangingPunct="1">
      <a:defRPr sz="2600" kern="1200">
        <a:solidFill>
          <a:schemeClr val="tx1"/>
        </a:solidFill>
        <a:latin typeface="+mn-lt"/>
        <a:ea typeface="+mn-ea"/>
        <a:cs typeface="+mn-cs"/>
      </a:defRPr>
    </a:lvl3pPr>
    <a:lvl4pPr marL="1974967" algn="l" defTabSz="1316645" rtl="0" eaLnBrk="1" latinLnBrk="0" hangingPunct="1">
      <a:defRPr sz="2600" kern="1200">
        <a:solidFill>
          <a:schemeClr val="tx1"/>
        </a:solidFill>
        <a:latin typeface="+mn-lt"/>
        <a:ea typeface="+mn-ea"/>
        <a:cs typeface="+mn-cs"/>
      </a:defRPr>
    </a:lvl4pPr>
    <a:lvl5pPr marL="2633289" algn="l" defTabSz="1316645" rtl="0" eaLnBrk="1" latinLnBrk="0" hangingPunct="1">
      <a:defRPr sz="2600" kern="1200">
        <a:solidFill>
          <a:schemeClr val="tx1"/>
        </a:solidFill>
        <a:latin typeface="+mn-lt"/>
        <a:ea typeface="+mn-ea"/>
        <a:cs typeface="+mn-cs"/>
      </a:defRPr>
    </a:lvl5pPr>
    <a:lvl6pPr marL="3291611" algn="l" defTabSz="1316645" rtl="0" eaLnBrk="1" latinLnBrk="0" hangingPunct="1">
      <a:defRPr sz="2600" kern="1200">
        <a:solidFill>
          <a:schemeClr val="tx1"/>
        </a:solidFill>
        <a:latin typeface="+mn-lt"/>
        <a:ea typeface="+mn-ea"/>
        <a:cs typeface="+mn-cs"/>
      </a:defRPr>
    </a:lvl6pPr>
    <a:lvl7pPr marL="3949934" algn="l" defTabSz="1316645" rtl="0" eaLnBrk="1" latinLnBrk="0" hangingPunct="1">
      <a:defRPr sz="2600" kern="1200">
        <a:solidFill>
          <a:schemeClr val="tx1"/>
        </a:solidFill>
        <a:latin typeface="+mn-lt"/>
        <a:ea typeface="+mn-ea"/>
        <a:cs typeface="+mn-cs"/>
      </a:defRPr>
    </a:lvl7pPr>
    <a:lvl8pPr marL="4608256" algn="l" defTabSz="1316645" rtl="0" eaLnBrk="1" latinLnBrk="0" hangingPunct="1">
      <a:defRPr sz="2600" kern="1200">
        <a:solidFill>
          <a:schemeClr val="tx1"/>
        </a:solidFill>
        <a:latin typeface="+mn-lt"/>
        <a:ea typeface="+mn-ea"/>
        <a:cs typeface="+mn-cs"/>
      </a:defRPr>
    </a:lvl8pPr>
    <a:lvl9pPr marL="5266578" algn="l" defTabSz="1316645" rtl="0" eaLnBrk="1" latinLnBrk="0" hangingPunct="1">
      <a:defRPr sz="26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60"/>
  </p:normalViewPr>
  <p:slideViewPr>
    <p:cSldViewPr>
      <p:cViewPr varScale="1">
        <p:scale>
          <a:sx n="52" d="100"/>
          <a:sy n="52" d="100"/>
        </p:scale>
        <p:origin x="-738" y="-84"/>
      </p:cViewPr>
      <p:guideLst>
        <p:guide orient="horz" pos="2835"/>
        <p:guide pos="5104"/>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215152" y="2796183"/>
            <a:ext cx="13771721" cy="1929408"/>
          </a:xfrm>
        </p:spPr>
        <p:txBody>
          <a:bodyPr/>
          <a:lstStyle/>
          <a:p>
            <a:r>
              <a:rPr lang="en-US"/>
              <a:t>Click to edit Master title style</a:t>
            </a:r>
            <a:endParaRPr lang="en-IN"/>
          </a:p>
        </p:txBody>
      </p:sp>
      <p:sp>
        <p:nvSpPr>
          <p:cNvPr id="3" name="Subtitle 2"/>
          <p:cNvSpPr>
            <a:spLocks noGrp="1"/>
          </p:cNvSpPr>
          <p:nvPr>
            <p:ph type="subTitle" idx="1"/>
          </p:nvPr>
        </p:nvSpPr>
        <p:spPr>
          <a:xfrm>
            <a:off x="2430305" y="5100637"/>
            <a:ext cx="11341418" cy="2300288"/>
          </a:xfrm>
        </p:spPr>
        <p:txBody>
          <a:bodyPr/>
          <a:lstStyle>
            <a:lvl1pPr marL="0" indent="0" algn="ctr">
              <a:buNone/>
              <a:defRPr>
                <a:solidFill>
                  <a:schemeClr val="tx1">
                    <a:tint val="75000"/>
                  </a:schemeClr>
                </a:solidFill>
              </a:defRPr>
            </a:lvl1pPr>
            <a:lvl2pPr marL="658322" indent="0" algn="ctr">
              <a:buNone/>
              <a:defRPr>
                <a:solidFill>
                  <a:schemeClr val="tx1">
                    <a:tint val="75000"/>
                  </a:schemeClr>
                </a:solidFill>
              </a:defRPr>
            </a:lvl2pPr>
            <a:lvl3pPr marL="1316645" indent="0" algn="ctr">
              <a:buNone/>
              <a:defRPr>
                <a:solidFill>
                  <a:schemeClr val="tx1">
                    <a:tint val="75000"/>
                  </a:schemeClr>
                </a:solidFill>
              </a:defRPr>
            </a:lvl3pPr>
            <a:lvl4pPr marL="1974967" indent="0" algn="ctr">
              <a:buNone/>
              <a:defRPr>
                <a:solidFill>
                  <a:schemeClr val="tx1">
                    <a:tint val="75000"/>
                  </a:schemeClr>
                </a:solidFill>
              </a:defRPr>
            </a:lvl4pPr>
            <a:lvl5pPr marL="2633289" indent="0" algn="ctr">
              <a:buNone/>
              <a:defRPr>
                <a:solidFill>
                  <a:schemeClr val="tx1">
                    <a:tint val="75000"/>
                  </a:schemeClr>
                </a:solidFill>
              </a:defRPr>
            </a:lvl5pPr>
            <a:lvl6pPr marL="3291611" indent="0" algn="ctr">
              <a:buNone/>
              <a:defRPr>
                <a:solidFill>
                  <a:schemeClr val="tx1">
                    <a:tint val="75000"/>
                  </a:schemeClr>
                </a:solidFill>
              </a:defRPr>
            </a:lvl6pPr>
            <a:lvl7pPr marL="3949934" indent="0" algn="ctr">
              <a:buNone/>
              <a:defRPr>
                <a:solidFill>
                  <a:schemeClr val="tx1">
                    <a:tint val="75000"/>
                  </a:schemeClr>
                </a:solidFill>
              </a:defRPr>
            </a:lvl7pPr>
            <a:lvl8pPr marL="4608256" indent="0" algn="ctr">
              <a:buNone/>
              <a:defRPr>
                <a:solidFill>
                  <a:schemeClr val="tx1">
                    <a:tint val="75000"/>
                  </a:schemeClr>
                </a:solidFill>
              </a:defRPr>
            </a:lvl8pPr>
            <a:lvl9pPr marL="5266578"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398460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13392001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46468" y="360464"/>
            <a:ext cx="3645456" cy="7680127"/>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10102" y="360464"/>
            <a:ext cx="10666333" cy="76801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20998037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6202023" cy="6740252"/>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31664" tIns="65832" rIns="131664" bIns="65832" rtlCol="0" anchor="ctr"/>
          <a:lstStyle>
            <a:extLst/>
          </a:lstStyle>
          <a:p>
            <a:pPr algn="ctr" eaLnBrk="1" latinLnBrk="0" hangingPunct="1"/>
            <a:endParaRPr kumimoji="0" lang="en-US"/>
          </a:p>
        </p:txBody>
      </p:sp>
      <p:sp>
        <p:nvSpPr>
          <p:cNvPr id="2" name="Title 1"/>
          <p:cNvSpPr>
            <a:spLocks noGrp="1"/>
          </p:cNvSpPr>
          <p:nvPr>
            <p:ph type="ctrTitle"/>
          </p:nvPr>
        </p:nvSpPr>
        <p:spPr>
          <a:xfrm>
            <a:off x="1215152" y="4404551"/>
            <a:ext cx="14311788" cy="2196275"/>
          </a:xfrm>
        </p:spPr>
        <p:txBody>
          <a:bodyPr vert="horz" lIns="131664" tIns="0" rIns="65832" bIns="0" rtlCol="0" anchor="t">
            <a:normAutofit/>
            <a:scene3d>
              <a:camera prst="orthographicFront"/>
              <a:lightRig rig="threePt" dir="t">
                <a:rot lat="0" lon="0" rev="4800000"/>
              </a:lightRig>
            </a:scene3d>
            <a:sp3d prstMaterial="matte">
              <a:bevelT w="50800" h="10160"/>
            </a:sp3d>
          </a:bodyPr>
          <a:lstStyle>
            <a:lvl1pPr algn="l">
              <a:defRPr sz="6800" b="1"/>
            </a:lvl1pPr>
            <a:extLst/>
          </a:lstStyle>
          <a:p>
            <a:r>
              <a:rPr kumimoji="0" lang="en-US" smtClean="0"/>
              <a:t>Click to edit Master title style</a:t>
            </a:r>
            <a:endParaRPr kumimoji="0" lang="en-US"/>
          </a:p>
        </p:txBody>
      </p:sp>
      <p:sp>
        <p:nvSpPr>
          <p:cNvPr id="3" name="Subtitle 2"/>
          <p:cNvSpPr>
            <a:spLocks noGrp="1"/>
          </p:cNvSpPr>
          <p:nvPr>
            <p:ph type="subTitle" idx="1"/>
          </p:nvPr>
        </p:nvSpPr>
        <p:spPr>
          <a:xfrm>
            <a:off x="1215152" y="2400300"/>
            <a:ext cx="14311788" cy="1968246"/>
          </a:xfrm>
        </p:spPr>
        <p:txBody>
          <a:bodyPr lIns="171164" tIns="0" rIns="65832" bIns="0" anchor="b"/>
          <a:lstStyle>
            <a:lvl1pPr marL="0" indent="0" algn="l">
              <a:buNone/>
              <a:defRPr sz="2900">
                <a:solidFill>
                  <a:srgbClr val="FFFFFF"/>
                </a:solidFill>
              </a:defRPr>
            </a:lvl1pPr>
            <a:lvl2pPr marL="658322" indent="0" algn="ctr">
              <a:buNone/>
              <a:defRPr>
                <a:solidFill>
                  <a:schemeClr val="tx1">
                    <a:tint val="75000"/>
                  </a:schemeClr>
                </a:solidFill>
              </a:defRPr>
            </a:lvl2pPr>
            <a:lvl3pPr marL="1316645" indent="0" algn="ctr">
              <a:buNone/>
              <a:defRPr>
                <a:solidFill>
                  <a:schemeClr val="tx1">
                    <a:tint val="75000"/>
                  </a:schemeClr>
                </a:solidFill>
              </a:defRPr>
            </a:lvl3pPr>
            <a:lvl4pPr marL="1974967" indent="0" algn="ctr">
              <a:buNone/>
              <a:defRPr>
                <a:solidFill>
                  <a:schemeClr val="tx1">
                    <a:tint val="75000"/>
                  </a:schemeClr>
                </a:solidFill>
              </a:defRPr>
            </a:lvl4pPr>
            <a:lvl5pPr marL="2633289" indent="0" algn="ctr">
              <a:buNone/>
              <a:defRPr>
                <a:solidFill>
                  <a:schemeClr val="tx1">
                    <a:tint val="75000"/>
                  </a:schemeClr>
                </a:solidFill>
              </a:defRPr>
            </a:lvl5pPr>
            <a:lvl6pPr marL="3291611" indent="0" algn="ctr">
              <a:buNone/>
              <a:defRPr>
                <a:solidFill>
                  <a:schemeClr val="tx1">
                    <a:tint val="75000"/>
                  </a:schemeClr>
                </a:solidFill>
              </a:defRPr>
            </a:lvl6pPr>
            <a:lvl7pPr marL="3949934" indent="0" algn="ctr">
              <a:buNone/>
              <a:defRPr>
                <a:solidFill>
                  <a:schemeClr val="tx1">
                    <a:tint val="75000"/>
                  </a:schemeClr>
                </a:solidFill>
              </a:defRPr>
            </a:lvl7pPr>
            <a:lvl8pPr marL="4608256" indent="0" algn="ctr">
              <a:buNone/>
              <a:defRPr>
                <a:solidFill>
                  <a:schemeClr val="tx1">
                    <a:tint val="75000"/>
                  </a:schemeClr>
                </a:solidFill>
              </a:defRPr>
            </a:lvl8pPr>
            <a:lvl9pPr marL="5266578" indent="0" algn="ctr">
              <a:buNone/>
              <a:defRPr>
                <a:solidFill>
                  <a:schemeClr val="tx1">
                    <a:tint val="75000"/>
                  </a:schemeClr>
                </a:solidFill>
              </a:defRPr>
            </a:lvl9pPr>
            <a:extLst/>
          </a:lstStyle>
          <a:p>
            <a:r>
              <a:rPr kumimoji="0" lang="en-US" smtClean="0"/>
              <a:t>Click to edit Master subtitle style</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
        <p:nvSpPr>
          <p:cNvPr id="10" name="Rectangle 9"/>
          <p:cNvSpPr/>
          <p:nvPr/>
        </p:nvSpPr>
        <p:spPr bwMode="invGray">
          <a:xfrm>
            <a:off x="0" y="6730938"/>
            <a:ext cx="16202025" cy="6000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31664" tIns="65832" rIns="131664" bIns="65832" rtlCol="0" anchor="ctr"/>
          <a:lstStyle>
            <a:extLst/>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0102" y="204025"/>
            <a:ext cx="14581822" cy="1644206"/>
          </a:xfrm>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6202025" cy="3415808"/>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31664" tIns="65832" rIns="131664" bIns="65832" rtlCol="0" anchor="ctr"/>
          <a:lstStyle>
            <a:extLst/>
          </a:lstStyle>
          <a:p>
            <a:pPr algn="ctr" eaLnBrk="1" latinLnBrk="0" hangingPunct="1"/>
            <a:endParaRPr kumimoji="0" lang="en-US"/>
          </a:p>
        </p:txBody>
      </p:sp>
      <p:sp>
        <p:nvSpPr>
          <p:cNvPr id="12" name="Rectangle 11"/>
          <p:cNvSpPr/>
          <p:nvPr/>
        </p:nvSpPr>
        <p:spPr bwMode="invGray">
          <a:xfrm>
            <a:off x="0" y="3415807"/>
            <a:ext cx="16202025" cy="6000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31664" tIns="65832" rIns="131664" bIns="65832" rtlCol="0" anchor="ctr"/>
          <a:lstStyle>
            <a:extLst/>
          </a:lstStyle>
          <a:p>
            <a:pPr algn="ctr" eaLnBrk="1" latinLnBrk="0" hangingPunct="1"/>
            <a:endParaRPr kumimoji="0" lang="en-US"/>
          </a:p>
        </p:txBody>
      </p:sp>
      <p:sp>
        <p:nvSpPr>
          <p:cNvPr id="2" name="Title 1"/>
          <p:cNvSpPr>
            <a:spLocks noGrp="1"/>
          </p:cNvSpPr>
          <p:nvPr>
            <p:ph type="title"/>
          </p:nvPr>
        </p:nvSpPr>
        <p:spPr>
          <a:xfrm>
            <a:off x="1328566" y="156020"/>
            <a:ext cx="14198374" cy="2148269"/>
          </a:xfrm>
        </p:spPr>
        <p:txBody>
          <a:bodyPr vert="horz" lIns="131664" tIns="0" rIns="131664" bIns="0" rtlCol="0" anchor="b">
            <a:normAutofit/>
            <a:scene3d>
              <a:camera prst="orthographicFront"/>
              <a:lightRig rig="threePt" dir="t">
                <a:rot lat="0" lon="0" rev="4800000"/>
              </a:lightRig>
            </a:scene3d>
            <a:sp3d prstMaterial="matte">
              <a:bevelT w="50800" h="10160"/>
            </a:sp3d>
          </a:bodyPr>
          <a:lstStyle>
            <a:lvl1pPr algn="l">
              <a:defRPr sz="68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1312364" y="2400301"/>
            <a:ext cx="14214577" cy="900113"/>
          </a:xfrm>
        </p:spPr>
        <p:txBody>
          <a:bodyPr lIns="210663" tIns="0" rIns="65832" bIns="0" anchor="t"/>
          <a:lstStyle>
            <a:lvl1pPr marL="0" indent="0">
              <a:buNone/>
              <a:defRPr sz="2900">
                <a:solidFill>
                  <a:srgbClr val="FFFFFF"/>
                </a:solidFill>
              </a:defRPr>
            </a:lvl1pPr>
            <a:lvl2pPr marL="658322" indent="0">
              <a:buNone/>
              <a:defRPr sz="2600">
                <a:solidFill>
                  <a:schemeClr val="tx1">
                    <a:tint val="75000"/>
                  </a:schemeClr>
                </a:solidFill>
              </a:defRPr>
            </a:lvl2pPr>
            <a:lvl3pPr marL="1316645" indent="0">
              <a:buNone/>
              <a:defRPr sz="2300">
                <a:solidFill>
                  <a:schemeClr val="tx1">
                    <a:tint val="75000"/>
                  </a:schemeClr>
                </a:solidFill>
              </a:defRPr>
            </a:lvl3pPr>
            <a:lvl4pPr marL="1974967" indent="0">
              <a:buNone/>
              <a:defRPr sz="2000">
                <a:solidFill>
                  <a:schemeClr val="tx1">
                    <a:tint val="75000"/>
                  </a:schemeClr>
                </a:solidFill>
              </a:defRPr>
            </a:lvl4pPr>
            <a:lvl5pPr marL="2633289" indent="0">
              <a:buNone/>
              <a:defRPr sz="2000">
                <a:solidFill>
                  <a:schemeClr val="tx1">
                    <a:tint val="75000"/>
                  </a:schemeClr>
                </a:solidFill>
              </a:defRPr>
            </a:lvl5pPr>
            <a:lvl6pPr marL="3291611" indent="0">
              <a:buNone/>
              <a:defRPr sz="2000">
                <a:solidFill>
                  <a:schemeClr val="tx1">
                    <a:tint val="75000"/>
                  </a:schemeClr>
                </a:solidFill>
              </a:defRPr>
            </a:lvl6pPr>
            <a:lvl7pPr marL="3949934" indent="0">
              <a:buNone/>
              <a:defRPr sz="2000">
                <a:solidFill>
                  <a:schemeClr val="tx1">
                    <a:tint val="75000"/>
                  </a:schemeClr>
                </a:solidFill>
              </a:defRPr>
            </a:lvl7pPr>
            <a:lvl8pPr marL="4608256" indent="0">
              <a:buNone/>
              <a:defRPr sz="2000">
                <a:solidFill>
                  <a:schemeClr val="tx1">
                    <a:tint val="75000"/>
                  </a:schemeClr>
                </a:solidFill>
              </a:defRPr>
            </a:lvl8pPr>
            <a:lvl9pPr marL="5266578" indent="0">
              <a:buNone/>
              <a:defRPr sz="2000">
                <a:solidFill>
                  <a:schemeClr val="tx1">
                    <a:tint val="75000"/>
                  </a:schemeClr>
                </a:solidFill>
              </a:defRPr>
            </a:lvl9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810102" y="2328292"/>
            <a:ext cx="7155894" cy="6068759"/>
          </a:xfrm>
        </p:spPr>
        <p:txBody>
          <a:bodyPr lIns="131664"/>
          <a:lstStyle>
            <a:lvl1pPr>
              <a:defRPr sz="4000"/>
            </a:lvl1pPr>
            <a:lvl2pPr>
              <a:defRPr sz="3500"/>
            </a:lvl2pPr>
            <a:lvl3pPr>
              <a:defRPr sz="2900"/>
            </a:lvl3pPr>
            <a:lvl4pPr>
              <a:defRPr sz="2600"/>
            </a:lvl4pPr>
            <a:lvl5pPr>
              <a:defRPr sz="2600"/>
            </a:lvl5pPr>
            <a:lvl6pPr>
              <a:defRPr sz="2600"/>
            </a:lvl6pPr>
            <a:lvl7pPr>
              <a:defRPr sz="2600"/>
            </a:lvl7pPr>
            <a:lvl8pPr>
              <a:defRPr sz="2600"/>
            </a:lvl8pPr>
            <a:lvl9pPr>
              <a:defRPr sz="2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8236030" y="2328292"/>
            <a:ext cx="7155894" cy="6068759"/>
          </a:xfrm>
        </p:spPr>
        <p:txBody>
          <a:bodyPr/>
          <a:lstStyle>
            <a:lvl1pPr>
              <a:defRPr sz="4000"/>
            </a:lvl1pPr>
            <a:lvl2pPr>
              <a:defRPr sz="3500"/>
            </a:lvl2pPr>
            <a:lvl3pPr>
              <a:defRPr sz="2900"/>
            </a:lvl3pPr>
            <a:lvl4pPr>
              <a:defRPr sz="2600"/>
            </a:lvl4pPr>
            <a:lvl5pPr>
              <a:defRPr sz="2600"/>
            </a:lvl5pPr>
            <a:lvl6pPr>
              <a:defRPr sz="2600"/>
            </a:lvl6pPr>
            <a:lvl7pPr>
              <a:defRPr sz="2600"/>
            </a:lvl7pPr>
            <a:lvl8pPr>
              <a:defRPr sz="2600"/>
            </a:lvl8pPr>
            <a:lvl9pPr>
              <a:defRPr sz="26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10101" y="2229922"/>
            <a:ext cx="7158709" cy="938903"/>
          </a:xfrm>
        </p:spPr>
        <p:txBody>
          <a:bodyPr lIns="210663" anchor="ctr"/>
          <a:lstStyle>
            <a:lvl1pPr marL="0" indent="0">
              <a:buNone/>
              <a:defRPr sz="3300" b="1" cap="all" baseline="0"/>
            </a:lvl1pPr>
            <a:lvl2pPr marL="658322" indent="0">
              <a:buNone/>
              <a:defRPr sz="2900" b="1"/>
            </a:lvl2pPr>
            <a:lvl3pPr marL="1316645" indent="0">
              <a:buNone/>
              <a:defRPr sz="2600" b="1"/>
            </a:lvl3pPr>
            <a:lvl4pPr marL="1974967" indent="0">
              <a:buNone/>
              <a:defRPr sz="2300" b="1"/>
            </a:lvl4pPr>
            <a:lvl5pPr marL="2633289" indent="0">
              <a:buNone/>
              <a:defRPr sz="2300" b="1"/>
            </a:lvl5pPr>
            <a:lvl6pPr marL="3291611" indent="0">
              <a:buNone/>
              <a:defRPr sz="2300" b="1"/>
            </a:lvl6pPr>
            <a:lvl7pPr marL="3949934" indent="0">
              <a:buNone/>
              <a:defRPr sz="2300" b="1"/>
            </a:lvl7pPr>
            <a:lvl8pPr marL="4608256" indent="0">
              <a:buNone/>
              <a:defRPr sz="2300" b="1"/>
            </a:lvl8pPr>
            <a:lvl9pPr marL="5266578" indent="0">
              <a:buNone/>
              <a:defRPr sz="2300" b="1"/>
            </a:lvl9pPr>
            <a:extLst/>
          </a:lstStyle>
          <a:p>
            <a:pPr lvl="0" eaLnBrk="1" latinLnBrk="0" hangingPunct="1"/>
            <a:r>
              <a:rPr kumimoji="0" lang="en-US" smtClean="0"/>
              <a:t>Click to edit Master text styles</a:t>
            </a:r>
          </a:p>
        </p:txBody>
      </p:sp>
      <p:sp>
        <p:nvSpPr>
          <p:cNvPr id="4" name="Content Placeholder 3"/>
          <p:cNvSpPr>
            <a:spLocks noGrp="1"/>
          </p:cNvSpPr>
          <p:nvPr>
            <p:ph sz="half" idx="2"/>
          </p:nvPr>
        </p:nvSpPr>
        <p:spPr>
          <a:xfrm>
            <a:off x="810101" y="3214984"/>
            <a:ext cx="7158709" cy="5186066"/>
          </a:xfrm>
        </p:spPr>
        <p:txBody>
          <a:bodyPr/>
          <a:lstStyle>
            <a:lvl1pPr>
              <a:defRPr sz="3500"/>
            </a:lvl1pPr>
            <a:lvl2pPr>
              <a:defRPr sz="2900"/>
            </a:lvl2pPr>
            <a:lvl3pPr>
              <a:defRPr sz="2600"/>
            </a:lvl3pPr>
            <a:lvl4pPr>
              <a:defRPr sz="2300"/>
            </a:lvl4pPr>
            <a:lvl5pPr>
              <a:defRPr sz="2300"/>
            </a:lvl5pPr>
            <a:lvl6pPr>
              <a:defRPr sz="2300"/>
            </a:lvl6pPr>
            <a:lvl7pPr>
              <a:defRPr sz="2300"/>
            </a:lvl7pPr>
            <a:lvl8pPr>
              <a:defRPr sz="2300"/>
            </a:lvl8pPr>
            <a:lvl9pPr>
              <a:defRPr sz="23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Text Placeholder 4"/>
          <p:cNvSpPr>
            <a:spLocks noGrp="1"/>
          </p:cNvSpPr>
          <p:nvPr>
            <p:ph type="body" sz="quarter" idx="3"/>
          </p:nvPr>
        </p:nvSpPr>
        <p:spPr>
          <a:xfrm>
            <a:off x="8230405" y="2229922"/>
            <a:ext cx="7161521" cy="938903"/>
          </a:xfrm>
        </p:spPr>
        <p:txBody>
          <a:bodyPr lIns="210663" anchor="ctr"/>
          <a:lstStyle>
            <a:lvl1pPr marL="0" indent="0">
              <a:buNone/>
              <a:defRPr sz="3300" b="1" cap="all" baseline="0"/>
            </a:lvl1pPr>
            <a:lvl2pPr marL="658322" indent="0">
              <a:buNone/>
              <a:defRPr sz="2900" b="1"/>
            </a:lvl2pPr>
            <a:lvl3pPr marL="1316645" indent="0">
              <a:buNone/>
              <a:defRPr sz="2600" b="1"/>
            </a:lvl3pPr>
            <a:lvl4pPr marL="1974967" indent="0">
              <a:buNone/>
              <a:defRPr sz="2300" b="1"/>
            </a:lvl4pPr>
            <a:lvl5pPr marL="2633289" indent="0">
              <a:buNone/>
              <a:defRPr sz="2300" b="1"/>
            </a:lvl5pPr>
            <a:lvl6pPr marL="3291611" indent="0">
              <a:buNone/>
              <a:defRPr sz="2300" b="1"/>
            </a:lvl6pPr>
            <a:lvl7pPr marL="3949934" indent="0">
              <a:buNone/>
              <a:defRPr sz="2300" b="1"/>
            </a:lvl7pPr>
            <a:lvl8pPr marL="4608256" indent="0">
              <a:buNone/>
              <a:defRPr sz="2300" b="1"/>
            </a:lvl8pPr>
            <a:lvl9pPr marL="5266578" indent="0">
              <a:buNone/>
              <a:defRPr sz="2300" b="1"/>
            </a:lvl9pPr>
            <a:extLst/>
          </a:lstStyle>
          <a:p>
            <a:pPr lvl="0" eaLnBrk="1" latinLnBrk="0" hangingPunct="1"/>
            <a:r>
              <a:rPr kumimoji="0" lang="en-US" smtClean="0"/>
              <a:t>Click to edit Master text styles</a:t>
            </a:r>
          </a:p>
        </p:txBody>
      </p:sp>
      <p:sp>
        <p:nvSpPr>
          <p:cNvPr id="6" name="Content Placeholder 5"/>
          <p:cNvSpPr>
            <a:spLocks noGrp="1"/>
          </p:cNvSpPr>
          <p:nvPr>
            <p:ph sz="quarter" idx="4"/>
          </p:nvPr>
        </p:nvSpPr>
        <p:spPr>
          <a:xfrm>
            <a:off x="8230405" y="3214984"/>
            <a:ext cx="7161521" cy="5186066"/>
          </a:xfrm>
        </p:spPr>
        <p:txBody>
          <a:bodyPr/>
          <a:lstStyle>
            <a:lvl1pPr>
              <a:defRPr sz="3500"/>
            </a:lvl1pPr>
            <a:lvl2pPr>
              <a:defRPr sz="2900"/>
            </a:lvl2pPr>
            <a:lvl3pPr>
              <a:defRPr sz="2600"/>
            </a:lvl3pPr>
            <a:lvl4pPr>
              <a:defRPr sz="2300"/>
            </a:lvl4pPr>
            <a:lvl5pPr>
              <a:defRPr sz="2300"/>
            </a:lvl5pPr>
            <a:lvl6pPr>
              <a:defRPr sz="2300"/>
            </a:lvl6pPr>
            <a:lvl7pPr>
              <a:defRPr sz="2300"/>
            </a:lvl7pPr>
            <a:lvl8pPr>
              <a:defRPr sz="2300"/>
            </a:lvl8pPr>
            <a:lvl9pPr>
              <a:defRPr sz="23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7388" y="200026"/>
            <a:ext cx="4471759" cy="1284161"/>
          </a:xfrm>
        </p:spPr>
        <p:txBody>
          <a:bodyPr vert="horz" lIns="105332" rIns="65832" bIns="0" rtlCol="0" anchor="b">
            <a:normAutofit/>
            <a:sp3d prstMaterial="matte"/>
          </a:bodyPr>
          <a:lstStyle>
            <a:lvl1pPr algn="l">
              <a:defRPr sz="2900" b="0"/>
            </a:lvl1pPr>
            <a:extLst/>
          </a:lstStyle>
          <a:p>
            <a:r>
              <a:rPr kumimoji="0" lang="en-US" smtClean="0"/>
              <a:t>Click to edit Master title style</a:t>
            </a:r>
            <a:endParaRPr kumimoji="0" lang="en-US"/>
          </a:p>
        </p:txBody>
      </p:sp>
      <p:sp>
        <p:nvSpPr>
          <p:cNvPr id="3" name="Content Placeholder 2"/>
          <p:cNvSpPr>
            <a:spLocks noGrp="1"/>
          </p:cNvSpPr>
          <p:nvPr>
            <p:ph idx="1"/>
          </p:nvPr>
        </p:nvSpPr>
        <p:spPr>
          <a:xfrm>
            <a:off x="5349960" y="2287864"/>
            <a:ext cx="10490636" cy="5983537"/>
          </a:xfrm>
        </p:spPr>
        <p:txBody>
          <a:bodyPr/>
          <a:lstStyle>
            <a:lvl1pPr>
              <a:defRPr sz="4600"/>
            </a:lvl1pPr>
            <a:lvl2pPr>
              <a:defRPr sz="4000"/>
            </a:lvl2pPr>
            <a:lvl3pPr>
              <a:defRPr sz="3500"/>
            </a:lvl3pPr>
            <a:lvl4pPr>
              <a:defRPr sz="2900"/>
            </a:lvl4pPr>
            <a:lvl5pPr>
              <a:defRPr sz="2900"/>
            </a:lvl5pPr>
            <a:lvl6pPr>
              <a:defRPr sz="2900"/>
            </a:lvl6pPr>
            <a:lvl7pPr>
              <a:defRPr sz="2900"/>
            </a:lvl7pPr>
            <a:lvl8pPr>
              <a:defRPr sz="2900"/>
            </a:lvl8pPr>
            <a:lvl9pPr>
              <a:defRPr sz="2900"/>
            </a:lvl9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Text Placeholder 3"/>
          <p:cNvSpPr>
            <a:spLocks noGrp="1"/>
          </p:cNvSpPr>
          <p:nvPr>
            <p:ph type="body" sz="half" idx="2"/>
          </p:nvPr>
        </p:nvSpPr>
        <p:spPr>
          <a:xfrm>
            <a:off x="297389" y="2270649"/>
            <a:ext cx="4374546" cy="6000750"/>
          </a:xfrm>
        </p:spPr>
        <p:txBody>
          <a:bodyPr/>
          <a:lstStyle>
            <a:lvl1pPr marL="0" indent="0">
              <a:buNone/>
              <a:defRPr sz="2000"/>
            </a:lvl1pPr>
            <a:lvl2pPr marL="658322" indent="0">
              <a:buNone/>
              <a:defRPr sz="1700"/>
            </a:lvl2pPr>
            <a:lvl3pPr marL="1316645" indent="0">
              <a:buNone/>
              <a:defRPr sz="1400"/>
            </a:lvl3pPr>
            <a:lvl4pPr marL="1974967" indent="0">
              <a:buNone/>
              <a:defRPr sz="1300"/>
            </a:lvl4pPr>
            <a:lvl5pPr marL="2633289" indent="0">
              <a:buNone/>
              <a:defRPr sz="1300"/>
            </a:lvl5pPr>
            <a:lvl6pPr marL="3291611" indent="0">
              <a:buNone/>
              <a:defRPr sz="1300"/>
            </a:lvl6pPr>
            <a:lvl7pPr marL="3949934" indent="0">
              <a:buNone/>
              <a:defRPr sz="1300"/>
            </a:lvl7pPr>
            <a:lvl8pPr marL="4608256" indent="0">
              <a:buNone/>
              <a:defRPr sz="1300"/>
            </a:lvl8pPr>
            <a:lvl9pPr marL="5266578" indent="0">
              <a:buNone/>
              <a:defRPr sz="13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
        <p:nvSpPr>
          <p:cNvPr id="12" name="Rectangle 11"/>
          <p:cNvSpPr/>
          <p:nvPr/>
        </p:nvSpPr>
        <p:spPr bwMode="invGray">
          <a:xfrm>
            <a:off x="5060009" y="1"/>
            <a:ext cx="81010" cy="1908239"/>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31664" tIns="65832" rIns="131664" bIns="65832" rtlCol="0" anchor="ctr"/>
          <a:lstStyle>
            <a:extLst/>
          </a:lstStyle>
          <a:p>
            <a:pPr algn="ctr" eaLnBrk="1" latinLnBrk="0" hangingPunct="1"/>
            <a:endParaRPr kumimoji="0" lang="en-US"/>
          </a:p>
        </p:txBody>
      </p:sp>
      <p:sp>
        <p:nvSpPr>
          <p:cNvPr id="9" name="Rectangle 8"/>
          <p:cNvSpPr/>
          <p:nvPr/>
        </p:nvSpPr>
        <p:spPr bwMode="invGray">
          <a:xfrm>
            <a:off x="5060009" y="1"/>
            <a:ext cx="81010" cy="1908239"/>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31664" tIns="65832" rIns="131664" bIns="65832" rtlCol="0" anchor="ctr"/>
          <a:lstStyle>
            <a:extLst/>
          </a:lstStyle>
          <a:p>
            <a:pPr algn="ctr" eaLnBrk="1" latinLnBrk="0" hangingPunct="1"/>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32134268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91637" y="204026"/>
            <a:ext cx="4474250" cy="1284161"/>
          </a:xfrm>
        </p:spPr>
        <p:txBody>
          <a:bodyPr lIns="105332" bIns="0" anchor="b">
            <a:sp3d prstMaterial="matte"/>
          </a:bodyPr>
          <a:lstStyle>
            <a:lvl1pPr algn="l">
              <a:defRPr sz="2900" b="0"/>
            </a:lvl1pPr>
            <a:extLst/>
          </a:lstStyle>
          <a:p>
            <a:r>
              <a:rPr kumimoji="0" lang="en-US" smtClean="0"/>
              <a:t>Click to edit Master title style</a:t>
            </a:r>
            <a:endParaRPr kumimoji="0" lang="en-US"/>
          </a:p>
        </p:txBody>
      </p:sp>
      <p:sp>
        <p:nvSpPr>
          <p:cNvPr id="3" name="Picture Placeholder 2"/>
          <p:cNvSpPr>
            <a:spLocks noGrp="1"/>
          </p:cNvSpPr>
          <p:nvPr>
            <p:ph type="pic" idx="1"/>
          </p:nvPr>
        </p:nvSpPr>
        <p:spPr>
          <a:xfrm>
            <a:off x="5145181" y="1948811"/>
            <a:ext cx="11069606" cy="7052315"/>
          </a:xfrm>
          <a:solidFill>
            <a:schemeClr val="bg2">
              <a:shade val="75000"/>
            </a:schemeClr>
          </a:solidFill>
        </p:spPr>
        <p:txBody>
          <a:bodyPr/>
          <a:lstStyle>
            <a:lvl1pPr marL="0" indent="0">
              <a:buNone/>
              <a:defRPr sz="4600"/>
            </a:lvl1pPr>
            <a:lvl2pPr marL="658322" indent="0">
              <a:buNone/>
              <a:defRPr sz="4000"/>
            </a:lvl2pPr>
            <a:lvl3pPr marL="1316645" indent="0">
              <a:buNone/>
              <a:defRPr sz="3500"/>
            </a:lvl3pPr>
            <a:lvl4pPr marL="1974967" indent="0">
              <a:buNone/>
              <a:defRPr sz="2900"/>
            </a:lvl4pPr>
            <a:lvl5pPr marL="2633289" indent="0">
              <a:buNone/>
              <a:defRPr sz="2900"/>
            </a:lvl5pPr>
            <a:lvl6pPr marL="3291611" indent="0">
              <a:buNone/>
              <a:defRPr sz="2900"/>
            </a:lvl6pPr>
            <a:lvl7pPr marL="3949934" indent="0">
              <a:buNone/>
              <a:defRPr sz="2900"/>
            </a:lvl7pPr>
            <a:lvl8pPr marL="4608256" indent="0">
              <a:buNone/>
              <a:defRPr sz="2900"/>
            </a:lvl8pPr>
            <a:lvl9pPr marL="5266578" indent="0">
              <a:buNone/>
              <a:defRPr sz="2900"/>
            </a:lvl9pPr>
            <a:extLst/>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291637" y="2268284"/>
            <a:ext cx="4374546" cy="6000750"/>
          </a:xfrm>
        </p:spPr>
        <p:txBody>
          <a:bodyPr/>
          <a:lstStyle>
            <a:lvl1pPr marL="0" indent="0">
              <a:buNone/>
              <a:defRPr sz="2000"/>
            </a:lvl1pPr>
            <a:lvl2pPr marL="658322" indent="0">
              <a:buNone/>
              <a:defRPr sz="1700"/>
            </a:lvl2pPr>
            <a:lvl3pPr marL="1316645" indent="0">
              <a:buNone/>
              <a:defRPr sz="1400"/>
            </a:lvl3pPr>
            <a:lvl4pPr marL="1974967" indent="0">
              <a:buNone/>
              <a:defRPr sz="1300"/>
            </a:lvl4pPr>
            <a:lvl5pPr marL="2633289" indent="0">
              <a:buNone/>
              <a:defRPr sz="1300"/>
            </a:lvl5pPr>
            <a:lvl6pPr marL="3291611" indent="0">
              <a:buNone/>
              <a:defRPr sz="1300"/>
            </a:lvl6pPr>
            <a:lvl7pPr marL="3949934" indent="0">
              <a:buNone/>
              <a:defRPr sz="1300"/>
            </a:lvl7pPr>
            <a:lvl8pPr marL="4608256" indent="0">
              <a:buNone/>
              <a:defRPr sz="1300"/>
            </a:lvl8pPr>
            <a:lvl9pPr marL="5266578" indent="0">
              <a:buNone/>
              <a:defRPr sz="1300"/>
            </a:lvl9pPr>
            <a:extLst/>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291637" y="1536193"/>
            <a:ext cx="4471759" cy="264033"/>
          </a:xfrm>
        </p:spPr>
        <p:txBody>
          <a:bodyPr/>
          <a:lstStyle/>
          <a:p>
            <a:fld id="{23D4CEB4-C64A-44E1-8454-AA99F7F7F2FA}" type="datetimeFigureOut">
              <a:rPr lang="en-IN" smtClean="0"/>
              <a:pPr/>
              <a:t>05-09-2020</a:t>
            </a:fld>
            <a:endParaRPr lang="en-IN"/>
          </a:p>
        </p:txBody>
      </p:sp>
      <p:sp>
        <p:nvSpPr>
          <p:cNvPr id="11" name="Rectangle 10"/>
          <p:cNvSpPr/>
          <p:nvPr/>
        </p:nvSpPr>
        <p:spPr>
          <a:xfrm>
            <a:off x="5060009" y="1"/>
            <a:ext cx="81010" cy="9001125"/>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31664" tIns="65832" rIns="131664" bIns="65832" rtlCol="0" anchor="ctr"/>
          <a:lstStyle>
            <a:extLst/>
          </a:lstStyle>
          <a:p>
            <a:pPr algn="ctr" eaLnBrk="1" latinLnBrk="0" hangingPunct="1"/>
            <a:endParaRPr kumimoji="0" lang="en-US"/>
          </a:p>
        </p:txBody>
      </p:sp>
      <p:sp>
        <p:nvSpPr>
          <p:cNvPr id="9" name="Rectangle 8"/>
          <p:cNvSpPr/>
          <p:nvPr/>
        </p:nvSpPr>
        <p:spPr bwMode="invGray">
          <a:xfrm>
            <a:off x="5060009" y="1"/>
            <a:ext cx="81010" cy="9001125"/>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31664" tIns="65832" rIns="131664" bIns="65832" rtlCol="0" anchor="ctr"/>
          <a:lstStyle>
            <a:extLst/>
          </a:lstStyle>
          <a:p>
            <a:pPr algn="ctr" eaLnBrk="1" latinLnBrk="0" hangingPunct="1"/>
            <a:endParaRPr kumimoji="0" lang="en-US"/>
          </a:p>
        </p:txBody>
      </p:sp>
      <p:sp>
        <p:nvSpPr>
          <p:cNvPr id="6" name="Footer Placeholder 5"/>
          <p:cNvSpPr>
            <a:spLocks noGrp="1"/>
          </p:cNvSpPr>
          <p:nvPr>
            <p:ph type="ftr" sz="quarter" idx="11"/>
          </p:nvPr>
        </p:nvSpPr>
        <p:spPr>
          <a:xfrm>
            <a:off x="5379073" y="1536193"/>
            <a:ext cx="9202750" cy="264033"/>
          </a:xfrm>
        </p:spPr>
        <p:txBody>
          <a:bodyPr/>
          <a:lstStyle>
            <a:lvl1pPr>
              <a:defRPr>
                <a:solidFill>
                  <a:schemeClr val="bg1">
                    <a:shade val="50000"/>
                  </a:schemeClr>
                </a:solidFill>
              </a:defRPr>
            </a:lvl1pPr>
          </a:lstStyle>
          <a:p>
            <a:endParaRPr lang="en-IN"/>
          </a:p>
        </p:txBody>
      </p:sp>
      <p:sp>
        <p:nvSpPr>
          <p:cNvPr id="7" name="Slide Number Placeholder 6"/>
          <p:cNvSpPr>
            <a:spLocks noGrp="1"/>
          </p:cNvSpPr>
          <p:nvPr>
            <p:ph type="sldNum" sz="quarter" idx="12"/>
          </p:nvPr>
        </p:nvSpPr>
        <p:spPr>
          <a:xfrm>
            <a:off x="14776247" y="1536193"/>
            <a:ext cx="1300315" cy="264033"/>
          </a:xfrm>
        </p:spPr>
        <p:txBody>
          <a:bodyPr/>
          <a:lstStyle/>
          <a:p>
            <a:fld id="{A08DD817-1A04-42EC-BC62-FFCC214DCB15}" type="slidenum">
              <a:rPr lang="en-IN" smtClean="0"/>
              <a:pPr/>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11692462" y="1"/>
            <a:ext cx="81010" cy="9001125"/>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31664" tIns="65832" rIns="131664" bIns="65832" rtlCol="0" anchor="ctr"/>
          <a:lstStyle>
            <a:extLst/>
          </a:lstStyle>
          <a:p>
            <a:pPr algn="ctr" eaLnBrk="1" latinLnBrk="0" hangingPunct="1"/>
            <a:endParaRPr kumimoji="0" lang="en-US"/>
          </a:p>
        </p:txBody>
      </p:sp>
      <p:sp>
        <p:nvSpPr>
          <p:cNvPr id="8" name="Rectangle 7"/>
          <p:cNvSpPr/>
          <p:nvPr/>
        </p:nvSpPr>
        <p:spPr bwMode="ltGray">
          <a:xfrm>
            <a:off x="11778872" y="1"/>
            <a:ext cx="4455559" cy="900112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31664" tIns="65832" rIns="131664" bIns="65832" rtlCol="0" anchor="ctr"/>
          <a:lstStyle>
            <a:extLst/>
          </a:lstStyle>
          <a:p>
            <a:pPr algn="ctr" eaLnBrk="1" latinLnBrk="0" hangingPunct="1"/>
            <a:endParaRPr kumimoji="0" lang="en-US"/>
          </a:p>
        </p:txBody>
      </p:sp>
      <p:sp>
        <p:nvSpPr>
          <p:cNvPr id="2" name="Vertical Title 1"/>
          <p:cNvSpPr>
            <a:spLocks noGrp="1"/>
          </p:cNvSpPr>
          <p:nvPr>
            <p:ph type="title" orient="vert"/>
          </p:nvPr>
        </p:nvSpPr>
        <p:spPr>
          <a:xfrm>
            <a:off x="12016501" y="360466"/>
            <a:ext cx="3375422" cy="7680127"/>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810102" y="400051"/>
            <a:ext cx="10666333" cy="7680127"/>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5" name="Footer Placeholder 4"/>
          <p:cNvSpPr>
            <a:spLocks noGrp="1"/>
          </p:cNvSpPr>
          <p:nvPr>
            <p:ph type="ftr" sz="quarter" idx="11"/>
          </p:nvPr>
        </p:nvSpPr>
        <p:spPr>
          <a:xfrm>
            <a:off x="4678808" y="8370416"/>
            <a:ext cx="6797628" cy="479227"/>
          </a:xfrm>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79848" y="5784058"/>
            <a:ext cx="13771721" cy="1787723"/>
          </a:xfrm>
        </p:spPr>
        <p:txBody>
          <a:bodyPr anchor="t"/>
          <a:lstStyle>
            <a:lvl1pPr algn="l">
              <a:defRPr sz="5800" b="1" cap="all"/>
            </a:lvl1pPr>
          </a:lstStyle>
          <a:p>
            <a:r>
              <a:rPr lang="en-US"/>
              <a:t>Click to edit Master title style</a:t>
            </a:r>
            <a:endParaRPr lang="en-IN"/>
          </a:p>
        </p:txBody>
      </p:sp>
      <p:sp>
        <p:nvSpPr>
          <p:cNvPr id="3" name="Text Placeholder 2"/>
          <p:cNvSpPr>
            <a:spLocks noGrp="1"/>
          </p:cNvSpPr>
          <p:nvPr>
            <p:ph type="body" idx="1"/>
          </p:nvPr>
        </p:nvSpPr>
        <p:spPr>
          <a:xfrm>
            <a:off x="1279848" y="3815063"/>
            <a:ext cx="13771721" cy="1968995"/>
          </a:xfrm>
        </p:spPr>
        <p:txBody>
          <a:bodyPr anchor="b"/>
          <a:lstStyle>
            <a:lvl1pPr marL="0" indent="0">
              <a:buNone/>
              <a:defRPr sz="2900">
                <a:solidFill>
                  <a:schemeClr val="tx1">
                    <a:tint val="75000"/>
                  </a:schemeClr>
                </a:solidFill>
              </a:defRPr>
            </a:lvl1pPr>
            <a:lvl2pPr marL="658322" indent="0">
              <a:buNone/>
              <a:defRPr sz="2600">
                <a:solidFill>
                  <a:schemeClr val="tx1">
                    <a:tint val="75000"/>
                  </a:schemeClr>
                </a:solidFill>
              </a:defRPr>
            </a:lvl2pPr>
            <a:lvl3pPr marL="1316645" indent="0">
              <a:buNone/>
              <a:defRPr sz="2300">
                <a:solidFill>
                  <a:schemeClr val="tx1">
                    <a:tint val="75000"/>
                  </a:schemeClr>
                </a:solidFill>
              </a:defRPr>
            </a:lvl3pPr>
            <a:lvl4pPr marL="1974967" indent="0">
              <a:buNone/>
              <a:defRPr sz="2000">
                <a:solidFill>
                  <a:schemeClr val="tx1">
                    <a:tint val="75000"/>
                  </a:schemeClr>
                </a:solidFill>
              </a:defRPr>
            </a:lvl4pPr>
            <a:lvl5pPr marL="2633289" indent="0">
              <a:buNone/>
              <a:defRPr sz="2000">
                <a:solidFill>
                  <a:schemeClr val="tx1">
                    <a:tint val="75000"/>
                  </a:schemeClr>
                </a:solidFill>
              </a:defRPr>
            </a:lvl5pPr>
            <a:lvl6pPr marL="3291611" indent="0">
              <a:buNone/>
              <a:defRPr sz="2000">
                <a:solidFill>
                  <a:schemeClr val="tx1">
                    <a:tint val="75000"/>
                  </a:schemeClr>
                </a:solidFill>
              </a:defRPr>
            </a:lvl6pPr>
            <a:lvl7pPr marL="3949934" indent="0">
              <a:buNone/>
              <a:defRPr sz="2000">
                <a:solidFill>
                  <a:schemeClr val="tx1">
                    <a:tint val="75000"/>
                  </a:schemeClr>
                </a:solidFill>
              </a:defRPr>
            </a:lvl7pPr>
            <a:lvl8pPr marL="4608256" indent="0">
              <a:buNone/>
              <a:defRPr sz="2000">
                <a:solidFill>
                  <a:schemeClr val="tx1">
                    <a:tint val="75000"/>
                  </a:schemeClr>
                </a:solidFill>
              </a:defRPr>
            </a:lvl8pPr>
            <a:lvl9pPr marL="5266578" indent="0">
              <a:buNone/>
              <a:defRPr sz="20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2715594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10102" y="2100263"/>
            <a:ext cx="7155894" cy="5940326"/>
          </a:xfrm>
        </p:spPr>
        <p:txBody>
          <a:bodyPr/>
          <a:lstStyle>
            <a:lvl1pPr>
              <a:defRPr sz="4000"/>
            </a:lvl1pPr>
            <a:lvl2pPr>
              <a:defRPr sz="35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8236030" y="2100263"/>
            <a:ext cx="7155894" cy="5940326"/>
          </a:xfrm>
        </p:spPr>
        <p:txBody>
          <a:bodyPr/>
          <a:lstStyle>
            <a:lvl1pPr>
              <a:defRPr sz="4000"/>
            </a:lvl1pPr>
            <a:lvl2pPr>
              <a:defRPr sz="3500"/>
            </a:lvl2pPr>
            <a:lvl3pPr>
              <a:defRPr sz="2900"/>
            </a:lvl3pPr>
            <a:lvl4pPr>
              <a:defRPr sz="2600"/>
            </a:lvl4pPr>
            <a:lvl5pPr>
              <a:defRPr sz="2600"/>
            </a:lvl5pPr>
            <a:lvl6pPr>
              <a:defRPr sz="2600"/>
            </a:lvl6pPr>
            <a:lvl7pPr>
              <a:defRPr sz="2600"/>
            </a:lvl7pPr>
            <a:lvl8pPr>
              <a:defRPr sz="2600"/>
            </a:lvl8pPr>
            <a:lvl9pPr>
              <a:defRPr sz="2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33663185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810101" y="2014836"/>
            <a:ext cx="7158709" cy="839688"/>
          </a:xfrm>
        </p:spPr>
        <p:txBody>
          <a:bodyPr anchor="b"/>
          <a:lstStyle>
            <a:lvl1pPr marL="0" indent="0">
              <a:buNone/>
              <a:defRPr sz="3500" b="1"/>
            </a:lvl1pPr>
            <a:lvl2pPr marL="658322" indent="0">
              <a:buNone/>
              <a:defRPr sz="2900" b="1"/>
            </a:lvl2pPr>
            <a:lvl3pPr marL="1316645" indent="0">
              <a:buNone/>
              <a:defRPr sz="2600" b="1"/>
            </a:lvl3pPr>
            <a:lvl4pPr marL="1974967" indent="0">
              <a:buNone/>
              <a:defRPr sz="2300" b="1"/>
            </a:lvl4pPr>
            <a:lvl5pPr marL="2633289" indent="0">
              <a:buNone/>
              <a:defRPr sz="2300" b="1"/>
            </a:lvl5pPr>
            <a:lvl6pPr marL="3291611" indent="0">
              <a:buNone/>
              <a:defRPr sz="2300" b="1"/>
            </a:lvl6pPr>
            <a:lvl7pPr marL="3949934" indent="0">
              <a:buNone/>
              <a:defRPr sz="2300" b="1"/>
            </a:lvl7pPr>
            <a:lvl8pPr marL="4608256" indent="0">
              <a:buNone/>
              <a:defRPr sz="2300" b="1"/>
            </a:lvl8pPr>
            <a:lvl9pPr marL="5266578" indent="0">
              <a:buNone/>
              <a:defRPr sz="2300" b="1"/>
            </a:lvl9pPr>
          </a:lstStyle>
          <a:p>
            <a:pPr lvl="0"/>
            <a:r>
              <a:rPr lang="en-US"/>
              <a:t>Click to edit Master text styles</a:t>
            </a:r>
          </a:p>
        </p:txBody>
      </p:sp>
      <p:sp>
        <p:nvSpPr>
          <p:cNvPr id="4" name="Content Placeholder 3"/>
          <p:cNvSpPr>
            <a:spLocks noGrp="1"/>
          </p:cNvSpPr>
          <p:nvPr>
            <p:ph sz="half" idx="2"/>
          </p:nvPr>
        </p:nvSpPr>
        <p:spPr>
          <a:xfrm>
            <a:off x="810101" y="2854523"/>
            <a:ext cx="7158709" cy="5186066"/>
          </a:xfrm>
        </p:spPr>
        <p:txBody>
          <a:bodyPr/>
          <a:lstStyle>
            <a:lvl1pPr>
              <a:defRPr sz="35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8230405" y="2014836"/>
            <a:ext cx="7161521" cy="839688"/>
          </a:xfrm>
        </p:spPr>
        <p:txBody>
          <a:bodyPr anchor="b"/>
          <a:lstStyle>
            <a:lvl1pPr marL="0" indent="0">
              <a:buNone/>
              <a:defRPr sz="3500" b="1"/>
            </a:lvl1pPr>
            <a:lvl2pPr marL="658322" indent="0">
              <a:buNone/>
              <a:defRPr sz="2900" b="1"/>
            </a:lvl2pPr>
            <a:lvl3pPr marL="1316645" indent="0">
              <a:buNone/>
              <a:defRPr sz="2600" b="1"/>
            </a:lvl3pPr>
            <a:lvl4pPr marL="1974967" indent="0">
              <a:buNone/>
              <a:defRPr sz="2300" b="1"/>
            </a:lvl4pPr>
            <a:lvl5pPr marL="2633289" indent="0">
              <a:buNone/>
              <a:defRPr sz="2300" b="1"/>
            </a:lvl5pPr>
            <a:lvl6pPr marL="3291611" indent="0">
              <a:buNone/>
              <a:defRPr sz="2300" b="1"/>
            </a:lvl6pPr>
            <a:lvl7pPr marL="3949934" indent="0">
              <a:buNone/>
              <a:defRPr sz="2300" b="1"/>
            </a:lvl7pPr>
            <a:lvl8pPr marL="4608256" indent="0">
              <a:buNone/>
              <a:defRPr sz="2300" b="1"/>
            </a:lvl8pPr>
            <a:lvl9pPr marL="5266578" indent="0">
              <a:buNone/>
              <a:defRPr sz="2300" b="1"/>
            </a:lvl9pPr>
          </a:lstStyle>
          <a:p>
            <a:pPr lvl="0"/>
            <a:r>
              <a:rPr lang="en-US"/>
              <a:t>Click to edit Master text styles</a:t>
            </a:r>
          </a:p>
        </p:txBody>
      </p:sp>
      <p:sp>
        <p:nvSpPr>
          <p:cNvPr id="6" name="Content Placeholder 5"/>
          <p:cNvSpPr>
            <a:spLocks noGrp="1"/>
          </p:cNvSpPr>
          <p:nvPr>
            <p:ph sz="quarter" idx="4"/>
          </p:nvPr>
        </p:nvSpPr>
        <p:spPr>
          <a:xfrm>
            <a:off x="8230405" y="2854523"/>
            <a:ext cx="7161521" cy="5186066"/>
          </a:xfrm>
        </p:spPr>
        <p:txBody>
          <a:bodyPr/>
          <a:lstStyle>
            <a:lvl1pPr>
              <a:defRPr sz="3500"/>
            </a:lvl1pPr>
            <a:lvl2pPr>
              <a:defRPr sz="2900"/>
            </a:lvl2pPr>
            <a:lvl3pPr>
              <a:defRPr sz="2600"/>
            </a:lvl3pPr>
            <a:lvl4pPr>
              <a:defRPr sz="2300"/>
            </a:lvl4pPr>
            <a:lvl5pPr>
              <a:defRPr sz="2300"/>
            </a:lvl5pPr>
            <a:lvl6pPr>
              <a:defRPr sz="2300"/>
            </a:lvl6pPr>
            <a:lvl7pPr>
              <a:defRPr sz="2300"/>
            </a:lvl7pPr>
            <a:lvl8pPr>
              <a:defRPr sz="2300"/>
            </a:lvl8pPr>
            <a:lvl9pPr>
              <a:defRPr sz="23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1824166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2772246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15358072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103" y="358379"/>
            <a:ext cx="5330354" cy="1525191"/>
          </a:xfrm>
        </p:spPr>
        <p:txBody>
          <a:bodyPr anchor="b"/>
          <a:lstStyle>
            <a:lvl1pPr algn="l">
              <a:defRPr sz="2900" b="1"/>
            </a:lvl1pPr>
          </a:lstStyle>
          <a:p>
            <a:r>
              <a:rPr lang="en-US"/>
              <a:t>Click to edit Master title style</a:t>
            </a:r>
            <a:endParaRPr lang="en-IN"/>
          </a:p>
        </p:txBody>
      </p:sp>
      <p:sp>
        <p:nvSpPr>
          <p:cNvPr id="3" name="Content Placeholder 2"/>
          <p:cNvSpPr>
            <a:spLocks noGrp="1"/>
          </p:cNvSpPr>
          <p:nvPr>
            <p:ph idx="1"/>
          </p:nvPr>
        </p:nvSpPr>
        <p:spPr>
          <a:xfrm>
            <a:off x="6334542" y="358380"/>
            <a:ext cx="9057382" cy="7682211"/>
          </a:xfrm>
        </p:spPr>
        <p:txBody>
          <a:bodyPr/>
          <a:lstStyle>
            <a:lvl1pPr>
              <a:defRPr sz="4600"/>
            </a:lvl1pPr>
            <a:lvl2pPr>
              <a:defRPr sz="4000"/>
            </a:lvl2pPr>
            <a:lvl3pPr>
              <a:defRPr sz="3500"/>
            </a:lvl3pPr>
            <a:lvl4pPr>
              <a:defRPr sz="2900"/>
            </a:lvl4pPr>
            <a:lvl5pPr>
              <a:defRPr sz="2900"/>
            </a:lvl5pPr>
            <a:lvl6pPr>
              <a:defRPr sz="2900"/>
            </a:lvl6pPr>
            <a:lvl7pPr>
              <a:defRPr sz="2900"/>
            </a:lvl7pPr>
            <a:lvl8pPr>
              <a:defRPr sz="2900"/>
            </a:lvl8pPr>
            <a:lvl9pPr>
              <a:defRPr sz="2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10103" y="1883570"/>
            <a:ext cx="5330354" cy="6157020"/>
          </a:xfrm>
        </p:spPr>
        <p:txBody>
          <a:bodyPr/>
          <a:lstStyle>
            <a:lvl1pPr marL="0" indent="0">
              <a:buNone/>
              <a:defRPr sz="2000"/>
            </a:lvl1pPr>
            <a:lvl2pPr marL="658322" indent="0">
              <a:buNone/>
              <a:defRPr sz="1700"/>
            </a:lvl2pPr>
            <a:lvl3pPr marL="1316645" indent="0">
              <a:buNone/>
              <a:defRPr sz="1400"/>
            </a:lvl3pPr>
            <a:lvl4pPr marL="1974967" indent="0">
              <a:buNone/>
              <a:defRPr sz="1300"/>
            </a:lvl4pPr>
            <a:lvl5pPr marL="2633289" indent="0">
              <a:buNone/>
              <a:defRPr sz="1300"/>
            </a:lvl5pPr>
            <a:lvl6pPr marL="3291611" indent="0">
              <a:buNone/>
              <a:defRPr sz="1300"/>
            </a:lvl6pPr>
            <a:lvl7pPr marL="3949934" indent="0">
              <a:buNone/>
              <a:defRPr sz="1300"/>
            </a:lvl7pPr>
            <a:lvl8pPr marL="4608256" indent="0">
              <a:buNone/>
              <a:defRPr sz="1300"/>
            </a:lvl8pPr>
            <a:lvl9pPr marL="5266578"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3113692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175711" y="6300787"/>
            <a:ext cx="9721215" cy="743844"/>
          </a:xfrm>
        </p:spPr>
        <p:txBody>
          <a:bodyPr anchor="b"/>
          <a:lstStyle>
            <a:lvl1pPr algn="l">
              <a:defRPr sz="2900" b="1"/>
            </a:lvl1pPr>
          </a:lstStyle>
          <a:p>
            <a:r>
              <a:rPr lang="en-US"/>
              <a:t>Click to edit Master title style</a:t>
            </a:r>
            <a:endParaRPr lang="en-IN"/>
          </a:p>
        </p:txBody>
      </p:sp>
      <p:sp>
        <p:nvSpPr>
          <p:cNvPr id="3" name="Picture Placeholder 2"/>
          <p:cNvSpPr>
            <a:spLocks noGrp="1"/>
          </p:cNvSpPr>
          <p:nvPr>
            <p:ph type="pic" idx="1"/>
          </p:nvPr>
        </p:nvSpPr>
        <p:spPr>
          <a:xfrm>
            <a:off x="3175711" y="804268"/>
            <a:ext cx="9721215" cy="5400675"/>
          </a:xfrm>
        </p:spPr>
        <p:txBody>
          <a:bodyPr/>
          <a:lstStyle>
            <a:lvl1pPr marL="0" indent="0">
              <a:buNone/>
              <a:defRPr sz="4600"/>
            </a:lvl1pPr>
            <a:lvl2pPr marL="658322" indent="0">
              <a:buNone/>
              <a:defRPr sz="4000"/>
            </a:lvl2pPr>
            <a:lvl3pPr marL="1316645" indent="0">
              <a:buNone/>
              <a:defRPr sz="3500"/>
            </a:lvl3pPr>
            <a:lvl4pPr marL="1974967" indent="0">
              <a:buNone/>
              <a:defRPr sz="2900"/>
            </a:lvl4pPr>
            <a:lvl5pPr marL="2633289" indent="0">
              <a:buNone/>
              <a:defRPr sz="2900"/>
            </a:lvl5pPr>
            <a:lvl6pPr marL="3291611" indent="0">
              <a:buNone/>
              <a:defRPr sz="2900"/>
            </a:lvl6pPr>
            <a:lvl7pPr marL="3949934" indent="0">
              <a:buNone/>
              <a:defRPr sz="2900"/>
            </a:lvl7pPr>
            <a:lvl8pPr marL="4608256" indent="0">
              <a:buNone/>
              <a:defRPr sz="2900"/>
            </a:lvl8pPr>
            <a:lvl9pPr marL="5266578" indent="0">
              <a:buNone/>
              <a:defRPr sz="2900"/>
            </a:lvl9pPr>
          </a:lstStyle>
          <a:p>
            <a:endParaRPr lang="en-IN"/>
          </a:p>
        </p:txBody>
      </p:sp>
      <p:sp>
        <p:nvSpPr>
          <p:cNvPr id="4" name="Text Placeholder 3"/>
          <p:cNvSpPr>
            <a:spLocks noGrp="1"/>
          </p:cNvSpPr>
          <p:nvPr>
            <p:ph type="body" sz="half" idx="2"/>
          </p:nvPr>
        </p:nvSpPr>
        <p:spPr>
          <a:xfrm>
            <a:off x="3175711" y="7044632"/>
            <a:ext cx="9721215" cy="1056381"/>
          </a:xfrm>
        </p:spPr>
        <p:txBody>
          <a:bodyPr/>
          <a:lstStyle>
            <a:lvl1pPr marL="0" indent="0">
              <a:buNone/>
              <a:defRPr sz="2000"/>
            </a:lvl1pPr>
            <a:lvl2pPr marL="658322" indent="0">
              <a:buNone/>
              <a:defRPr sz="1700"/>
            </a:lvl2pPr>
            <a:lvl3pPr marL="1316645" indent="0">
              <a:buNone/>
              <a:defRPr sz="1400"/>
            </a:lvl3pPr>
            <a:lvl4pPr marL="1974967" indent="0">
              <a:buNone/>
              <a:defRPr sz="1300"/>
            </a:lvl4pPr>
            <a:lvl5pPr marL="2633289" indent="0">
              <a:buNone/>
              <a:defRPr sz="1300"/>
            </a:lvl5pPr>
            <a:lvl6pPr marL="3291611" indent="0">
              <a:buNone/>
              <a:defRPr sz="1300"/>
            </a:lvl6pPr>
            <a:lvl7pPr marL="3949934" indent="0">
              <a:buNone/>
              <a:defRPr sz="1300"/>
            </a:lvl7pPr>
            <a:lvl8pPr marL="4608256" indent="0">
              <a:buNone/>
              <a:defRPr sz="1300"/>
            </a:lvl8pPr>
            <a:lvl9pPr marL="5266578" indent="0">
              <a:buNone/>
              <a:defRPr sz="1300"/>
            </a:lvl9pPr>
          </a:lstStyle>
          <a:p>
            <a:pPr lvl="0"/>
            <a:r>
              <a:rPr lang="en-US"/>
              <a:t>Click to edit Master text styles</a:t>
            </a:r>
          </a:p>
        </p:txBody>
      </p:sp>
      <p:sp>
        <p:nvSpPr>
          <p:cNvPr id="5" name="Date Placeholder 4"/>
          <p:cNvSpPr>
            <a:spLocks noGrp="1"/>
          </p:cNvSpPr>
          <p:nvPr>
            <p:ph type="dt" sz="half" idx="10"/>
          </p:nvPr>
        </p:nvSpPr>
        <p:spPr/>
        <p:txBody>
          <a:bodyPr/>
          <a:lstStyle/>
          <a:p>
            <a:fld id="{23D4CEB4-C64A-44E1-8454-AA99F7F7F2FA}" type="datetimeFigureOut">
              <a:rPr lang="en-IN" smtClean="0"/>
              <a:pPr/>
              <a:t>05-09-2020</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24598815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102" y="360462"/>
            <a:ext cx="14581822" cy="1500188"/>
          </a:xfrm>
          <a:prstGeom prst="rect">
            <a:avLst/>
          </a:prstGeom>
        </p:spPr>
        <p:txBody>
          <a:bodyPr vert="horz" lIns="131664" tIns="65832" rIns="131664" bIns="65832"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10102" y="2100263"/>
            <a:ext cx="14581822" cy="5940326"/>
          </a:xfrm>
          <a:prstGeom prst="rect">
            <a:avLst/>
          </a:prstGeom>
        </p:spPr>
        <p:txBody>
          <a:bodyPr vert="horz" lIns="131664" tIns="65832" rIns="131664" bIns="65832"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10101" y="8342711"/>
            <a:ext cx="3780473" cy="479227"/>
          </a:xfrm>
          <a:prstGeom prst="rect">
            <a:avLst/>
          </a:prstGeom>
        </p:spPr>
        <p:txBody>
          <a:bodyPr vert="horz" lIns="131664" tIns="65832" rIns="131664" bIns="65832" rtlCol="0" anchor="ctr"/>
          <a:lstStyle>
            <a:lvl1pPr algn="l">
              <a:defRPr sz="1700">
                <a:solidFill>
                  <a:schemeClr val="tx1">
                    <a:tint val="75000"/>
                  </a:schemeClr>
                </a:solidFill>
              </a:defRPr>
            </a:lvl1pPr>
          </a:lstStyle>
          <a:p>
            <a:fld id="{23D4CEB4-C64A-44E1-8454-AA99F7F7F2FA}" type="datetimeFigureOut">
              <a:rPr lang="en-IN" smtClean="0"/>
              <a:pPr/>
              <a:t>05-09-2020</a:t>
            </a:fld>
            <a:endParaRPr lang="en-IN"/>
          </a:p>
        </p:txBody>
      </p:sp>
      <p:sp>
        <p:nvSpPr>
          <p:cNvPr id="5" name="Footer Placeholder 4"/>
          <p:cNvSpPr>
            <a:spLocks noGrp="1"/>
          </p:cNvSpPr>
          <p:nvPr>
            <p:ph type="ftr" sz="quarter" idx="3"/>
          </p:nvPr>
        </p:nvSpPr>
        <p:spPr>
          <a:xfrm>
            <a:off x="5535693" y="8342711"/>
            <a:ext cx="5130641" cy="479227"/>
          </a:xfrm>
          <a:prstGeom prst="rect">
            <a:avLst/>
          </a:prstGeom>
        </p:spPr>
        <p:txBody>
          <a:bodyPr vert="horz" lIns="131664" tIns="65832" rIns="131664" bIns="65832" rtlCol="0" anchor="ctr"/>
          <a:lstStyle>
            <a:lvl1pPr algn="ctr">
              <a:defRPr sz="17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1611451" y="8342711"/>
            <a:ext cx="3780473" cy="479227"/>
          </a:xfrm>
          <a:prstGeom prst="rect">
            <a:avLst/>
          </a:prstGeom>
        </p:spPr>
        <p:txBody>
          <a:bodyPr vert="horz" lIns="131664" tIns="65832" rIns="131664" bIns="65832" rtlCol="0" anchor="ctr"/>
          <a:lstStyle>
            <a:lvl1pPr algn="r">
              <a:defRPr sz="1700">
                <a:solidFill>
                  <a:schemeClr val="tx1">
                    <a:tint val="75000"/>
                  </a:schemeClr>
                </a:solidFill>
              </a:defRPr>
            </a:lvl1pPr>
          </a:lstStyle>
          <a:p>
            <a:fld id="{A08DD817-1A04-42EC-BC62-FFCC214DCB15}" type="slidenum">
              <a:rPr lang="en-IN" smtClean="0"/>
              <a:pPr/>
              <a:t>‹#›</a:t>
            </a:fld>
            <a:endParaRPr lang="en-IN"/>
          </a:p>
        </p:txBody>
      </p:sp>
    </p:spTree>
    <p:extLst>
      <p:ext uri="{BB962C8B-B14F-4D97-AF65-F5344CB8AC3E}">
        <p14:creationId xmlns:p14="http://schemas.microsoft.com/office/powerpoint/2010/main" xmlns="" val="3777780258"/>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 id="2147483942" r:id="rId6"/>
    <p:sldLayoutId id="2147483943" r:id="rId7"/>
    <p:sldLayoutId id="2147483944" r:id="rId8"/>
    <p:sldLayoutId id="2147483945" r:id="rId9"/>
    <p:sldLayoutId id="2147483946" r:id="rId10"/>
    <p:sldLayoutId id="2147483947" r:id="rId11"/>
  </p:sldLayoutIdLst>
  <p:txStyles>
    <p:titleStyle>
      <a:lvl1pPr algn="ctr" defTabSz="1316645" rtl="0" eaLnBrk="1" latinLnBrk="0" hangingPunct="1">
        <a:spcBef>
          <a:spcPct val="0"/>
        </a:spcBef>
        <a:buNone/>
        <a:defRPr sz="6300" kern="1200">
          <a:solidFill>
            <a:schemeClr val="tx1"/>
          </a:solidFill>
          <a:latin typeface="+mj-lt"/>
          <a:ea typeface="+mj-ea"/>
          <a:cs typeface="+mj-cs"/>
        </a:defRPr>
      </a:lvl1pPr>
    </p:titleStyle>
    <p:bodyStyle>
      <a:lvl1pPr marL="493742" indent="-493742" algn="l" defTabSz="1316645" rtl="0" eaLnBrk="1" latinLnBrk="0" hangingPunct="1">
        <a:spcBef>
          <a:spcPct val="20000"/>
        </a:spcBef>
        <a:buFont typeface="Arial" pitchFamily="34" charset="0"/>
        <a:buChar char="•"/>
        <a:defRPr sz="4600" kern="1200">
          <a:solidFill>
            <a:schemeClr val="tx1"/>
          </a:solidFill>
          <a:latin typeface="+mn-lt"/>
          <a:ea typeface="+mn-ea"/>
          <a:cs typeface="+mn-cs"/>
        </a:defRPr>
      </a:lvl1pPr>
      <a:lvl2pPr marL="1069774" indent="-411451" algn="l" defTabSz="1316645" rtl="0" eaLnBrk="1" latinLnBrk="0" hangingPunct="1">
        <a:spcBef>
          <a:spcPct val="20000"/>
        </a:spcBef>
        <a:buFont typeface="Arial" pitchFamily="34" charset="0"/>
        <a:buChar char="–"/>
        <a:defRPr sz="4000" kern="1200">
          <a:solidFill>
            <a:schemeClr val="tx1"/>
          </a:solidFill>
          <a:latin typeface="+mn-lt"/>
          <a:ea typeface="+mn-ea"/>
          <a:cs typeface="+mn-cs"/>
        </a:defRPr>
      </a:lvl2pPr>
      <a:lvl3pPr marL="1645806" indent="-329161" algn="l" defTabSz="1316645" rtl="0" eaLnBrk="1" latinLnBrk="0" hangingPunct="1">
        <a:spcBef>
          <a:spcPct val="20000"/>
        </a:spcBef>
        <a:buFont typeface="Arial" pitchFamily="34" charset="0"/>
        <a:buChar char="•"/>
        <a:defRPr sz="3500" kern="1200">
          <a:solidFill>
            <a:schemeClr val="tx1"/>
          </a:solidFill>
          <a:latin typeface="+mn-lt"/>
          <a:ea typeface="+mn-ea"/>
          <a:cs typeface="+mn-cs"/>
        </a:defRPr>
      </a:lvl3pPr>
      <a:lvl4pPr marL="2304128" indent="-329161" algn="l" defTabSz="1316645" rtl="0" eaLnBrk="1" latinLnBrk="0" hangingPunct="1">
        <a:spcBef>
          <a:spcPct val="20000"/>
        </a:spcBef>
        <a:buFont typeface="Arial" pitchFamily="34" charset="0"/>
        <a:buChar char="–"/>
        <a:defRPr sz="2900" kern="1200">
          <a:solidFill>
            <a:schemeClr val="tx1"/>
          </a:solidFill>
          <a:latin typeface="+mn-lt"/>
          <a:ea typeface="+mn-ea"/>
          <a:cs typeface="+mn-cs"/>
        </a:defRPr>
      </a:lvl4pPr>
      <a:lvl5pPr marL="2962450" indent="-329161" algn="l" defTabSz="1316645" rtl="0" eaLnBrk="1" latinLnBrk="0" hangingPunct="1">
        <a:spcBef>
          <a:spcPct val="20000"/>
        </a:spcBef>
        <a:buFont typeface="Arial" pitchFamily="34" charset="0"/>
        <a:buChar char="»"/>
        <a:defRPr sz="2900" kern="1200">
          <a:solidFill>
            <a:schemeClr val="tx1"/>
          </a:solidFill>
          <a:latin typeface="+mn-lt"/>
          <a:ea typeface="+mn-ea"/>
          <a:cs typeface="+mn-cs"/>
        </a:defRPr>
      </a:lvl5pPr>
      <a:lvl6pPr marL="3620773" indent="-329161" algn="l" defTabSz="1316645" rtl="0" eaLnBrk="1" latinLnBrk="0" hangingPunct="1">
        <a:spcBef>
          <a:spcPct val="20000"/>
        </a:spcBef>
        <a:buFont typeface="Arial" pitchFamily="34" charset="0"/>
        <a:buChar char="•"/>
        <a:defRPr sz="2900" kern="1200">
          <a:solidFill>
            <a:schemeClr val="tx1"/>
          </a:solidFill>
          <a:latin typeface="+mn-lt"/>
          <a:ea typeface="+mn-ea"/>
          <a:cs typeface="+mn-cs"/>
        </a:defRPr>
      </a:lvl6pPr>
      <a:lvl7pPr marL="4279095" indent="-329161" algn="l" defTabSz="1316645" rtl="0" eaLnBrk="1" latinLnBrk="0" hangingPunct="1">
        <a:spcBef>
          <a:spcPct val="20000"/>
        </a:spcBef>
        <a:buFont typeface="Arial" pitchFamily="34" charset="0"/>
        <a:buChar char="•"/>
        <a:defRPr sz="2900" kern="1200">
          <a:solidFill>
            <a:schemeClr val="tx1"/>
          </a:solidFill>
          <a:latin typeface="+mn-lt"/>
          <a:ea typeface="+mn-ea"/>
          <a:cs typeface="+mn-cs"/>
        </a:defRPr>
      </a:lvl7pPr>
      <a:lvl8pPr marL="4937417" indent="-329161" algn="l" defTabSz="1316645" rtl="0" eaLnBrk="1" latinLnBrk="0" hangingPunct="1">
        <a:spcBef>
          <a:spcPct val="20000"/>
        </a:spcBef>
        <a:buFont typeface="Arial" pitchFamily="34" charset="0"/>
        <a:buChar char="•"/>
        <a:defRPr sz="2900" kern="1200">
          <a:solidFill>
            <a:schemeClr val="tx1"/>
          </a:solidFill>
          <a:latin typeface="+mn-lt"/>
          <a:ea typeface="+mn-ea"/>
          <a:cs typeface="+mn-cs"/>
        </a:defRPr>
      </a:lvl8pPr>
      <a:lvl9pPr marL="5595739" indent="-329161" algn="l" defTabSz="1316645" rtl="0" eaLnBrk="1" latinLnBrk="0" hangingPunct="1">
        <a:spcBef>
          <a:spcPct val="20000"/>
        </a:spcBef>
        <a:buFont typeface="Arial" pitchFamily="34" charset="0"/>
        <a:buChar char="•"/>
        <a:defRPr sz="2900" kern="1200">
          <a:solidFill>
            <a:schemeClr val="tx1"/>
          </a:solidFill>
          <a:latin typeface="+mn-lt"/>
          <a:ea typeface="+mn-ea"/>
          <a:cs typeface="+mn-cs"/>
        </a:defRPr>
      </a:lvl9pPr>
    </p:bodyStyle>
    <p:otherStyle>
      <a:defPPr>
        <a:defRPr lang="en-US"/>
      </a:defPPr>
      <a:lvl1pPr marL="0" algn="l" defTabSz="1316645" rtl="0" eaLnBrk="1" latinLnBrk="0" hangingPunct="1">
        <a:defRPr sz="2600" kern="1200">
          <a:solidFill>
            <a:schemeClr val="tx1"/>
          </a:solidFill>
          <a:latin typeface="+mn-lt"/>
          <a:ea typeface="+mn-ea"/>
          <a:cs typeface="+mn-cs"/>
        </a:defRPr>
      </a:lvl1pPr>
      <a:lvl2pPr marL="658322" algn="l" defTabSz="1316645" rtl="0" eaLnBrk="1" latinLnBrk="0" hangingPunct="1">
        <a:defRPr sz="2600" kern="1200">
          <a:solidFill>
            <a:schemeClr val="tx1"/>
          </a:solidFill>
          <a:latin typeface="+mn-lt"/>
          <a:ea typeface="+mn-ea"/>
          <a:cs typeface="+mn-cs"/>
        </a:defRPr>
      </a:lvl2pPr>
      <a:lvl3pPr marL="1316645" algn="l" defTabSz="1316645" rtl="0" eaLnBrk="1" latinLnBrk="0" hangingPunct="1">
        <a:defRPr sz="2600" kern="1200">
          <a:solidFill>
            <a:schemeClr val="tx1"/>
          </a:solidFill>
          <a:latin typeface="+mn-lt"/>
          <a:ea typeface="+mn-ea"/>
          <a:cs typeface="+mn-cs"/>
        </a:defRPr>
      </a:lvl3pPr>
      <a:lvl4pPr marL="1974967" algn="l" defTabSz="1316645" rtl="0" eaLnBrk="1" latinLnBrk="0" hangingPunct="1">
        <a:defRPr sz="2600" kern="1200">
          <a:solidFill>
            <a:schemeClr val="tx1"/>
          </a:solidFill>
          <a:latin typeface="+mn-lt"/>
          <a:ea typeface="+mn-ea"/>
          <a:cs typeface="+mn-cs"/>
        </a:defRPr>
      </a:lvl4pPr>
      <a:lvl5pPr marL="2633289" algn="l" defTabSz="1316645" rtl="0" eaLnBrk="1" latinLnBrk="0" hangingPunct="1">
        <a:defRPr sz="2600" kern="1200">
          <a:solidFill>
            <a:schemeClr val="tx1"/>
          </a:solidFill>
          <a:latin typeface="+mn-lt"/>
          <a:ea typeface="+mn-ea"/>
          <a:cs typeface="+mn-cs"/>
        </a:defRPr>
      </a:lvl5pPr>
      <a:lvl6pPr marL="3291611" algn="l" defTabSz="1316645" rtl="0" eaLnBrk="1" latinLnBrk="0" hangingPunct="1">
        <a:defRPr sz="2600" kern="1200">
          <a:solidFill>
            <a:schemeClr val="tx1"/>
          </a:solidFill>
          <a:latin typeface="+mn-lt"/>
          <a:ea typeface="+mn-ea"/>
          <a:cs typeface="+mn-cs"/>
        </a:defRPr>
      </a:lvl6pPr>
      <a:lvl7pPr marL="3949934" algn="l" defTabSz="1316645" rtl="0" eaLnBrk="1" latinLnBrk="0" hangingPunct="1">
        <a:defRPr sz="2600" kern="1200">
          <a:solidFill>
            <a:schemeClr val="tx1"/>
          </a:solidFill>
          <a:latin typeface="+mn-lt"/>
          <a:ea typeface="+mn-ea"/>
          <a:cs typeface="+mn-cs"/>
        </a:defRPr>
      </a:lvl7pPr>
      <a:lvl8pPr marL="4608256" algn="l" defTabSz="1316645" rtl="0" eaLnBrk="1" latinLnBrk="0" hangingPunct="1">
        <a:defRPr sz="2600" kern="1200">
          <a:solidFill>
            <a:schemeClr val="tx1"/>
          </a:solidFill>
          <a:latin typeface="+mn-lt"/>
          <a:ea typeface="+mn-ea"/>
          <a:cs typeface="+mn-cs"/>
        </a:defRPr>
      </a:lvl8pPr>
      <a:lvl9pPr marL="5266578" algn="l" defTabSz="1316645" rtl="0" eaLnBrk="1" latinLnBrk="0" hangingPunct="1">
        <a:defRPr sz="2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884612"/>
            <a:ext cx="16202025" cy="60008"/>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lIns="131664" tIns="65832" rIns="131664" bIns="65832" rtlCol="0" anchor="ctr"/>
          <a:lstStyle>
            <a:extLst/>
          </a:lstStyle>
          <a:p>
            <a:pPr algn="ctr" eaLnBrk="1" latinLnBrk="0" hangingPunct="1"/>
            <a:endParaRPr kumimoji="0" lang="en-US"/>
          </a:p>
        </p:txBody>
      </p:sp>
      <p:sp>
        <p:nvSpPr>
          <p:cNvPr id="7" name="Rectangle 6"/>
          <p:cNvSpPr/>
          <p:nvPr/>
        </p:nvSpPr>
        <p:spPr bwMode="ltGray">
          <a:xfrm>
            <a:off x="1" y="1"/>
            <a:ext cx="16202023" cy="1881775"/>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lIns="131664" tIns="65832" rIns="131664" bIns="65832" rtlCol="0" anchor="ctr"/>
          <a:lstStyle>
            <a:extLst/>
          </a:lstStyle>
          <a:p>
            <a:pPr algn="ctr" eaLnBrk="1" latinLnBrk="0" hangingPunct="1"/>
            <a:endParaRPr kumimoji="0" lang="en-US"/>
          </a:p>
        </p:txBody>
      </p:sp>
      <p:sp>
        <p:nvSpPr>
          <p:cNvPr id="2" name="Title Placeholder 1"/>
          <p:cNvSpPr>
            <a:spLocks noGrp="1"/>
          </p:cNvSpPr>
          <p:nvPr>
            <p:ph type="title"/>
          </p:nvPr>
        </p:nvSpPr>
        <p:spPr>
          <a:xfrm>
            <a:off x="810102" y="200026"/>
            <a:ext cx="14581822" cy="1642019"/>
          </a:xfrm>
          <a:prstGeom prst="rect">
            <a:avLst/>
          </a:prstGeom>
        </p:spPr>
        <p:txBody>
          <a:bodyPr vert="horz" lIns="131664" tIns="65832" rIns="65832" bIns="65832" rtlCol="0" anchor="ctr">
            <a:normAutofit/>
            <a:scene3d>
              <a:camera prst="orthographicFront"/>
              <a:lightRig rig="threePt" dir="t">
                <a:rot lat="0" lon="0" rev="4800000"/>
              </a:lightRig>
            </a:scene3d>
            <a:sp3d prstMaterial="matte">
              <a:bevelT w="50800" h="10160"/>
            </a:sp3d>
          </a:bodyPr>
          <a:lstStyle>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810102" y="2329939"/>
            <a:ext cx="14581822" cy="6071112"/>
          </a:xfrm>
          <a:prstGeom prst="rect">
            <a:avLst/>
          </a:prstGeom>
        </p:spPr>
        <p:txBody>
          <a:bodyPr vert="horz" lIns="78999" tIns="131664" rIns="131664" bIns="65832" rtlCol="0">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4" name="Date Placeholder 3"/>
          <p:cNvSpPr>
            <a:spLocks noGrp="1"/>
          </p:cNvSpPr>
          <p:nvPr>
            <p:ph type="dt" sz="half" idx="2"/>
          </p:nvPr>
        </p:nvSpPr>
        <p:spPr>
          <a:xfrm>
            <a:off x="810101" y="8501062"/>
            <a:ext cx="3780473" cy="360045"/>
          </a:xfrm>
          <a:prstGeom prst="rect">
            <a:avLst/>
          </a:prstGeom>
        </p:spPr>
        <p:txBody>
          <a:bodyPr vert="horz" lIns="157997" tIns="65832" rIns="65832" bIns="0" rtlCol="0" anchor="b"/>
          <a:lstStyle>
            <a:lvl1pPr algn="l" eaLnBrk="1" latinLnBrk="0" hangingPunct="1">
              <a:defRPr kumimoji="0" sz="1700">
                <a:solidFill>
                  <a:schemeClr val="tx1">
                    <a:tint val="95000"/>
                  </a:schemeClr>
                </a:solidFill>
              </a:defRPr>
            </a:lvl1pPr>
            <a:extLst/>
          </a:lstStyle>
          <a:p>
            <a:fld id="{23D4CEB4-C64A-44E1-8454-AA99F7F7F2FA}" type="datetimeFigureOut">
              <a:rPr lang="en-IN" smtClean="0"/>
              <a:pPr/>
              <a:t>05-09-2020</a:t>
            </a:fld>
            <a:endParaRPr lang="en-IN"/>
          </a:p>
        </p:txBody>
      </p:sp>
      <p:sp>
        <p:nvSpPr>
          <p:cNvPr id="5" name="Footer Placeholder 4"/>
          <p:cNvSpPr>
            <a:spLocks noGrp="1"/>
          </p:cNvSpPr>
          <p:nvPr>
            <p:ph type="ftr" sz="quarter" idx="3"/>
          </p:nvPr>
        </p:nvSpPr>
        <p:spPr>
          <a:xfrm>
            <a:off x="4678806" y="8501062"/>
            <a:ext cx="9758990" cy="360045"/>
          </a:xfrm>
          <a:prstGeom prst="rect">
            <a:avLst/>
          </a:prstGeom>
        </p:spPr>
        <p:txBody>
          <a:bodyPr vert="horz" lIns="65832" tIns="65832" rIns="65832" bIns="0" rtlCol="0" anchor="b"/>
          <a:lstStyle>
            <a:lvl1pPr algn="l" eaLnBrk="1" latinLnBrk="0" hangingPunct="1">
              <a:defRPr kumimoji="0" sz="1700">
                <a:solidFill>
                  <a:schemeClr val="tx1">
                    <a:tint val="95000"/>
                  </a:schemeClr>
                </a:solidFill>
              </a:defRPr>
            </a:lvl1pPr>
            <a:extLst/>
          </a:lstStyle>
          <a:p>
            <a:endParaRPr lang="en-IN"/>
          </a:p>
        </p:txBody>
      </p:sp>
      <p:sp>
        <p:nvSpPr>
          <p:cNvPr id="6" name="Slide Number Placeholder 5"/>
          <p:cNvSpPr>
            <a:spLocks noGrp="1"/>
          </p:cNvSpPr>
          <p:nvPr>
            <p:ph type="sldNum" sz="quarter" idx="4"/>
          </p:nvPr>
        </p:nvSpPr>
        <p:spPr>
          <a:xfrm>
            <a:off x="14537164" y="8501062"/>
            <a:ext cx="1300315" cy="360045"/>
          </a:xfrm>
          <a:prstGeom prst="rect">
            <a:avLst/>
          </a:prstGeom>
        </p:spPr>
        <p:txBody>
          <a:bodyPr vert="horz" lIns="131664" tIns="65832" rIns="131664" bIns="0" rtlCol="0" anchor="b"/>
          <a:lstStyle>
            <a:lvl1pPr algn="r" eaLnBrk="1" latinLnBrk="0" hangingPunct="1">
              <a:defRPr kumimoji="0" sz="1700">
                <a:solidFill>
                  <a:schemeClr val="tx1">
                    <a:tint val="95000"/>
                  </a:schemeClr>
                </a:solidFill>
              </a:defRPr>
            </a:lvl1pPr>
            <a:extLst/>
          </a:lstStyle>
          <a:p>
            <a:fld id="{A08DD817-1A04-42EC-BC62-FFCC214DCB15}"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997" r:id="rId1"/>
    <p:sldLayoutId id="2147483998" r:id="rId2"/>
    <p:sldLayoutId id="2147483999" r:id="rId3"/>
    <p:sldLayoutId id="2147484000" r:id="rId4"/>
    <p:sldLayoutId id="2147484001" r:id="rId5"/>
    <p:sldLayoutId id="2147484002" r:id="rId6"/>
    <p:sldLayoutId id="2147484003" r:id="rId7"/>
    <p:sldLayoutId id="2147484004" r:id="rId8"/>
    <p:sldLayoutId id="2147484005" r:id="rId9"/>
    <p:sldLayoutId id="2147484006" r:id="rId10"/>
    <p:sldLayoutId id="2147484007" r:id="rId11"/>
  </p:sldLayoutIdLst>
  <p:txStyles>
    <p:titleStyle>
      <a:lvl1pPr algn="l" rtl="0" eaLnBrk="1" latinLnBrk="0" hangingPunct="1">
        <a:spcBef>
          <a:spcPct val="0"/>
        </a:spcBef>
        <a:buNone/>
        <a:defRPr kumimoji="0" sz="6500" b="1" kern="1200">
          <a:solidFill>
            <a:schemeClr val="accent1">
              <a:satMod val="150000"/>
            </a:schemeClr>
          </a:solidFill>
          <a:effectLst/>
          <a:latin typeface="+mj-lt"/>
          <a:ea typeface="+mj-ea"/>
          <a:cs typeface="+mj-cs"/>
        </a:defRPr>
      </a:lvl1pPr>
      <a:extLst/>
    </p:titleStyle>
    <p:bodyStyle>
      <a:lvl1pPr marL="631989" indent="-460826" algn="l" rtl="0" eaLnBrk="1" latinLnBrk="0" hangingPunct="1">
        <a:spcBef>
          <a:spcPts val="0"/>
        </a:spcBef>
        <a:buClr>
          <a:schemeClr val="accent1"/>
        </a:buClr>
        <a:buSzPct val="80000"/>
        <a:buFont typeface="Wingdings 2"/>
        <a:buChar char=""/>
        <a:defRPr kumimoji="0" sz="4600" kern="1200">
          <a:solidFill>
            <a:schemeClr val="tx1"/>
          </a:solidFill>
          <a:latin typeface="+mn-lt"/>
          <a:ea typeface="+mn-ea"/>
          <a:cs typeface="+mn-cs"/>
        </a:defRPr>
      </a:lvl1pPr>
      <a:lvl2pPr marL="1053316" indent="-394993" algn="l" rtl="0" eaLnBrk="1" latinLnBrk="0" hangingPunct="1">
        <a:spcBef>
          <a:spcPct val="20000"/>
        </a:spcBef>
        <a:buClr>
          <a:schemeClr val="accent2"/>
        </a:buClr>
        <a:buSzPct val="90000"/>
        <a:buFont typeface="Wingdings"/>
        <a:buChar char=""/>
        <a:defRPr kumimoji="0" sz="4000" kern="1200">
          <a:solidFill>
            <a:schemeClr val="tx1"/>
          </a:solidFill>
          <a:latin typeface="+mn-lt"/>
          <a:ea typeface="+mn-ea"/>
          <a:cs typeface="+mn-cs"/>
        </a:defRPr>
      </a:lvl2pPr>
      <a:lvl3pPr marL="1435143" indent="-329161" algn="l" rtl="0" eaLnBrk="1" latinLnBrk="0" hangingPunct="1">
        <a:spcBef>
          <a:spcPct val="20000"/>
        </a:spcBef>
        <a:buClr>
          <a:schemeClr val="accent3"/>
        </a:buClr>
        <a:buFont typeface="Arial"/>
        <a:buChar char="▪"/>
        <a:defRPr kumimoji="0" sz="3500" kern="1200">
          <a:solidFill>
            <a:schemeClr val="tx1"/>
          </a:solidFill>
          <a:latin typeface="+mn-lt"/>
          <a:ea typeface="+mn-ea"/>
          <a:cs typeface="+mn-cs"/>
        </a:defRPr>
      </a:lvl3pPr>
      <a:lvl4pPr marL="1751137" indent="-263329" algn="l" rtl="0" eaLnBrk="1" latinLnBrk="0" hangingPunct="1">
        <a:spcBef>
          <a:spcPct val="20000"/>
        </a:spcBef>
        <a:buClr>
          <a:schemeClr val="accent4"/>
        </a:buClr>
        <a:buFont typeface="Arial"/>
        <a:buChar char="▪"/>
        <a:defRPr kumimoji="0" sz="2900" kern="1200">
          <a:solidFill>
            <a:schemeClr val="tx1"/>
          </a:solidFill>
          <a:latin typeface="+mn-lt"/>
          <a:ea typeface="+mn-ea"/>
          <a:cs typeface="+mn-cs"/>
        </a:defRPr>
      </a:lvl4pPr>
      <a:lvl5pPr marL="2053966" indent="-263329" algn="l" rtl="0" eaLnBrk="1" latinLnBrk="0" hangingPunct="1">
        <a:spcBef>
          <a:spcPct val="20000"/>
        </a:spcBef>
        <a:buClr>
          <a:schemeClr val="accent5"/>
        </a:buClr>
        <a:buFont typeface="Wingdings 3"/>
        <a:buChar char=""/>
        <a:defRPr kumimoji="0" lang="en-US" sz="2900" kern="1200" smtClean="0">
          <a:solidFill>
            <a:schemeClr val="tx1"/>
          </a:solidFill>
          <a:latin typeface="+mn-lt"/>
          <a:ea typeface="+mn-ea"/>
          <a:cs typeface="+mn-cs"/>
        </a:defRPr>
      </a:lvl5pPr>
      <a:lvl6pPr marL="2343627" indent="-263329" algn="l" rtl="0" eaLnBrk="1" latinLnBrk="0" hangingPunct="1">
        <a:spcBef>
          <a:spcPct val="20000"/>
        </a:spcBef>
        <a:buClr>
          <a:schemeClr val="accent6"/>
        </a:buClr>
        <a:buSzPct val="100000"/>
        <a:buFont typeface="Wingdings 2"/>
        <a:buChar char=""/>
        <a:defRPr kumimoji="0" sz="2900" kern="1200">
          <a:solidFill>
            <a:schemeClr val="tx1"/>
          </a:solidFill>
          <a:latin typeface="+mn-lt"/>
          <a:ea typeface="+mn-ea"/>
          <a:cs typeface="+mn-cs"/>
        </a:defRPr>
      </a:lvl6pPr>
      <a:lvl7pPr marL="2633289" indent="-263329" algn="l" rtl="0" eaLnBrk="1" latinLnBrk="0" hangingPunct="1">
        <a:spcBef>
          <a:spcPct val="20000"/>
        </a:spcBef>
        <a:buClr>
          <a:schemeClr val="accent1"/>
        </a:buClr>
        <a:buSzPct val="100000"/>
        <a:buFont typeface="Wingdings 2"/>
        <a:buChar char=""/>
        <a:defRPr kumimoji="0" sz="2600" kern="1200">
          <a:solidFill>
            <a:schemeClr val="tx1"/>
          </a:solidFill>
          <a:latin typeface="+mn-lt"/>
          <a:ea typeface="+mn-ea"/>
          <a:cs typeface="+mn-cs"/>
        </a:defRPr>
      </a:lvl7pPr>
      <a:lvl8pPr marL="2922951" indent="-263329" algn="l" rtl="0" eaLnBrk="1" latinLnBrk="0" hangingPunct="1">
        <a:spcBef>
          <a:spcPct val="20000"/>
        </a:spcBef>
        <a:buClr>
          <a:schemeClr val="accent2"/>
        </a:buClr>
        <a:buFont typeface="Wingdings 2" pitchFamily="18" charset="2"/>
        <a:buChar char=""/>
        <a:defRPr kumimoji="0" sz="2600" kern="1200">
          <a:solidFill>
            <a:schemeClr val="tx1"/>
          </a:solidFill>
          <a:latin typeface="+mn-lt"/>
          <a:ea typeface="+mn-ea"/>
          <a:cs typeface="+mn-cs"/>
        </a:defRPr>
      </a:lvl8pPr>
      <a:lvl9pPr marL="3212613" indent="-263329" algn="l" rtl="0" eaLnBrk="1" latinLnBrk="0" hangingPunct="1">
        <a:spcBef>
          <a:spcPct val="20000"/>
        </a:spcBef>
        <a:buClr>
          <a:schemeClr val="accent3"/>
        </a:buClr>
        <a:buFont typeface="Wingdings 2" pitchFamily="18" charset="2"/>
        <a:buChar char=""/>
        <a:defRPr kumimoji="0" sz="2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658322" algn="l" rtl="0" eaLnBrk="1" latinLnBrk="0" hangingPunct="1">
        <a:defRPr kumimoji="0" kern="1200">
          <a:solidFill>
            <a:schemeClr val="tx1"/>
          </a:solidFill>
          <a:latin typeface="+mn-lt"/>
          <a:ea typeface="+mn-ea"/>
          <a:cs typeface="+mn-cs"/>
        </a:defRPr>
      </a:lvl2pPr>
      <a:lvl3pPr marL="1316645" algn="l" rtl="0" eaLnBrk="1" latinLnBrk="0" hangingPunct="1">
        <a:defRPr kumimoji="0" kern="1200">
          <a:solidFill>
            <a:schemeClr val="tx1"/>
          </a:solidFill>
          <a:latin typeface="+mn-lt"/>
          <a:ea typeface="+mn-ea"/>
          <a:cs typeface="+mn-cs"/>
        </a:defRPr>
      </a:lvl3pPr>
      <a:lvl4pPr marL="1974967" algn="l" rtl="0" eaLnBrk="1" latinLnBrk="0" hangingPunct="1">
        <a:defRPr kumimoji="0" kern="1200">
          <a:solidFill>
            <a:schemeClr val="tx1"/>
          </a:solidFill>
          <a:latin typeface="+mn-lt"/>
          <a:ea typeface="+mn-ea"/>
          <a:cs typeface="+mn-cs"/>
        </a:defRPr>
      </a:lvl4pPr>
      <a:lvl5pPr marL="2633289" algn="l" rtl="0" eaLnBrk="1" latinLnBrk="0" hangingPunct="1">
        <a:defRPr kumimoji="0" kern="1200">
          <a:solidFill>
            <a:schemeClr val="tx1"/>
          </a:solidFill>
          <a:latin typeface="+mn-lt"/>
          <a:ea typeface="+mn-ea"/>
          <a:cs typeface="+mn-cs"/>
        </a:defRPr>
      </a:lvl5pPr>
      <a:lvl6pPr marL="3291611" algn="l" rtl="0" eaLnBrk="1" latinLnBrk="0" hangingPunct="1">
        <a:defRPr kumimoji="0" kern="1200">
          <a:solidFill>
            <a:schemeClr val="tx1"/>
          </a:solidFill>
          <a:latin typeface="+mn-lt"/>
          <a:ea typeface="+mn-ea"/>
          <a:cs typeface="+mn-cs"/>
        </a:defRPr>
      </a:lvl6pPr>
      <a:lvl7pPr marL="3949934" algn="l" rtl="0" eaLnBrk="1" latinLnBrk="0" hangingPunct="1">
        <a:defRPr kumimoji="0" kern="1200">
          <a:solidFill>
            <a:schemeClr val="tx1"/>
          </a:solidFill>
          <a:latin typeface="+mn-lt"/>
          <a:ea typeface="+mn-ea"/>
          <a:cs typeface="+mn-cs"/>
        </a:defRPr>
      </a:lvl7pPr>
      <a:lvl8pPr marL="4608256" algn="l" rtl="0" eaLnBrk="1" latinLnBrk="0" hangingPunct="1">
        <a:defRPr kumimoji="0" kern="1200">
          <a:solidFill>
            <a:schemeClr val="tx1"/>
          </a:solidFill>
          <a:latin typeface="+mn-lt"/>
          <a:ea typeface="+mn-ea"/>
          <a:cs typeface="+mn-cs"/>
        </a:defRPr>
      </a:lvl8pPr>
      <a:lvl9pPr marL="5266578"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3608" y="531122"/>
            <a:ext cx="14581822" cy="1600200"/>
          </a:xfrm>
        </p:spPr>
        <p:txBody>
          <a:bodyPr>
            <a:normAutofit fontScale="90000"/>
          </a:bodyPr>
          <a:lstStyle/>
          <a:p>
            <a:r>
              <a:rPr lang="en-US" dirty="0" smtClean="0">
                <a:latin typeface="Algerian" pitchFamily="82" charset="0"/>
              </a:rPr>
              <a:t>BRAIN TUMOR PREDICTION USING MRI  IMAGES</a:t>
            </a:r>
            <a:endParaRPr lang="en-IN" dirty="0">
              <a:latin typeface="Algerian" pitchFamily="82" charset="0"/>
            </a:endParaRPr>
          </a:p>
        </p:txBody>
      </p:sp>
      <p:pic>
        <p:nvPicPr>
          <p:cNvPr id="5" name="Picture 4"/>
          <p:cNvPicPr>
            <a:picLocks noChangeAspect="1"/>
          </p:cNvPicPr>
          <p:nvPr/>
        </p:nvPicPr>
        <p:blipFill>
          <a:blip r:embed="rId2" cstate="print"/>
          <a:stretch>
            <a:fillRect/>
          </a:stretch>
        </p:blipFill>
        <p:spPr>
          <a:xfrm>
            <a:off x="264335" y="2326821"/>
            <a:ext cx="15937691" cy="6048672"/>
          </a:xfrm>
          <a:prstGeom prst="rect">
            <a:avLst/>
          </a:prstGeom>
        </p:spPr>
      </p:pic>
    </p:spTree>
    <p:extLst>
      <p:ext uri="{BB962C8B-B14F-4D97-AF65-F5344CB8AC3E}">
        <p14:creationId xmlns:p14="http://schemas.microsoft.com/office/powerpoint/2010/main" xmlns="" val="31670682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effectLst/>
              </a:rPr>
              <a:t>Model Design</a:t>
            </a:r>
            <a:endParaRPr lang="en-IN" dirty="0"/>
          </a:p>
        </p:txBody>
      </p:sp>
      <p:sp>
        <p:nvSpPr>
          <p:cNvPr id="2" name="Content Placeholder 1"/>
          <p:cNvSpPr>
            <a:spLocks noGrp="1"/>
          </p:cNvSpPr>
          <p:nvPr>
            <p:ph idx="1"/>
          </p:nvPr>
        </p:nvSpPr>
        <p:spPr>
          <a:xfrm>
            <a:off x="828430" y="2515842"/>
            <a:ext cx="14581822" cy="5954162"/>
          </a:xfrm>
        </p:spPr>
        <p:txBody>
          <a:bodyPr>
            <a:normAutofit fontScale="92500" lnSpcReduction="10000"/>
          </a:bodyPr>
          <a:lstStyle/>
          <a:p>
            <a:r>
              <a:rPr lang="en-IN" sz="3200" b="1" dirty="0" smtClean="0"/>
              <a:t>Step 1: </a:t>
            </a:r>
            <a:r>
              <a:rPr lang="en-IN" sz="3200" dirty="0" smtClean="0"/>
              <a:t>We  have used the Keras Sequential API, where  we have  to add one layer at a time, starting from the input</a:t>
            </a:r>
          </a:p>
          <a:p>
            <a:pPr>
              <a:buNone/>
            </a:pPr>
            <a:endParaRPr lang="en-IN" dirty="0"/>
          </a:p>
          <a:p>
            <a:r>
              <a:rPr lang="en-IN" sz="3200" b="1" dirty="0" smtClean="0"/>
              <a:t>Step 2:</a:t>
            </a:r>
            <a:r>
              <a:rPr lang="en-IN" sz="3200" dirty="0" smtClean="0"/>
              <a:t> Adding  </a:t>
            </a:r>
            <a:r>
              <a:rPr lang="en-IN" sz="3200" dirty="0" err="1" smtClean="0"/>
              <a:t>convolutional</a:t>
            </a:r>
            <a:r>
              <a:rPr lang="en-IN" sz="3200" dirty="0" smtClean="0"/>
              <a:t> (Conv2D) layer. It is like a set of learnable filters. We chose to set 32 filters for the two firsts conv2D layers and 64 filters for the two last ones. Each filter transforms a part of the image (defined by the kernel size) using the kernel filter. The kernel filter matrix is applied on the whole image. Filters can be seen as a transformation of the image.</a:t>
            </a:r>
          </a:p>
          <a:p>
            <a:endParaRPr lang="en-IN" sz="3500" dirty="0"/>
          </a:p>
          <a:p>
            <a:r>
              <a:rPr lang="en-IN" sz="3200" b="1" dirty="0" smtClean="0"/>
              <a:t>Step 3: </a:t>
            </a:r>
            <a:r>
              <a:rPr lang="en-IN" sz="3200" dirty="0" smtClean="0"/>
              <a:t>Adding</a:t>
            </a:r>
            <a:r>
              <a:rPr lang="en-IN" sz="3200" b="1" dirty="0" smtClean="0"/>
              <a:t> </a:t>
            </a:r>
            <a:r>
              <a:rPr lang="en-IN" sz="3200" dirty="0" smtClean="0"/>
              <a:t>the second important layer in CNN is the pooling (MaxPool2D) layer. This layer simply acts as a downsampling filter. It looks at the 2 neighbouring pixels and picks the maximal value. These are used to reduce computational cost, and to some extent also reduce overfitting.</a:t>
            </a:r>
            <a:endParaRPr lang="en-IN" sz="3200" dirty="0"/>
          </a:p>
          <a:p>
            <a:endParaRPr lang="en-IN" sz="3200" dirty="0" smtClean="0"/>
          </a:p>
          <a:p>
            <a:endParaRPr lang="en-IN" sz="3600" dirty="0" smtClean="0"/>
          </a:p>
          <a:p>
            <a:endParaRPr lang="en-IN" sz="3600" dirty="0"/>
          </a:p>
        </p:txBody>
      </p:sp>
    </p:spTree>
    <p:extLst>
      <p:ext uri="{BB962C8B-B14F-4D97-AF65-F5344CB8AC3E}">
        <p14:creationId xmlns:p14="http://schemas.microsoft.com/office/powerpoint/2010/main" xmlns="" val="83572010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Model Design</a:t>
            </a:r>
            <a:endParaRPr lang="en-IN" dirty="0"/>
          </a:p>
        </p:txBody>
      </p:sp>
      <p:sp>
        <p:nvSpPr>
          <p:cNvPr id="3" name="Content Placeholder 2"/>
          <p:cNvSpPr>
            <a:spLocks noGrp="1"/>
          </p:cNvSpPr>
          <p:nvPr>
            <p:ph idx="1"/>
          </p:nvPr>
        </p:nvSpPr>
        <p:spPr/>
        <p:txBody>
          <a:bodyPr>
            <a:normAutofit/>
          </a:bodyPr>
          <a:lstStyle/>
          <a:p>
            <a:endParaRPr lang="en-IN" sz="2900" b="1" dirty="0" smtClean="0"/>
          </a:p>
          <a:p>
            <a:r>
              <a:rPr lang="en-IN" sz="2900" b="1" dirty="0" smtClean="0"/>
              <a:t>Step 4- </a:t>
            </a:r>
            <a:r>
              <a:rPr lang="en-IN" sz="2900" dirty="0" smtClean="0"/>
              <a:t>Adding</a:t>
            </a:r>
            <a:r>
              <a:rPr lang="en-IN" sz="2900" b="1" dirty="0" smtClean="0"/>
              <a:t> </a:t>
            </a:r>
            <a:r>
              <a:rPr lang="en-IN" sz="2900" dirty="0" smtClean="0"/>
              <a:t>the Flatten layer is use to convert the final feature maps into a one single 1D vector. This flattening step is needed so that you can make use of fully connected layers after some convolutional/</a:t>
            </a:r>
            <a:r>
              <a:rPr lang="en-IN" sz="2900" dirty="0" err="1" smtClean="0"/>
              <a:t>maxpool</a:t>
            </a:r>
            <a:r>
              <a:rPr lang="en-IN" sz="2900" dirty="0" smtClean="0"/>
              <a:t> layers.</a:t>
            </a:r>
          </a:p>
          <a:p>
            <a:endParaRPr lang="en-IN" sz="2900" dirty="0" smtClean="0"/>
          </a:p>
          <a:p>
            <a:r>
              <a:rPr lang="en-IN" sz="2900" b="1" dirty="0" smtClean="0"/>
              <a:t>Step 5:</a:t>
            </a:r>
            <a:r>
              <a:rPr lang="en-IN" sz="2900" dirty="0" smtClean="0"/>
              <a:t>In the end  we used the features in two fully-connected (Dense) layers which is just artificial an neural networks (ANN) classifier</a:t>
            </a:r>
          </a:p>
          <a:p>
            <a:r>
              <a:rPr lang="en-IN" sz="2900" dirty="0" smtClean="0"/>
              <a:t>. </a:t>
            </a:r>
            <a:endParaRPr lang="en-IN" sz="2900" b="1" dirty="0" smtClean="0"/>
          </a:p>
          <a:p>
            <a:r>
              <a:rPr lang="en-IN" sz="2900" b="1" dirty="0" smtClean="0"/>
              <a:t>Step 6: </a:t>
            </a:r>
            <a:r>
              <a:rPr lang="en-IN" sz="2900" dirty="0" smtClean="0"/>
              <a:t>Once layers are added to the model, we need to set up a score function, a loss function and an optimisation algorithm and compile the model.</a:t>
            </a:r>
          </a:p>
          <a:p>
            <a:endParaRPr lang="en-IN" sz="2900" dirty="0" smtClean="0"/>
          </a:p>
          <a:p>
            <a:r>
              <a:rPr lang="en-IN" sz="2900" b="1" dirty="0" smtClean="0"/>
              <a:t>Step 7:</a:t>
            </a:r>
            <a:r>
              <a:rPr lang="en-IN" sz="2900" dirty="0" smtClean="0"/>
              <a:t>Fit the model into </a:t>
            </a:r>
            <a:r>
              <a:rPr lang="en-IN" sz="2900" dirty="0" err="1" smtClean="0"/>
              <a:t>x_train</a:t>
            </a:r>
            <a:r>
              <a:rPr lang="en-IN" sz="2900" dirty="0" smtClean="0"/>
              <a:t> and finally save the model.</a:t>
            </a:r>
            <a:endParaRPr lang="en-IN" sz="2900" b="1" dirty="0" smtClean="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b="1" dirty="0"/>
              <a:t>Screenshot of </a:t>
            </a:r>
            <a:r>
              <a:rPr lang="en-IN" i="1" dirty="0" smtClean="0">
                <a:latin typeface="+mn-lt"/>
              </a:rPr>
              <a:t>CNN Model code</a:t>
            </a:r>
            <a:endParaRPr lang="en-IN" b="1" dirty="0">
              <a:latin typeface="+mn-lt"/>
            </a:endParaRPr>
          </a:p>
        </p:txBody>
      </p:sp>
      <p:pic>
        <p:nvPicPr>
          <p:cNvPr id="4" name="Content Placeholder 3"/>
          <p:cNvPicPr>
            <a:picLocks noGrp="1"/>
          </p:cNvPicPr>
          <p:nvPr>
            <p:ph idx="1"/>
          </p:nvPr>
        </p:nvPicPr>
        <p:blipFill>
          <a:blip r:embed="rId2" cstate="print"/>
          <a:stretch>
            <a:fillRect/>
          </a:stretch>
        </p:blipFill>
        <p:spPr bwMode="auto">
          <a:xfrm>
            <a:off x="1028254" y="2329459"/>
            <a:ext cx="14145518" cy="6071592"/>
          </a:xfrm>
          <a:prstGeom prst="rect">
            <a:avLst/>
          </a:prstGeom>
          <a:noFill/>
          <a:ln>
            <a:noFill/>
          </a:ln>
        </p:spPr>
      </p:pic>
    </p:spTree>
    <p:extLst>
      <p:ext uri="{BB962C8B-B14F-4D97-AF65-F5344CB8AC3E}">
        <p14:creationId xmlns:p14="http://schemas.microsoft.com/office/powerpoint/2010/main" xmlns="" val="7230439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 of CNN model  code</a:t>
            </a:r>
            <a:endParaRPr lang="en-IN" dirty="0"/>
          </a:p>
        </p:txBody>
      </p:sp>
      <p:pic>
        <p:nvPicPr>
          <p:cNvPr id="4" name="Content Placeholder 3" descr="mb2.png"/>
          <p:cNvPicPr>
            <a:picLocks noGrp="1" noChangeAspect="1"/>
          </p:cNvPicPr>
          <p:nvPr>
            <p:ph idx="1"/>
          </p:nvPr>
        </p:nvPicPr>
        <p:blipFill>
          <a:blip r:embed="rId2" cstate="print"/>
          <a:stretch>
            <a:fillRect/>
          </a:stretch>
        </p:blipFill>
        <p:spPr>
          <a:xfrm>
            <a:off x="810102" y="2689733"/>
            <a:ext cx="14581822" cy="5351045"/>
          </a:xfr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 of CNN model code</a:t>
            </a:r>
            <a:endParaRPr lang="en-IN" dirty="0"/>
          </a:p>
        </p:txBody>
      </p:sp>
      <p:pic>
        <p:nvPicPr>
          <p:cNvPr id="4" name="Content Placeholder 3" descr="mb3.png"/>
          <p:cNvPicPr>
            <a:picLocks noGrp="1" noChangeAspect="1"/>
          </p:cNvPicPr>
          <p:nvPr>
            <p:ph idx="1"/>
          </p:nvPr>
        </p:nvPicPr>
        <p:blipFill>
          <a:blip r:embed="rId2" cstate="print"/>
          <a:stretch>
            <a:fillRect/>
          </a:stretch>
        </p:blipFill>
        <p:spPr>
          <a:xfrm>
            <a:off x="810102" y="2232312"/>
            <a:ext cx="14581822" cy="6332204"/>
          </a:xfrm>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t>Application Design</a:t>
            </a:r>
          </a:p>
        </p:txBody>
      </p:sp>
      <p:sp>
        <p:nvSpPr>
          <p:cNvPr id="2" name="Content Placeholder 1"/>
          <p:cNvSpPr>
            <a:spLocks noGrp="1"/>
          </p:cNvSpPr>
          <p:nvPr>
            <p:ph idx="1"/>
          </p:nvPr>
        </p:nvSpPr>
        <p:spPr/>
        <p:txBody>
          <a:bodyPr/>
          <a:lstStyle/>
          <a:p>
            <a:pPr marL="0" indent="0">
              <a:buNone/>
            </a:pPr>
            <a:r>
              <a:rPr lang="en-IN" b="1" dirty="0"/>
              <a:t> </a:t>
            </a:r>
          </a:p>
          <a:p>
            <a:r>
              <a:rPr lang="en-IN" dirty="0" smtClean="0"/>
              <a:t>We have used HTML ,CSS and </a:t>
            </a:r>
            <a:r>
              <a:rPr lang="en-IN" dirty="0" err="1" smtClean="0"/>
              <a:t>Javascript</a:t>
            </a:r>
            <a:r>
              <a:rPr lang="en-IN" dirty="0"/>
              <a:t> </a:t>
            </a:r>
            <a:r>
              <a:rPr lang="en-IN" dirty="0" smtClean="0"/>
              <a:t>for front end and flask for backend.</a:t>
            </a:r>
          </a:p>
        </p:txBody>
      </p:sp>
    </p:spTree>
    <p:extLst>
      <p:ext uri="{BB962C8B-B14F-4D97-AF65-F5344CB8AC3E}">
        <p14:creationId xmlns:p14="http://schemas.microsoft.com/office/powerpoint/2010/main" xmlns="" val="11146491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 of flask app code</a:t>
            </a:r>
            <a:endParaRPr lang="en-IN" dirty="0"/>
          </a:p>
        </p:txBody>
      </p:sp>
      <p:pic>
        <p:nvPicPr>
          <p:cNvPr id="4" name="Content Placeholder 3" descr="app1.png"/>
          <p:cNvPicPr>
            <a:picLocks noGrp="1" noChangeAspect="1"/>
          </p:cNvPicPr>
          <p:nvPr>
            <p:ph idx="1"/>
          </p:nvPr>
        </p:nvPicPr>
        <p:blipFill>
          <a:blip r:embed="rId2" cstate="print"/>
          <a:stretch>
            <a:fillRect/>
          </a:stretch>
        </p:blipFill>
        <p:spPr>
          <a:xfrm>
            <a:off x="318073" y="2479901"/>
            <a:ext cx="14162399" cy="6521225"/>
          </a:xfr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 of flask app code</a:t>
            </a:r>
            <a:endParaRPr lang="en-IN" dirty="0"/>
          </a:p>
        </p:txBody>
      </p:sp>
      <p:pic>
        <p:nvPicPr>
          <p:cNvPr id="4" name="Content Placeholder 3" descr="mb3.png"/>
          <p:cNvPicPr>
            <a:picLocks noGrp="1" noChangeAspect="1"/>
          </p:cNvPicPr>
          <p:nvPr>
            <p:ph idx="1"/>
          </p:nvPr>
        </p:nvPicPr>
        <p:blipFill>
          <a:blip r:embed="rId2" cstate="print"/>
          <a:stretch>
            <a:fillRect/>
          </a:stretch>
        </p:blipFill>
        <p:spPr>
          <a:xfrm>
            <a:off x="445663" y="2196369"/>
            <a:ext cx="14608060" cy="6804756"/>
          </a:xfr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8430" y="1"/>
            <a:ext cx="14581822" cy="1854269"/>
          </a:xfrm>
        </p:spPr>
        <p:txBody>
          <a:bodyPr>
            <a:normAutofit fontScale="90000"/>
          </a:bodyPr>
          <a:lstStyle/>
          <a:p>
            <a:r>
              <a:rPr lang="en-IN" b="1" i="1" dirty="0" smtClean="0">
                <a:effectLst/>
              </a:rPr>
              <a:t/>
            </a:r>
            <a:br>
              <a:rPr lang="en-IN" b="1" i="1" dirty="0" smtClean="0">
                <a:effectLst/>
              </a:rPr>
            </a:br>
            <a:r>
              <a:rPr lang="en-IN" b="1" i="1" dirty="0" smtClean="0">
                <a:effectLst/>
              </a:rPr>
              <a:t>Screenshot of App </a:t>
            </a:r>
            <a:r>
              <a:rPr lang="en-IN" b="1" i="1" dirty="0" smtClean="0">
                <a:effectLst/>
              </a:rPr>
              <a:t>Page</a:t>
            </a:r>
            <a:r>
              <a:rPr lang="en-IN" dirty="0">
                <a:effectLst/>
              </a:rPr>
              <a:t/>
            </a:r>
            <a:br>
              <a:rPr lang="en-IN" dirty="0">
                <a:effectLst/>
              </a:rPr>
            </a:br>
            <a:endParaRPr lang="en-IN" dirty="0"/>
          </a:p>
        </p:txBody>
      </p:sp>
      <p:pic>
        <p:nvPicPr>
          <p:cNvPr id="10" name="Content Placeholder 9" descr="C:\Users\Basavaraj\Pictures\Screenshots\Screenshot (140).png"/>
          <p:cNvPicPr>
            <a:picLocks noGrp="1"/>
          </p:cNvPicPr>
          <p:nvPr>
            <p:ph idx="1"/>
          </p:nvPr>
        </p:nvPicPr>
        <p:blipFill>
          <a:blip r:embed="rId2" cstate="print"/>
          <a:srcRect/>
          <a:stretch>
            <a:fillRect/>
          </a:stretch>
        </p:blipFill>
        <p:spPr bwMode="auto">
          <a:xfrm>
            <a:off x="810102" y="1854271"/>
            <a:ext cx="14581822" cy="6521225"/>
          </a:xfrm>
          <a:prstGeom prst="rect">
            <a:avLst/>
          </a:prstGeom>
          <a:noFill/>
          <a:ln w="9525">
            <a:noFill/>
            <a:miter lim="800000"/>
            <a:headEnd/>
            <a:tailEnd/>
          </a:ln>
        </p:spPr>
      </p:pic>
    </p:spTree>
    <p:extLst>
      <p:ext uri="{BB962C8B-B14F-4D97-AF65-F5344CB8AC3E}">
        <p14:creationId xmlns:p14="http://schemas.microsoft.com/office/powerpoint/2010/main" xmlns="" val="31626159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Screenshot of Help Page</a:t>
            </a:r>
            <a:endParaRPr lang="en-IN" dirty="0"/>
          </a:p>
        </p:txBody>
      </p:sp>
      <p:pic>
        <p:nvPicPr>
          <p:cNvPr id="4" name="Content Placeholder 3" descr="Screenshot (127).png"/>
          <p:cNvPicPr>
            <a:picLocks noGrp="1" noChangeAspect="1"/>
          </p:cNvPicPr>
          <p:nvPr>
            <p:ph idx="1"/>
          </p:nvPr>
        </p:nvPicPr>
        <p:blipFill>
          <a:blip r:embed="rId2" cstate="print"/>
          <a:stretch>
            <a:fillRect/>
          </a:stretch>
        </p:blipFill>
        <p:spPr>
          <a:xfrm>
            <a:off x="811546" y="2232312"/>
            <a:ext cx="14578936" cy="6768813"/>
          </a:xfr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Index</a:t>
            </a:r>
            <a:endParaRPr lang="en-IN" dirty="0"/>
          </a:p>
        </p:txBody>
      </p:sp>
      <p:sp>
        <p:nvSpPr>
          <p:cNvPr id="3" name="Content Placeholder 2"/>
          <p:cNvSpPr>
            <a:spLocks noGrp="1"/>
          </p:cNvSpPr>
          <p:nvPr>
            <p:ph idx="1"/>
          </p:nvPr>
        </p:nvSpPr>
        <p:spPr/>
        <p:txBody>
          <a:bodyPr/>
          <a:lstStyle/>
          <a:p>
            <a:r>
              <a:rPr lang="en-IN" dirty="0" smtClean="0"/>
              <a:t>Introduction of Team members</a:t>
            </a:r>
          </a:p>
          <a:p>
            <a:r>
              <a:rPr lang="en-IN" dirty="0" smtClean="0"/>
              <a:t>Road Map</a:t>
            </a:r>
          </a:p>
          <a:p>
            <a:r>
              <a:rPr lang="en-IN" dirty="0" smtClean="0"/>
              <a:t>Advantages and Disadvantages</a:t>
            </a:r>
          </a:p>
          <a:p>
            <a:r>
              <a:rPr lang="en-IN" dirty="0" smtClean="0"/>
              <a:t>Conclusion </a:t>
            </a:r>
          </a:p>
          <a:p>
            <a:r>
              <a:rPr lang="en-IN" dirty="0" smtClean="0"/>
              <a:t>References</a:t>
            </a:r>
          </a:p>
          <a:p>
            <a:endParaRPr lang="en-IN" dirty="0"/>
          </a:p>
        </p:txBody>
      </p:sp>
    </p:spTree>
    <p:extLst>
      <p:ext uri="{BB962C8B-B14F-4D97-AF65-F5344CB8AC3E}">
        <p14:creationId xmlns:p14="http://schemas.microsoft.com/office/powerpoint/2010/main" xmlns="" val="21209439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IN" dirty="0" smtClean="0"/>
              <a:t>Screenshot of </a:t>
            </a:r>
            <a:r>
              <a:rPr lang="en-IN" dirty="0" smtClean="0"/>
              <a:t>Prediction</a:t>
            </a:r>
            <a:endParaRPr lang="en-IN" dirty="0"/>
          </a:p>
        </p:txBody>
      </p:sp>
      <p:pic>
        <p:nvPicPr>
          <p:cNvPr id="4" name="Content Placeholder 3" descr="C:\Users\Basavaraj\Pictures\Screenshots\Screenshot (143).png"/>
          <p:cNvPicPr>
            <a:picLocks noGrp="1"/>
          </p:cNvPicPr>
          <p:nvPr>
            <p:ph idx="1"/>
          </p:nvPr>
        </p:nvPicPr>
        <p:blipFill>
          <a:blip r:embed="rId2" cstate="print"/>
          <a:stretch>
            <a:fillRect/>
          </a:stretch>
        </p:blipFill>
        <p:spPr bwMode="auto">
          <a:xfrm>
            <a:off x="810102" y="2043291"/>
            <a:ext cx="14581822" cy="6237693"/>
          </a:xfrm>
          <a:prstGeom prst="rect">
            <a:avLst/>
          </a:prstGeom>
          <a:noFill/>
          <a:ln w="9525">
            <a:noFill/>
            <a:miter lim="800000"/>
            <a:headEnd/>
            <a:tailEnd/>
          </a:ln>
        </p:spPr>
      </p:pic>
    </p:spTree>
    <p:extLst>
      <p:ext uri="{BB962C8B-B14F-4D97-AF65-F5344CB8AC3E}">
        <p14:creationId xmlns:p14="http://schemas.microsoft.com/office/powerpoint/2010/main" xmlns="" val="36325749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i="1" dirty="0" smtClean="0"/>
              <a:t>Screenshot of prediction</a:t>
            </a:r>
            <a:endParaRPr lang="en-IN" dirty="0"/>
          </a:p>
        </p:txBody>
      </p:sp>
      <p:pic>
        <p:nvPicPr>
          <p:cNvPr id="6" name="Content Placeholder 5" descr="C:\Users\Basavaraj\Pictures\Screenshots\Screenshot (141).png"/>
          <p:cNvPicPr>
            <a:picLocks noGrp="1"/>
          </p:cNvPicPr>
          <p:nvPr>
            <p:ph idx="1"/>
          </p:nvPr>
        </p:nvPicPr>
        <p:blipFill>
          <a:blip r:embed="rId2" cstate="print"/>
          <a:srcRect/>
          <a:stretch>
            <a:fillRect/>
          </a:stretch>
        </p:blipFill>
        <p:spPr bwMode="auto">
          <a:xfrm>
            <a:off x="810102" y="2137801"/>
            <a:ext cx="14581822" cy="6237692"/>
          </a:xfrm>
          <a:prstGeom prst="rect">
            <a:avLst/>
          </a:prstGeom>
          <a:noFill/>
          <a:ln w="9525">
            <a:noFill/>
            <a:miter lim="800000"/>
            <a:headEnd/>
            <a:tailEnd/>
          </a:ln>
        </p:spPr>
      </p:pic>
    </p:spTree>
    <p:extLst>
      <p:ext uri="{BB962C8B-B14F-4D97-AF65-F5344CB8AC3E}">
        <p14:creationId xmlns:p14="http://schemas.microsoft.com/office/powerpoint/2010/main" xmlns="" val="14381853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pPr algn="ctr"/>
            <a:r>
              <a:rPr lang="en-IN" dirty="0"/>
              <a:t>Advantages and Disadvantages</a:t>
            </a:r>
            <a:br>
              <a:rPr lang="en-IN" dirty="0"/>
            </a:br>
            <a:endParaRPr lang="en-IN" dirty="0"/>
          </a:p>
        </p:txBody>
      </p:sp>
      <p:sp>
        <p:nvSpPr>
          <p:cNvPr id="2" name="Content Placeholder 1"/>
          <p:cNvSpPr>
            <a:spLocks noGrp="1"/>
          </p:cNvSpPr>
          <p:nvPr>
            <p:ph idx="1"/>
          </p:nvPr>
        </p:nvSpPr>
        <p:spPr>
          <a:xfrm>
            <a:off x="828430" y="2043291"/>
            <a:ext cx="14581822" cy="5859651"/>
          </a:xfrm>
        </p:spPr>
        <p:txBody>
          <a:bodyPr>
            <a:normAutofit fontScale="85000" lnSpcReduction="20000"/>
          </a:bodyPr>
          <a:lstStyle/>
          <a:p>
            <a:pPr marL="0" indent="0" algn="ctr">
              <a:buNone/>
            </a:pPr>
            <a:endParaRPr lang="en-US" b="1" u="sng" dirty="0"/>
          </a:p>
          <a:p>
            <a:r>
              <a:rPr lang="en-IN" b="1" dirty="0" smtClean="0"/>
              <a:t>Advantages:</a:t>
            </a:r>
            <a:endParaRPr lang="en-IN" dirty="0" smtClean="0"/>
          </a:p>
          <a:p>
            <a:r>
              <a:rPr lang="en-IN" dirty="0" smtClean="0"/>
              <a:t>1.Brain tumor detection is easy to implement and understand.</a:t>
            </a:r>
          </a:p>
          <a:p>
            <a:r>
              <a:rPr lang="en-IN" dirty="0" smtClean="0"/>
              <a:t>2.it operate in real-time due to low time complexity.</a:t>
            </a:r>
          </a:p>
          <a:p>
            <a:r>
              <a:rPr lang="en-IN" dirty="0" smtClean="0"/>
              <a:t>3.it is applicable in training and test-time</a:t>
            </a:r>
          </a:p>
          <a:p>
            <a:r>
              <a:rPr lang="en-IN" dirty="0" smtClean="0"/>
              <a:t>4.deliver invariance with respect to the lesion </a:t>
            </a:r>
            <a:r>
              <a:rPr lang="en-IN" dirty="0" err="1" smtClean="0"/>
              <a:t>position,scale,and</a:t>
            </a:r>
            <a:r>
              <a:rPr lang="en-IN" dirty="0" smtClean="0"/>
              <a:t> rotation.</a:t>
            </a:r>
          </a:p>
          <a:p>
            <a:r>
              <a:rPr lang="en-IN" dirty="0" smtClean="0"/>
              <a:t> </a:t>
            </a:r>
          </a:p>
          <a:p>
            <a:r>
              <a:rPr lang="en-IN" b="1" dirty="0" smtClean="0"/>
              <a:t>Disadvantages:</a:t>
            </a:r>
            <a:endParaRPr lang="en-IN" dirty="0" smtClean="0"/>
          </a:p>
          <a:p>
            <a:r>
              <a:rPr lang="en-IN" dirty="0" smtClean="0"/>
              <a:t>1.it produces correlated images.</a:t>
            </a:r>
          </a:p>
          <a:p>
            <a:r>
              <a:rPr lang="en-IN" dirty="0" smtClean="0"/>
              <a:t>2.it easily generate anatomically incorrect examples</a:t>
            </a:r>
            <a:endParaRPr lang="en-US" dirty="0"/>
          </a:p>
        </p:txBody>
      </p:sp>
    </p:spTree>
    <p:extLst>
      <p:ext uri="{BB962C8B-B14F-4D97-AF65-F5344CB8AC3E}">
        <p14:creationId xmlns:p14="http://schemas.microsoft.com/office/powerpoint/2010/main" xmlns="" val="369048424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t>Conclusion</a:t>
            </a:r>
          </a:p>
        </p:txBody>
      </p:sp>
      <p:sp>
        <p:nvSpPr>
          <p:cNvPr id="2" name="Content Placeholder 1"/>
          <p:cNvSpPr>
            <a:spLocks noGrp="1"/>
          </p:cNvSpPr>
          <p:nvPr>
            <p:ph idx="1"/>
          </p:nvPr>
        </p:nvSpPr>
        <p:spPr/>
        <p:txBody>
          <a:bodyPr>
            <a:normAutofit fontScale="77500" lnSpcReduction="20000"/>
          </a:bodyPr>
          <a:lstStyle/>
          <a:p>
            <a:r>
              <a:rPr lang="en-IN" dirty="0" smtClean="0"/>
              <a:t>This projects consists of the details about the model which was used for the detection of brain tumor using the MRI images of the brain from the normal persons and the persons who had a brain tumor. From the resultant graphs, it is proven that the accuracy of the model has reached good level, if it is deployed in the real-time scenario then it will help many people in diagnosing the brain  tumor without wasting the money on  check-up. If  the brain tumor is confirmed by the model, then the person can reach the nearest hospital to get the treatment. It can be the best way of practice for people to save money. As we know that the data plays a crucial role in every deep learning model, if the data is more specific and accurate about the symptoms of the brain tumor then that can help in reaching greater accuracy with better results in real-time applications.</a:t>
            </a:r>
            <a:endParaRPr lang="en-IN" dirty="0"/>
          </a:p>
        </p:txBody>
      </p:sp>
    </p:spTree>
    <p:extLst>
      <p:ext uri="{BB962C8B-B14F-4D97-AF65-F5344CB8AC3E}">
        <p14:creationId xmlns:p14="http://schemas.microsoft.com/office/powerpoint/2010/main" xmlns="" val="24766628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018159" y="3082906"/>
            <a:ext cx="11373764" cy="5318145"/>
          </a:xfrm>
        </p:spPr>
        <p:txBody>
          <a:bodyPr>
            <a:normAutofit/>
          </a:bodyPr>
          <a:lstStyle/>
          <a:p>
            <a:pPr>
              <a:buNone/>
            </a:pPr>
            <a:r>
              <a:rPr lang="en-IN" sz="8600" b="1" dirty="0" smtClean="0"/>
              <a:t>Thank You</a:t>
            </a:r>
            <a:endParaRPr lang="en-IN" sz="8600" b="1"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10102" y="531121"/>
            <a:ext cx="14581822" cy="1500188"/>
          </a:xfrm>
        </p:spPr>
        <p:txBody>
          <a:bodyPr/>
          <a:lstStyle/>
          <a:p>
            <a:pPr algn="ctr"/>
            <a:r>
              <a:rPr lang="en-IN" dirty="0"/>
              <a:t>Team Name: </a:t>
            </a:r>
            <a:r>
              <a:rPr lang="en-IN" dirty="0" smtClean="0"/>
              <a:t>BIET-TEAM16</a:t>
            </a:r>
            <a:endParaRPr lang="en-IN" dirty="0"/>
          </a:p>
        </p:txBody>
      </p:sp>
      <p:sp>
        <p:nvSpPr>
          <p:cNvPr id="2" name="Content Placeholder 1"/>
          <p:cNvSpPr>
            <a:spLocks noGrp="1"/>
          </p:cNvSpPr>
          <p:nvPr>
            <p:ph sz="half" idx="2"/>
          </p:nvPr>
        </p:nvSpPr>
        <p:spPr>
          <a:xfrm>
            <a:off x="7335478" y="2799374"/>
            <a:ext cx="7155894" cy="5136642"/>
          </a:xfrm>
        </p:spPr>
        <p:txBody>
          <a:bodyPr>
            <a:normAutofit/>
          </a:bodyPr>
          <a:lstStyle/>
          <a:p>
            <a:pPr marL="0" indent="0">
              <a:buNone/>
            </a:pPr>
            <a:endParaRPr lang="en-IN" dirty="0" smtClean="0"/>
          </a:p>
          <a:p>
            <a:pPr marL="0" indent="0">
              <a:buNone/>
            </a:pPr>
            <a:endParaRPr lang="en-IN" dirty="0"/>
          </a:p>
          <a:p>
            <a:endParaRPr lang="en-IN" dirty="0"/>
          </a:p>
          <a:p>
            <a:pPr marL="0" indent="0">
              <a:buNone/>
            </a:pPr>
            <a:endParaRPr lang="en-IN" sz="5200" dirty="0"/>
          </a:p>
        </p:txBody>
      </p:sp>
      <p:sp>
        <p:nvSpPr>
          <p:cNvPr id="7" name="Content Placeholder 6"/>
          <p:cNvSpPr>
            <a:spLocks noGrp="1"/>
          </p:cNvSpPr>
          <p:nvPr>
            <p:ph sz="quarter" idx="4"/>
          </p:nvPr>
        </p:nvSpPr>
        <p:spPr>
          <a:xfrm>
            <a:off x="2" y="2137800"/>
            <a:ext cx="15391924" cy="6263250"/>
          </a:xfrm>
        </p:spPr>
        <p:txBody>
          <a:bodyPr/>
          <a:lstStyle/>
          <a:p>
            <a:r>
              <a:rPr lang="en-IN" sz="5800" b="1" dirty="0" smtClean="0"/>
              <a:t>Nandini B </a:t>
            </a:r>
          </a:p>
          <a:p>
            <a:r>
              <a:rPr lang="en-IN" sz="5800" b="1" dirty="0" smtClean="0"/>
              <a:t> Gousiya  Banu I </a:t>
            </a:r>
          </a:p>
          <a:p>
            <a:r>
              <a:rPr lang="en-IN" sz="5800" b="1" dirty="0" smtClean="0"/>
              <a:t>Harshita J R  </a:t>
            </a:r>
          </a:p>
          <a:p>
            <a:r>
              <a:rPr lang="en-IN" sz="5800" b="1" dirty="0" smtClean="0"/>
              <a:t> Tejaswini Manne </a:t>
            </a:r>
          </a:p>
          <a:p>
            <a:r>
              <a:rPr lang="en-IN" sz="5800" b="1" dirty="0" smtClean="0"/>
              <a:t>Rakshitha T M</a:t>
            </a:r>
          </a:p>
          <a:p>
            <a:endParaRPr lang="en-IN" sz="5800" dirty="0" smtClean="0"/>
          </a:p>
        </p:txBody>
      </p:sp>
    </p:spTree>
    <p:extLst>
      <p:ext uri="{BB962C8B-B14F-4D97-AF65-F5344CB8AC3E}">
        <p14:creationId xmlns:p14="http://schemas.microsoft.com/office/powerpoint/2010/main" xmlns="" val="24452402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Introduction</a:t>
            </a:r>
            <a:endParaRPr lang="en-IN" dirty="0"/>
          </a:p>
        </p:txBody>
      </p:sp>
      <p:sp>
        <p:nvSpPr>
          <p:cNvPr id="3" name="Content Placeholder 2"/>
          <p:cNvSpPr>
            <a:spLocks noGrp="1"/>
          </p:cNvSpPr>
          <p:nvPr>
            <p:ph idx="1"/>
          </p:nvPr>
        </p:nvSpPr>
        <p:spPr/>
        <p:txBody>
          <a:bodyPr/>
          <a:lstStyle/>
          <a:p>
            <a:r>
              <a:rPr lang="en-IN" dirty="0" smtClean="0"/>
              <a:t>The brain tumors, are the most common and aggressive disease, leading to a very short life expectancy in their highest grade. Here, automatic brain tumor detection is proposed by using Convolutional Neural Networks (CNN) classification.</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ight Arrow 15"/>
          <p:cNvSpPr/>
          <p:nvPr/>
        </p:nvSpPr>
        <p:spPr>
          <a:xfrm rot="3747502">
            <a:off x="10377688" y="4728848"/>
            <a:ext cx="4503203" cy="11483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31664" tIns="65832" rIns="131664" bIns="65832" rtlCol="0" anchor="ctr"/>
          <a:lstStyle/>
          <a:p>
            <a:pPr algn="ctr"/>
            <a:endParaRPr lang="en-IN" dirty="0"/>
          </a:p>
        </p:txBody>
      </p:sp>
      <p:sp>
        <p:nvSpPr>
          <p:cNvPr id="15" name="Right Arrow 14"/>
          <p:cNvSpPr/>
          <p:nvPr/>
        </p:nvSpPr>
        <p:spPr>
          <a:xfrm rot="6910009">
            <a:off x="7920093" y="3771145"/>
            <a:ext cx="2291754" cy="11483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31664" tIns="65832" rIns="131664" bIns="65832" rtlCol="0" anchor="ctr"/>
          <a:lstStyle/>
          <a:p>
            <a:pPr algn="ctr"/>
            <a:endParaRPr lang="en-IN" dirty="0"/>
          </a:p>
        </p:txBody>
      </p:sp>
      <p:sp>
        <p:nvSpPr>
          <p:cNvPr id="8" name="Right Arrow 7"/>
          <p:cNvSpPr/>
          <p:nvPr/>
        </p:nvSpPr>
        <p:spPr>
          <a:xfrm rot="18105579">
            <a:off x="1043988" y="4256798"/>
            <a:ext cx="4254015" cy="11483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31664" tIns="65832" rIns="131664" bIns="65832" rtlCol="0" anchor="ctr"/>
          <a:lstStyle/>
          <a:p>
            <a:pPr algn="ctr"/>
            <a:endParaRPr lang="en-IN" dirty="0"/>
          </a:p>
        </p:txBody>
      </p:sp>
      <p:sp>
        <p:nvSpPr>
          <p:cNvPr id="13" name="Right Arrow 12"/>
          <p:cNvSpPr/>
          <p:nvPr/>
        </p:nvSpPr>
        <p:spPr>
          <a:xfrm rot="4015620">
            <a:off x="5206754" y="3992101"/>
            <a:ext cx="2291754" cy="114830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lIns="131664" tIns="65832" rIns="131664" bIns="65832" rtlCol="0" anchor="ctr"/>
          <a:lstStyle/>
          <a:p>
            <a:pPr algn="ctr"/>
            <a:endParaRPr lang="en-IN" dirty="0"/>
          </a:p>
        </p:txBody>
      </p:sp>
      <p:sp>
        <p:nvSpPr>
          <p:cNvPr id="2" name="Title 1"/>
          <p:cNvSpPr>
            <a:spLocks noGrp="1"/>
          </p:cNvSpPr>
          <p:nvPr>
            <p:ph type="title"/>
          </p:nvPr>
        </p:nvSpPr>
        <p:spPr/>
        <p:txBody>
          <a:bodyPr/>
          <a:lstStyle/>
          <a:p>
            <a:pPr algn="ctr"/>
            <a:r>
              <a:rPr lang="en-IN" dirty="0"/>
              <a:t>Road Map</a:t>
            </a:r>
          </a:p>
        </p:txBody>
      </p:sp>
      <p:sp>
        <p:nvSpPr>
          <p:cNvPr id="4" name="Rounded Rectangle 3"/>
          <p:cNvSpPr/>
          <p:nvPr/>
        </p:nvSpPr>
        <p:spPr>
          <a:xfrm>
            <a:off x="3507802" y="2478386"/>
            <a:ext cx="3317319" cy="11341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1664" tIns="65832" rIns="131664" bIns="65832" rtlCol="0" anchor="ctr"/>
          <a:lstStyle/>
          <a:p>
            <a:pPr algn="ctr"/>
            <a:r>
              <a:rPr lang="en-IN" dirty="0"/>
              <a:t>2.Data </a:t>
            </a:r>
          </a:p>
          <a:p>
            <a:pPr algn="ctr"/>
            <a:r>
              <a:rPr lang="en-IN" dirty="0"/>
              <a:t>Collection</a:t>
            </a:r>
          </a:p>
        </p:txBody>
      </p:sp>
      <p:sp>
        <p:nvSpPr>
          <p:cNvPr id="9" name="Rounded Rectangle 8"/>
          <p:cNvSpPr/>
          <p:nvPr/>
        </p:nvSpPr>
        <p:spPr>
          <a:xfrm>
            <a:off x="573251" y="6485283"/>
            <a:ext cx="3317319" cy="11341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1664" tIns="65832" rIns="131664" bIns="65832" rtlCol="0" anchor="ctr"/>
          <a:lstStyle/>
          <a:p>
            <a:pPr algn="ctr"/>
            <a:r>
              <a:rPr lang="en-IN" dirty="0"/>
              <a:t>1.Work</a:t>
            </a:r>
          </a:p>
          <a:p>
            <a:pPr algn="ctr"/>
            <a:r>
              <a:rPr lang="en-IN" dirty="0"/>
              <a:t>Distribution</a:t>
            </a:r>
          </a:p>
        </p:txBody>
      </p:sp>
      <p:sp>
        <p:nvSpPr>
          <p:cNvPr id="10" name="Rounded Rectangle 9"/>
          <p:cNvSpPr/>
          <p:nvPr/>
        </p:nvSpPr>
        <p:spPr>
          <a:xfrm>
            <a:off x="6059586" y="4868423"/>
            <a:ext cx="3317319" cy="11341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1664" tIns="65832" rIns="131664" bIns="65832" rtlCol="0" anchor="ctr"/>
          <a:lstStyle/>
          <a:p>
            <a:pPr algn="ctr"/>
            <a:r>
              <a:rPr lang="en-IN" dirty="0"/>
              <a:t>3.Data </a:t>
            </a:r>
          </a:p>
          <a:p>
            <a:pPr algn="ctr"/>
            <a:r>
              <a:rPr lang="en-IN" dirty="0"/>
              <a:t>Pre-processing</a:t>
            </a:r>
          </a:p>
        </p:txBody>
      </p:sp>
      <p:sp>
        <p:nvSpPr>
          <p:cNvPr id="11" name="Rounded Rectangle 10"/>
          <p:cNvSpPr/>
          <p:nvPr/>
        </p:nvSpPr>
        <p:spPr>
          <a:xfrm>
            <a:off x="8499858" y="2478386"/>
            <a:ext cx="3317319" cy="11341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1664" tIns="65832" rIns="131664" bIns="65832" rtlCol="0" anchor="ctr"/>
          <a:lstStyle/>
          <a:p>
            <a:pPr algn="ctr"/>
            <a:r>
              <a:rPr lang="en-IN" dirty="0"/>
              <a:t>4.Model</a:t>
            </a:r>
          </a:p>
          <a:p>
            <a:pPr algn="ctr"/>
            <a:r>
              <a:rPr lang="en-IN" dirty="0"/>
              <a:t>Design</a:t>
            </a:r>
          </a:p>
        </p:txBody>
      </p:sp>
      <p:sp>
        <p:nvSpPr>
          <p:cNvPr id="12" name="Rounded Rectangle 11"/>
          <p:cNvSpPr/>
          <p:nvPr/>
        </p:nvSpPr>
        <p:spPr>
          <a:xfrm>
            <a:off x="11290742" y="6543758"/>
            <a:ext cx="3317319" cy="113412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lIns="131664" tIns="65832" rIns="131664" bIns="65832" rtlCol="0" anchor="ctr"/>
          <a:lstStyle/>
          <a:p>
            <a:pPr algn="ctr"/>
            <a:r>
              <a:rPr lang="en-IN" dirty="0"/>
              <a:t>5.Application</a:t>
            </a:r>
          </a:p>
          <a:p>
            <a:pPr algn="ctr"/>
            <a:r>
              <a:rPr lang="en-IN" dirty="0"/>
              <a:t>Design</a:t>
            </a:r>
          </a:p>
        </p:txBody>
      </p:sp>
    </p:spTree>
    <p:extLst>
      <p:ext uri="{BB962C8B-B14F-4D97-AF65-F5344CB8AC3E}">
        <p14:creationId xmlns:p14="http://schemas.microsoft.com/office/powerpoint/2010/main" xmlns="" val="17108801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09024" y="531122"/>
            <a:ext cx="14581822" cy="1600200"/>
          </a:xfrm>
        </p:spPr>
        <p:txBody>
          <a:bodyPr/>
          <a:lstStyle/>
          <a:p>
            <a:pPr algn="ctr"/>
            <a:r>
              <a:rPr lang="en-IN" dirty="0"/>
              <a:t>Data Collection</a:t>
            </a:r>
          </a:p>
        </p:txBody>
      </p:sp>
      <p:sp>
        <p:nvSpPr>
          <p:cNvPr id="2" name="Content Placeholder 1"/>
          <p:cNvSpPr>
            <a:spLocks noGrp="1"/>
          </p:cNvSpPr>
          <p:nvPr>
            <p:ph idx="1"/>
          </p:nvPr>
        </p:nvSpPr>
        <p:spPr>
          <a:xfrm>
            <a:off x="833104" y="2704863"/>
            <a:ext cx="14581822" cy="6000750"/>
          </a:xfrm>
        </p:spPr>
        <p:txBody>
          <a:bodyPr/>
          <a:lstStyle/>
          <a:p>
            <a:r>
              <a:rPr lang="en-US" dirty="0"/>
              <a:t>We </a:t>
            </a:r>
            <a:r>
              <a:rPr lang="en-US" dirty="0" smtClean="0"/>
              <a:t>have used brain tumor dataset </a:t>
            </a:r>
            <a:r>
              <a:rPr lang="en-US" dirty="0"/>
              <a:t>from Kaggle provided in the description of the </a:t>
            </a:r>
            <a:r>
              <a:rPr lang="en-US" dirty="0" smtClean="0"/>
              <a:t>problem.</a:t>
            </a:r>
            <a:endParaRPr lang="en-IN" dirty="0"/>
          </a:p>
        </p:txBody>
      </p:sp>
    </p:spTree>
    <p:extLst>
      <p:ext uri="{BB962C8B-B14F-4D97-AF65-F5344CB8AC3E}">
        <p14:creationId xmlns:p14="http://schemas.microsoft.com/office/powerpoint/2010/main" xmlns="" val="360490960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73896" y="-691037"/>
            <a:ext cx="14581822" cy="1600200"/>
          </a:xfrm>
        </p:spPr>
        <p:txBody>
          <a:bodyPr>
            <a:normAutofit fontScale="90000"/>
          </a:bodyPr>
          <a:lstStyle/>
          <a:p>
            <a:pPr algn="ctr"/>
            <a:r>
              <a:rPr lang="en-IN" dirty="0" smtClean="0"/>
              <a:t/>
            </a:r>
            <a:br>
              <a:rPr lang="en-IN" dirty="0" smtClean="0"/>
            </a:br>
            <a:r>
              <a:rPr lang="en-IN" dirty="0" smtClean="0"/>
              <a:t/>
            </a:r>
            <a:br>
              <a:rPr lang="en-IN" dirty="0" smtClean="0"/>
            </a:br>
            <a:r>
              <a:rPr lang="en-IN" dirty="0" smtClean="0"/>
              <a:t>Brain Tumor  Dataset</a:t>
            </a:r>
            <a:endParaRPr lang="en-IN" dirty="0"/>
          </a:p>
        </p:txBody>
      </p:sp>
      <p:pic>
        <p:nvPicPr>
          <p:cNvPr id="4" name="Picture 3"/>
          <p:cNvPicPr>
            <a:picLocks noChangeAspect="1"/>
          </p:cNvPicPr>
          <p:nvPr/>
        </p:nvPicPr>
        <p:blipFill>
          <a:blip r:embed="rId2" cstate="print"/>
          <a:stretch>
            <a:fillRect/>
          </a:stretch>
        </p:blipFill>
        <p:spPr>
          <a:xfrm>
            <a:off x="0" y="1898267"/>
            <a:ext cx="16202025" cy="7102859"/>
          </a:xfrm>
          <a:prstGeom prst="rect">
            <a:avLst/>
          </a:prstGeom>
        </p:spPr>
      </p:pic>
    </p:spTree>
    <p:extLst>
      <p:ext uri="{BB962C8B-B14F-4D97-AF65-F5344CB8AC3E}">
        <p14:creationId xmlns:p14="http://schemas.microsoft.com/office/powerpoint/2010/main" xmlns="" val="26606036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IN" dirty="0"/>
              <a:t>Data pre-processing</a:t>
            </a:r>
          </a:p>
        </p:txBody>
      </p:sp>
      <p:sp>
        <p:nvSpPr>
          <p:cNvPr id="2" name="Content Placeholder 1"/>
          <p:cNvSpPr>
            <a:spLocks noGrp="1"/>
          </p:cNvSpPr>
          <p:nvPr>
            <p:ph idx="1"/>
          </p:nvPr>
        </p:nvSpPr>
        <p:spPr>
          <a:xfrm>
            <a:off x="956019" y="2232312"/>
            <a:ext cx="14691084" cy="5859651"/>
          </a:xfrm>
        </p:spPr>
        <p:txBody>
          <a:bodyPr>
            <a:normAutofit/>
          </a:bodyPr>
          <a:lstStyle/>
          <a:p>
            <a:r>
              <a:rPr lang="en-US" b="1" dirty="0" smtClean="0"/>
              <a:t>Step 1:   </a:t>
            </a:r>
            <a:r>
              <a:rPr lang="en-US" dirty="0" smtClean="0"/>
              <a:t>Importing </a:t>
            </a:r>
            <a:r>
              <a:rPr lang="en-US" dirty="0" err="1" smtClean="0"/>
              <a:t>ImageDataGenerator</a:t>
            </a:r>
            <a:r>
              <a:rPr lang="en-US" dirty="0" smtClean="0"/>
              <a:t> library</a:t>
            </a:r>
          </a:p>
          <a:p>
            <a:endParaRPr lang="en-US" dirty="0" smtClean="0"/>
          </a:p>
          <a:p>
            <a:r>
              <a:rPr lang="en-US" b="1" dirty="0" smtClean="0"/>
              <a:t>Step2:</a:t>
            </a:r>
            <a:r>
              <a:rPr lang="en-US" dirty="0" smtClean="0"/>
              <a:t>Configuring </a:t>
            </a:r>
            <a:r>
              <a:rPr lang="en-US" dirty="0" err="1" smtClean="0"/>
              <a:t>ImageDataGenerator</a:t>
            </a:r>
            <a:r>
              <a:rPr lang="en-US" dirty="0" smtClean="0"/>
              <a:t> class</a:t>
            </a:r>
          </a:p>
          <a:p>
            <a:endParaRPr lang="en-US" dirty="0"/>
          </a:p>
          <a:p>
            <a:r>
              <a:rPr lang="en-US" b="1" dirty="0" smtClean="0"/>
              <a:t>Step3 </a:t>
            </a:r>
            <a:r>
              <a:rPr lang="en-US" dirty="0"/>
              <a:t>: </a:t>
            </a:r>
            <a:r>
              <a:rPr lang="en-IN" dirty="0" smtClean="0"/>
              <a:t>Applying  </a:t>
            </a:r>
            <a:r>
              <a:rPr lang="en-IN" dirty="0" err="1" smtClean="0"/>
              <a:t>ImageDataGenerator</a:t>
            </a:r>
            <a:r>
              <a:rPr lang="en-IN" dirty="0" smtClean="0"/>
              <a:t> Functionality to </a:t>
            </a:r>
            <a:r>
              <a:rPr lang="en-IN" dirty="0" err="1" smtClean="0"/>
              <a:t>Trainset</a:t>
            </a:r>
            <a:r>
              <a:rPr lang="en-IN" dirty="0" smtClean="0"/>
              <a:t> and </a:t>
            </a:r>
            <a:r>
              <a:rPr lang="en-IN" dirty="0" err="1" smtClean="0"/>
              <a:t>Testset</a:t>
            </a:r>
            <a:endParaRPr lang="en-IN" dirty="0" smtClean="0"/>
          </a:p>
          <a:p>
            <a:endParaRPr lang="en-US" dirty="0"/>
          </a:p>
          <a:p>
            <a:endParaRPr lang="en-US" dirty="0"/>
          </a:p>
          <a:p>
            <a:endParaRPr lang="en-IN" dirty="0"/>
          </a:p>
        </p:txBody>
      </p:sp>
    </p:spTree>
    <p:extLst>
      <p:ext uri="{BB962C8B-B14F-4D97-AF65-F5344CB8AC3E}">
        <p14:creationId xmlns:p14="http://schemas.microsoft.com/office/powerpoint/2010/main" xmlns="" val="3681135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90484" y="-1300163"/>
            <a:ext cx="14716839" cy="2600325"/>
          </a:xfrm>
        </p:spPr>
        <p:txBody>
          <a:bodyPr>
            <a:normAutofit fontScale="90000"/>
          </a:bodyPr>
          <a:lstStyle/>
          <a:p>
            <a:pPr algn="ctr"/>
            <a:r>
              <a:rPr lang="en-IN" dirty="0" smtClean="0"/>
              <a:t/>
            </a:r>
            <a:br>
              <a:rPr lang="en-IN" dirty="0" smtClean="0"/>
            </a:br>
            <a:r>
              <a:rPr lang="en-IN" dirty="0" smtClean="0"/>
              <a:t/>
            </a:r>
            <a:br>
              <a:rPr lang="en-IN" dirty="0" smtClean="0"/>
            </a:br>
            <a:r>
              <a:rPr lang="en-IN" dirty="0" smtClean="0"/>
              <a:t>   </a:t>
            </a:r>
            <a:r>
              <a:rPr lang="en-IN" dirty="0"/>
              <a:t>Code Screenshot        </a:t>
            </a:r>
          </a:p>
        </p:txBody>
      </p:sp>
      <p:sp>
        <p:nvSpPr>
          <p:cNvPr id="2" name="Text Placeholder 1"/>
          <p:cNvSpPr>
            <a:spLocks noGrp="1"/>
          </p:cNvSpPr>
          <p:nvPr>
            <p:ph type="subTitle" idx="1"/>
          </p:nvPr>
        </p:nvSpPr>
        <p:spPr>
          <a:xfrm>
            <a:off x="700840" y="247590"/>
            <a:ext cx="14716839" cy="1417658"/>
          </a:xfrm>
        </p:spPr>
        <p:txBody>
          <a:bodyPr/>
          <a:lstStyle/>
          <a:p>
            <a:r>
              <a:rPr lang="en-IN" dirty="0"/>
              <a:t> </a:t>
            </a:r>
          </a:p>
        </p:txBody>
      </p:sp>
      <p:sp>
        <p:nvSpPr>
          <p:cNvPr id="6" name="Text Placeholder 5"/>
          <p:cNvSpPr>
            <a:spLocks noGrp="1"/>
          </p:cNvSpPr>
          <p:nvPr>
            <p:ph type="body" idx="4294967295"/>
          </p:nvPr>
        </p:nvSpPr>
        <p:spPr>
          <a:xfrm>
            <a:off x="2742268" y="342101"/>
            <a:ext cx="10652796" cy="1189146"/>
          </a:xfrm>
        </p:spPr>
        <p:txBody>
          <a:bodyPr/>
          <a:lstStyle/>
          <a:p>
            <a:pPr marL="0" indent="0">
              <a:buNone/>
            </a:pPr>
            <a:r>
              <a:rPr lang="en-IN" dirty="0" smtClean="0"/>
              <a:t>     </a:t>
            </a:r>
            <a:endParaRPr lang="en-IN" dirty="0"/>
          </a:p>
        </p:txBody>
      </p:sp>
      <p:pic>
        <p:nvPicPr>
          <p:cNvPr id="7" name="Content Placeholder 6"/>
          <p:cNvPicPr>
            <a:picLocks noGrp="1" noChangeAspect="1"/>
          </p:cNvPicPr>
          <p:nvPr>
            <p:ph sz="half" idx="4294967295"/>
          </p:nvPr>
        </p:nvPicPr>
        <p:blipFill>
          <a:blip r:embed="rId2" cstate="print"/>
          <a:stretch>
            <a:fillRect/>
          </a:stretch>
        </p:blipFill>
        <p:spPr>
          <a:xfrm>
            <a:off x="-1" y="1759758"/>
            <a:ext cx="16313722" cy="6710246"/>
          </a:xfrm>
        </p:spPr>
      </p:pic>
    </p:spTree>
    <p:extLst>
      <p:ext uri="{BB962C8B-B14F-4D97-AF65-F5344CB8AC3E}">
        <p14:creationId xmlns:p14="http://schemas.microsoft.com/office/powerpoint/2010/main" xmlns="" val="710386283"/>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927</TotalTime>
  <Words>678</Words>
  <Application>Microsoft Office PowerPoint</Application>
  <PresentationFormat>Custom</PresentationFormat>
  <Paragraphs>83</Paragraphs>
  <Slides>24</Slides>
  <Notes>0</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Office Theme</vt:lpstr>
      <vt:lpstr>Module</vt:lpstr>
      <vt:lpstr>BRAIN TUMOR PREDICTION USING MRI  IMAGES</vt:lpstr>
      <vt:lpstr>Index</vt:lpstr>
      <vt:lpstr>Team Name: BIET-TEAM16</vt:lpstr>
      <vt:lpstr>Introduction</vt:lpstr>
      <vt:lpstr>Road Map</vt:lpstr>
      <vt:lpstr>Data Collection</vt:lpstr>
      <vt:lpstr>  Brain Tumor  Dataset</vt:lpstr>
      <vt:lpstr>Data pre-processing</vt:lpstr>
      <vt:lpstr>     Code Screenshot        </vt:lpstr>
      <vt:lpstr>Model Design</vt:lpstr>
      <vt:lpstr>             Model Design</vt:lpstr>
      <vt:lpstr>Screenshot of CNN Model code</vt:lpstr>
      <vt:lpstr>Screenshot of CNN model  code</vt:lpstr>
      <vt:lpstr>Screenshot of CNN model code</vt:lpstr>
      <vt:lpstr>Application Design</vt:lpstr>
      <vt:lpstr>Screenshot of flask app code</vt:lpstr>
      <vt:lpstr>Screenshot of flask app code</vt:lpstr>
      <vt:lpstr> Screenshot of App Page </vt:lpstr>
      <vt:lpstr>Screenshot of Help Page</vt:lpstr>
      <vt:lpstr>Screenshot of Prediction</vt:lpstr>
      <vt:lpstr>Screenshot of prediction</vt:lpstr>
      <vt:lpstr>Advantages and Disadvantages </vt:lpstr>
      <vt:lpstr>Conclusion</vt:lpstr>
      <vt:lpstr>Slide 24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the Energy Output of wind turbine based on weather conditions</dc:title>
  <dc:creator>ASUS</dc:creator>
  <cp:lastModifiedBy>Basavaraj</cp:lastModifiedBy>
  <cp:revision>70</cp:revision>
  <dcterms:created xsi:type="dcterms:W3CDTF">2020-07-14T10:10:55Z</dcterms:created>
  <dcterms:modified xsi:type="dcterms:W3CDTF">2020-09-05T13:50:06Z</dcterms:modified>
</cp:coreProperties>
</file>