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96" r:id="rId2"/>
  </p:sldMasterIdLst>
  <p:sldIdLst>
    <p:sldId id="256" r:id="rId3"/>
    <p:sldId id="257" r:id="rId4"/>
    <p:sldId id="258" r:id="rId5"/>
    <p:sldId id="285" r:id="rId6"/>
    <p:sldId id="261" r:id="rId7"/>
    <p:sldId id="262" r:id="rId8"/>
    <p:sldId id="263" r:id="rId9"/>
    <p:sldId id="264" r:id="rId10"/>
    <p:sldId id="266" r:id="rId11"/>
    <p:sldId id="267" r:id="rId12"/>
    <p:sldId id="271" r:id="rId13"/>
    <p:sldId id="282" r:id="rId14"/>
    <p:sldId id="272" r:id="rId15"/>
    <p:sldId id="283" r:id="rId16"/>
    <p:sldId id="284" r:id="rId17"/>
    <p:sldId id="273" r:id="rId18"/>
    <p:sldId id="286" r:id="rId19"/>
    <p:sldId id="287" r:id="rId20"/>
    <p:sldId id="275" r:id="rId21"/>
    <p:sldId id="276" r:id="rId22"/>
    <p:sldId id="277" r:id="rId23"/>
    <p:sldId id="278"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varScale="1">
        <p:scale>
          <a:sx n="73" d="100"/>
          <a:sy n="73" d="100"/>
        </p:scale>
        <p:origin x="-126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398460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133920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209980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3213426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3D4CEB4-C64A-44E1-8454-AA99F7F7F2FA}" type="datetimeFigureOut">
              <a:rPr lang="en-IN" smtClean="0"/>
              <a:pPr/>
              <a:t>04-09-2020</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A08DD817-1A04-42EC-BC62-FFCC214DCB1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271559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33663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182416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277224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15358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311369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245988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CEB4-C64A-44E1-8454-AA99F7F7F2FA}" type="datetimeFigureOut">
              <a:rPr lang="en-IN" smtClean="0"/>
              <a:pPr/>
              <a:t>04-09-2020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D817-1A04-42EC-BC62-FFCC214DCB15}" type="slidenum">
              <a:rPr lang="en-IN" smtClean="0"/>
              <a:pPr/>
              <a:t>‹#›</a:t>
            </a:fld>
            <a:endParaRPr lang="en-IN"/>
          </a:p>
        </p:txBody>
      </p:sp>
    </p:spTree>
    <p:extLst>
      <p:ext uri="{BB962C8B-B14F-4D97-AF65-F5344CB8AC3E}">
        <p14:creationId xmlns="" xmlns:p14="http://schemas.microsoft.com/office/powerpoint/2010/main" val="377778025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3D4CEB4-C64A-44E1-8454-AA99F7F7F2FA}" type="datetimeFigureOut">
              <a:rPr lang="en-IN" smtClean="0"/>
              <a:pPr/>
              <a:t>04-09-2020</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08DD817-1A04-42EC-BC62-FFCC214DCB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219200"/>
          </a:xfrm>
        </p:spPr>
        <p:txBody>
          <a:bodyPr>
            <a:normAutofit fontScale="90000"/>
          </a:bodyPr>
          <a:lstStyle/>
          <a:p>
            <a:r>
              <a:rPr lang="en-US" dirty="0" smtClean="0">
                <a:latin typeface="Algerian" pitchFamily="82" charset="0"/>
              </a:rPr>
              <a:t>BRAIN TUMOR PREDICTION USING MRI  IMAGES</a:t>
            </a:r>
            <a:endParaRPr lang="en-IN" dirty="0">
              <a:latin typeface="Algerian" pitchFamily="82" charset="0"/>
            </a:endParaRPr>
          </a:p>
        </p:txBody>
      </p:sp>
      <p:pic>
        <p:nvPicPr>
          <p:cNvPr id="5" name="Picture 4"/>
          <p:cNvPicPr>
            <a:picLocks noChangeAspect="1"/>
          </p:cNvPicPr>
          <p:nvPr/>
        </p:nvPicPr>
        <p:blipFill>
          <a:blip r:embed="rId2" cstate="print"/>
          <a:stretch>
            <a:fillRect/>
          </a:stretch>
        </p:blipFill>
        <p:spPr>
          <a:xfrm>
            <a:off x="149183" y="1772816"/>
            <a:ext cx="8994817" cy="4608512"/>
          </a:xfrm>
          <a:prstGeom prst="rect">
            <a:avLst/>
          </a:prstGeom>
        </p:spPr>
      </p:pic>
    </p:spTree>
    <p:extLst>
      <p:ext uri="{BB962C8B-B14F-4D97-AF65-F5344CB8AC3E}">
        <p14:creationId xmlns="" xmlns:p14="http://schemas.microsoft.com/office/powerpoint/2010/main" val="3167068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504" y="-990600"/>
            <a:ext cx="8305800" cy="1981200"/>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   </a:t>
            </a:r>
            <a:r>
              <a:rPr lang="en-IN" dirty="0"/>
              <a:t>Code Screenshot        </a:t>
            </a:r>
          </a:p>
        </p:txBody>
      </p:sp>
      <p:sp>
        <p:nvSpPr>
          <p:cNvPr id="2" name="Text Placeholder 1"/>
          <p:cNvSpPr>
            <a:spLocks noGrp="1"/>
          </p:cNvSpPr>
          <p:nvPr>
            <p:ph type="subTitle" idx="1"/>
          </p:nvPr>
        </p:nvSpPr>
        <p:spPr>
          <a:xfrm>
            <a:off x="395536" y="188640"/>
            <a:ext cx="8305800" cy="1080120"/>
          </a:xfrm>
        </p:spPr>
        <p:txBody>
          <a:bodyPr/>
          <a:lstStyle/>
          <a:p>
            <a:r>
              <a:rPr lang="en-IN" dirty="0"/>
              <a: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7" name="Content Placeholder 6"/>
          <p:cNvPicPr>
            <a:picLocks noGrp="1" noChangeAspect="1"/>
          </p:cNvPicPr>
          <p:nvPr>
            <p:ph sz="half" idx="4294967295"/>
          </p:nvPr>
        </p:nvPicPr>
        <p:blipFill>
          <a:blip r:embed="rId2" cstate="print"/>
          <a:stretch>
            <a:fillRect/>
          </a:stretch>
        </p:blipFill>
        <p:spPr>
          <a:xfrm>
            <a:off x="-1" y="1052736"/>
            <a:ext cx="9207039" cy="5805264"/>
          </a:xfrm>
        </p:spPr>
      </p:pic>
    </p:spTree>
    <p:extLst>
      <p:ext uri="{BB962C8B-B14F-4D97-AF65-F5344CB8AC3E}">
        <p14:creationId xmlns="" xmlns:p14="http://schemas.microsoft.com/office/powerpoint/2010/main" val="710386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effectLst/>
              </a:rPr>
              <a:t>Model Design</a:t>
            </a:r>
            <a:endParaRPr lang="en-IN" dirty="0"/>
          </a:p>
        </p:txBody>
      </p:sp>
      <p:sp>
        <p:nvSpPr>
          <p:cNvPr id="2" name="Content Placeholder 1"/>
          <p:cNvSpPr>
            <a:spLocks noGrp="1"/>
          </p:cNvSpPr>
          <p:nvPr>
            <p:ph idx="1"/>
          </p:nvPr>
        </p:nvSpPr>
        <p:spPr>
          <a:xfrm>
            <a:off x="467544" y="1916832"/>
            <a:ext cx="8229600" cy="4536504"/>
          </a:xfrm>
        </p:spPr>
        <p:txBody>
          <a:bodyPr>
            <a:normAutofit fontScale="92500" lnSpcReduction="10000"/>
          </a:bodyPr>
          <a:lstStyle/>
          <a:p>
            <a:r>
              <a:rPr lang="en-IN" sz="2200" b="1" dirty="0" smtClean="0"/>
              <a:t>Step 1: </a:t>
            </a:r>
            <a:r>
              <a:rPr lang="en-IN" sz="2200" dirty="0" smtClean="0"/>
              <a:t>We  have used the Keras Sequential API, where  we have  to add one layer at a time, starting from the input</a:t>
            </a:r>
          </a:p>
          <a:p>
            <a:pPr>
              <a:buNone/>
            </a:pPr>
            <a:endParaRPr lang="en-IN" dirty="0"/>
          </a:p>
          <a:p>
            <a:r>
              <a:rPr lang="en-IN" sz="2200" b="1" dirty="0" smtClean="0"/>
              <a:t>Step 2:</a:t>
            </a:r>
            <a:r>
              <a:rPr lang="en-IN" sz="2200" dirty="0" smtClean="0"/>
              <a:t> Adding  </a:t>
            </a:r>
            <a:r>
              <a:rPr lang="en-IN" sz="2200" dirty="0" err="1" smtClean="0"/>
              <a:t>convolutional</a:t>
            </a:r>
            <a:r>
              <a:rPr lang="en-IN" sz="2200" dirty="0" smtClean="0"/>
              <a:t> (Conv2D) layer. It is like a set of learnable filters. We chose to set 32 filters for the two firsts conv2D layers and 64 filters for the two last ones. Each filter transforms a part of the image (defined by the kernel size) using the kernel filter. The kernel filter matrix is applied on the whole image. Filters can be seen as a transformation of the image.</a:t>
            </a:r>
          </a:p>
          <a:p>
            <a:endParaRPr lang="en-IN" sz="2400" dirty="0"/>
          </a:p>
          <a:p>
            <a:r>
              <a:rPr lang="en-IN" sz="2200" b="1" dirty="0" smtClean="0"/>
              <a:t>Step 3: </a:t>
            </a:r>
            <a:r>
              <a:rPr lang="en-IN" sz="2200" dirty="0" smtClean="0"/>
              <a:t>Adding</a:t>
            </a:r>
            <a:r>
              <a:rPr lang="en-IN" sz="2200" b="1" dirty="0" smtClean="0"/>
              <a:t> </a:t>
            </a:r>
            <a:r>
              <a:rPr lang="en-IN" sz="2200" dirty="0" smtClean="0"/>
              <a:t>the second important layer in CNN is the pooling (MaxPool2D) layer. This layer simply acts as a downsampling filter. It looks at the 2 neighbouring pixels and picks the maximal value. These are used to reduce computational cost, and to some extent also reduce overfitting.</a:t>
            </a:r>
            <a:endParaRPr lang="en-IN" sz="2200" dirty="0"/>
          </a:p>
          <a:p>
            <a:endParaRPr lang="en-IN" sz="2200" dirty="0" smtClean="0"/>
          </a:p>
          <a:p>
            <a:endParaRPr lang="en-IN" sz="2500" dirty="0" smtClean="0"/>
          </a:p>
          <a:p>
            <a:endParaRPr lang="en-IN" sz="2500" dirty="0"/>
          </a:p>
        </p:txBody>
      </p:sp>
    </p:spTree>
    <p:extLst>
      <p:ext uri="{BB962C8B-B14F-4D97-AF65-F5344CB8AC3E}">
        <p14:creationId xmlns="" xmlns:p14="http://schemas.microsoft.com/office/powerpoint/2010/main" val="835720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Model Design</a:t>
            </a:r>
            <a:endParaRPr lang="en-IN" dirty="0"/>
          </a:p>
        </p:txBody>
      </p:sp>
      <p:sp>
        <p:nvSpPr>
          <p:cNvPr id="3" name="Content Placeholder 2"/>
          <p:cNvSpPr>
            <a:spLocks noGrp="1"/>
          </p:cNvSpPr>
          <p:nvPr>
            <p:ph idx="1"/>
          </p:nvPr>
        </p:nvSpPr>
        <p:spPr/>
        <p:txBody>
          <a:bodyPr>
            <a:normAutofit/>
          </a:bodyPr>
          <a:lstStyle/>
          <a:p>
            <a:endParaRPr lang="en-IN" sz="2000" b="1" dirty="0" smtClean="0"/>
          </a:p>
          <a:p>
            <a:r>
              <a:rPr lang="en-IN" sz="2000" b="1" dirty="0" smtClean="0"/>
              <a:t>Step 4- </a:t>
            </a:r>
            <a:r>
              <a:rPr lang="en-IN" sz="2000" dirty="0" smtClean="0"/>
              <a:t>Adding</a:t>
            </a:r>
            <a:r>
              <a:rPr lang="en-IN" sz="2000" b="1" dirty="0" smtClean="0"/>
              <a:t> </a:t>
            </a:r>
            <a:r>
              <a:rPr lang="en-IN" sz="2000" dirty="0" smtClean="0"/>
              <a:t>the Flatten layer is use to convert the final feature maps into a one single 1D vector. This flattening step is needed so that you can make use of fully connected layers after some convolutional/</a:t>
            </a:r>
            <a:r>
              <a:rPr lang="en-IN" sz="2000" dirty="0" err="1" smtClean="0"/>
              <a:t>maxpool</a:t>
            </a:r>
            <a:r>
              <a:rPr lang="en-IN" sz="2000" dirty="0" smtClean="0"/>
              <a:t> layers.</a:t>
            </a:r>
          </a:p>
          <a:p>
            <a:endParaRPr lang="en-IN" sz="2000" dirty="0" smtClean="0"/>
          </a:p>
          <a:p>
            <a:r>
              <a:rPr lang="en-IN" sz="2000" b="1" dirty="0" smtClean="0"/>
              <a:t>Step 5:</a:t>
            </a:r>
            <a:r>
              <a:rPr lang="en-IN" sz="2000" dirty="0" smtClean="0"/>
              <a:t>In the end  we used the features in two fully-connected (Dense) layers which is just artificial an neural networks (ANN) classifier</a:t>
            </a:r>
          </a:p>
          <a:p>
            <a:r>
              <a:rPr lang="en-IN" sz="2000" dirty="0" smtClean="0"/>
              <a:t>. </a:t>
            </a:r>
            <a:endParaRPr lang="en-IN" sz="2000" b="1" dirty="0" smtClean="0"/>
          </a:p>
          <a:p>
            <a:r>
              <a:rPr lang="en-IN" sz="2000" b="1" dirty="0" smtClean="0"/>
              <a:t>Step 6: </a:t>
            </a:r>
            <a:r>
              <a:rPr lang="en-IN" sz="2000" dirty="0" smtClean="0"/>
              <a:t>Once layers are added to the model, we need to set up a score function, a loss function and an optimisation algorithm and compile the model.</a:t>
            </a:r>
          </a:p>
          <a:p>
            <a:endParaRPr lang="en-IN" sz="2000" dirty="0" smtClean="0"/>
          </a:p>
          <a:p>
            <a:r>
              <a:rPr lang="en-IN" sz="2000" b="1" dirty="0" smtClean="0"/>
              <a:t>Step 7:</a:t>
            </a:r>
            <a:r>
              <a:rPr lang="en-IN" sz="2000" dirty="0" smtClean="0"/>
              <a:t>Fit the model into </a:t>
            </a:r>
            <a:r>
              <a:rPr lang="en-IN" sz="2000" dirty="0" err="1" smtClean="0"/>
              <a:t>x_train</a:t>
            </a:r>
            <a:r>
              <a:rPr lang="en-IN" sz="2000" dirty="0" smtClean="0"/>
              <a:t> ,</a:t>
            </a:r>
            <a:r>
              <a:rPr lang="en-IN" sz="2000" dirty="0" err="1" smtClean="0"/>
              <a:t>y_train</a:t>
            </a:r>
            <a:r>
              <a:rPr lang="en-IN" sz="2000" dirty="0" smtClean="0"/>
              <a:t> and finally save the model.</a:t>
            </a:r>
            <a:endParaRPr lang="en-IN" sz="20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Screenshot of </a:t>
            </a:r>
            <a:r>
              <a:rPr lang="en-IN" i="1" dirty="0" smtClean="0">
                <a:latin typeface="+mn-lt"/>
              </a:rPr>
              <a:t>CNN </a:t>
            </a:r>
            <a:r>
              <a:rPr lang="en-IN" i="1" dirty="0" smtClean="0">
                <a:latin typeface="+mn-lt"/>
              </a:rPr>
              <a:t>Model code</a:t>
            </a:r>
            <a:endParaRPr lang="en-IN" b="1" dirty="0">
              <a:latin typeface="+mn-lt"/>
            </a:endParaRPr>
          </a:p>
        </p:txBody>
      </p:sp>
      <p:pic>
        <p:nvPicPr>
          <p:cNvPr id="4" name="Content Placeholder 3"/>
          <p:cNvPicPr>
            <a:picLocks noGrp="1"/>
          </p:cNvPicPr>
          <p:nvPr>
            <p:ph idx="1"/>
          </p:nvPr>
        </p:nvPicPr>
        <p:blipFill>
          <a:blip r:embed="rId2" cstate="print"/>
          <a:stretch>
            <a:fillRect/>
          </a:stretch>
        </p:blipFill>
        <p:spPr bwMode="auto">
          <a:xfrm>
            <a:off x="580319" y="1774825"/>
            <a:ext cx="7983361" cy="4625975"/>
          </a:xfrm>
          <a:prstGeom prst="rect">
            <a:avLst/>
          </a:prstGeom>
          <a:noFill/>
          <a:ln>
            <a:noFill/>
          </a:ln>
        </p:spPr>
      </p:pic>
    </p:spTree>
    <p:extLst>
      <p:ext uri="{BB962C8B-B14F-4D97-AF65-F5344CB8AC3E}">
        <p14:creationId xmlns="" xmlns:p14="http://schemas.microsoft.com/office/powerpoint/2010/main" val="723043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CNN model  code</a:t>
            </a:r>
            <a:endParaRPr lang="en-IN" dirty="0"/>
          </a:p>
        </p:txBody>
      </p:sp>
      <p:pic>
        <p:nvPicPr>
          <p:cNvPr id="4" name="Content Placeholder 3" descr="mb2.png"/>
          <p:cNvPicPr>
            <a:picLocks noGrp="1" noChangeAspect="1"/>
          </p:cNvPicPr>
          <p:nvPr>
            <p:ph idx="1"/>
          </p:nvPr>
        </p:nvPicPr>
        <p:blipFill>
          <a:blip r:embed="rId2" cstate="print"/>
          <a:stretch>
            <a:fillRect/>
          </a:stretch>
        </p:blipFill>
        <p:spPr>
          <a:xfrm>
            <a:off x="457200" y="2049319"/>
            <a:ext cx="8229600" cy="407698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CNN model code</a:t>
            </a:r>
            <a:endParaRPr lang="en-IN" dirty="0"/>
          </a:p>
        </p:txBody>
      </p:sp>
      <p:pic>
        <p:nvPicPr>
          <p:cNvPr id="4" name="Content Placeholder 3" descr="mb3.png"/>
          <p:cNvPicPr>
            <a:picLocks noGrp="1" noChangeAspect="1"/>
          </p:cNvPicPr>
          <p:nvPr>
            <p:ph idx="1"/>
          </p:nvPr>
        </p:nvPicPr>
        <p:blipFill>
          <a:blip r:embed="rId2" cstate="print"/>
          <a:stretch>
            <a:fillRect/>
          </a:stretch>
        </p:blipFill>
        <p:spPr>
          <a:xfrm>
            <a:off x="457200" y="1700809"/>
            <a:ext cx="8229600" cy="482453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Application Design</a:t>
            </a:r>
          </a:p>
        </p:txBody>
      </p:sp>
      <p:sp>
        <p:nvSpPr>
          <p:cNvPr id="2" name="Content Placeholder 1"/>
          <p:cNvSpPr>
            <a:spLocks noGrp="1"/>
          </p:cNvSpPr>
          <p:nvPr>
            <p:ph idx="1"/>
          </p:nvPr>
        </p:nvSpPr>
        <p:spPr/>
        <p:txBody>
          <a:bodyPr/>
          <a:lstStyle/>
          <a:p>
            <a:pPr marL="0" indent="0">
              <a:buNone/>
            </a:pPr>
            <a:r>
              <a:rPr lang="en-IN" b="1" dirty="0"/>
              <a:t> </a:t>
            </a:r>
          </a:p>
          <a:p>
            <a:r>
              <a:rPr lang="en-IN" dirty="0" smtClean="0"/>
              <a:t>We have used HTML ,CSS and </a:t>
            </a:r>
            <a:r>
              <a:rPr lang="en-IN" dirty="0" err="1" smtClean="0"/>
              <a:t>Javascript</a:t>
            </a:r>
            <a:r>
              <a:rPr lang="en-IN" dirty="0"/>
              <a:t> </a:t>
            </a:r>
            <a:r>
              <a:rPr lang="en-IN" dirty="0" smtClean="0"/>
              <a:t>for front end and flask for backend.</a:t>
            </a:r>
            <a:endParaRPr lang="en-IN" dirty="0" smtClean="0"/>
          </a:p>
        </p:txBody>
      </p:sp>
    </p:spTree>
    <p:extLst>
      <p:ext uri="{BB962C8B-B14F-4D97-AF65-F5344CB8AC3E}">
        <p14:creationId xmlns="" xmlns:p14="http://schemas.microsoft.com/office/powerpoint/2010/main" val="1114649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flask app code</a:t>
            </a:r>
            <a:endParaRPr lang="en-IN" dirty="0"/>
          </a:p>
        </p:txBody>
      </p:sp>
      <p:pic>
        <p:nvPicPr>
          <p:cNvPr id="4" name="Content Placeholder 3" descr="app1.png"/>
          <p:cNvPicPr>
            <a:picLocks noGrp="1" noChangeAspect="1"/>
          </p:cNvPicPr>
          <p:nvPr>
            <p:ph idx="1"/>
          </p:nvPr>
        </p:nvPicPr>
        <p:blipFill>
          <a:blip r:embed="rId2" cstate="print"/>
          <a:stretch>
            <a:fillRect/>
          </a:stretch>
        </p:blipFill>
        <p:spPr>
          <a:xfrm>
            <a:off x="179512" y="1889448"/>
            <a:ext cx="7992888" cy="4968552"/>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flask app code</a:t>
            </a:r>
            <a:endParaRPr lang="en-IN" dirty="0"/>
          </a:p>
        </p:txBody>
      </p:sp>
      <p:pic>
        <p:nvPicPr>
          <p:cNvPr id="4" name="Content Placeholder 3" descr="mb3.png"/>
          <p:cNvPicPr>
            <a:picLocks noGrp="1" noChangeAspect="1"/>
          </p:cNvPicPr>
          <p:nvPr>
            <p:ph idx="1"/>
          </p:nvPr>
        </p:nvPicPr>
        <p:blipFill>
          <a:blip r:embed="rId2" cstate="print"/>
          <a:stretch>
            <a:fillRect/>
          </a:stretch>
        </p:blipFill>
        <p:spPr>
          <a:xfrm>
            <a:off x="0" y="1484785"/>
            <a:ext cx="8244408" cy="5184576"/>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412776"/>
          </a:xfrm>
        </p:spPr>
        <p:txBody>
          <a:bodyPr>
            <a:normAutofit fontScale="90000"/>
          </a:bodyPr>
          <a:lstStyle/>
          <a:p>
            <a:r>
              <a:rPr lang="en-IN" b="1" i="1" dirty="0" smtClean="0">
                <a:effectLst/>
              </a:rPr>
              <a:t/>
            </a:r>
            <a:br>
              <a:rPr lang="en-IN" b="1" i="1" dirty="0" smtClean="0">
                <a:effectLst/>
              </a:rPr>
            </a:br>
            <a:r>
              <a:rPr lang="en-IN" b="1" i="1" dirty="0" smtClean="0">
                <a:effectLst/>
              </a:rPr>
              <a:t>Screenshot of App page</a:t>
            </a:r>
            <a:r>
              <a:rPr lang="en-IN" dirty="0">
                <a:effectLst/>
              </a:rPr>
              <a:t/>
            </a:r>
            <a:br>
              <a:rPr lang="en-IN" dirty="0">
                <a:effectLst/>
              </a:rPr>
            </a:br>
            <a:endParaRPr lang="en-IN" dirty="0"/>
          </a:p>
        </p:txBody>
      </p:sp>
      <p:pic>
        <p:nvPicPr>
          <p:cNvPr id="10" name="Content Placeholder 9" descr="C:\Users\Basavaraj\Pictures\Screenshots\Screenshot (140).png"/>
          <p:cNvPicPr>
            <a:picLocks noGrp="1"/>
          </p:cNvPicPr>
          <p:nvPr>
            <p:ph idx="1"/>
          </p:nvPr>
        </p:nvPicPr>
        <p:blipFill>
          <a:blip r:embed="rId2" cstate="print"/>
          <a:srcRect/>
          <a:stretch>
            <a:fillRect/>
          </a:stretch>
        </p:blipFill>
        <p:spPr bwMode="auto">
          <a:xfrm>
            <a:off x="457200" y="1412777"/>
            <a:ext cx="8229600" cy="4968552"/>
          </a:xfrm>
          <a:prstGeom prst="rect">
            <a:avLst/>
          </a:prstGeom>
          <a:noFill/>
          <a:ln w="9525">
            <a:noFill/>
            <a:miter lim="800000"/>
            <a:headEnd/>
            <a:tailEnd/>
          </a:ln>
        </p:spPr>
      </p:pic>
    </p:spTree>
    <p:extLst>
      <p:ext uri="{BB962C8B-B14F-4D97-AF65-F5344CB8AC3E}">
        <p14:creationId xmlns="" xmlns:p14="http://schemas.microsoft.com/office/powerpoint/2010/main" val="3162615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r>
              <a:rPr lang="en-IN" dirty="0" smtClean="0"/>
              <a:t>Introduction of Team members</a:t>
            </a:r>
          </a:p>
          <a:p>
            <a:r>
              <a:rPr lang="en-IN" dirty="0" smtClean="0"/>
              <a:t>Road Map</a:t>
            </a:r>
          </a:p>
          <a:p>
            <a:r>
              <a:rPr lang="en-IN" dirty="0" smtClean="0"/>
              <a:t>Advantages and Disadvantages</a:t>
            </a:r>
          </a:p>
          <a:p>
            <a:r>
              <a:rPr lang="en-IN" dirty="0" smtClean="0"/>
              <a:t>Conclusion </a:t>
            </a:r>
          </a:p>
          <a:p>
            <a:r>
              <a:rPr lang="en-IN" dirty="0" smtClean="0"/>
              <a:t>References</a:t>
            </a:r>
          </a:p>
          <a:p>
            <a:endParaRPr lang="en-IN" dirty="0"/>
          </a:p>
        </p:txBody>
      </p:sp>
    </p:spTree>
    <p:extLst>
      <p:ext uri="{BB962C8B-B14F-4D97-AF65-F5344CB8AC3E}">
        <p14:creationId xmlns="" xmlns:p14="http://schemas.microsoft.com/office/powerpoint/2010/main" val="2120943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Screenshot of prediction</a:t>
            </a:r>
            <a:endParaRPr lang="en-IN" dirty="0"/>
          </a:p>
        </p:txBody>
      </p:sp>
      <p:pic>
        <p:nvPicPr>
          <p:cNvPr id="4" name="Content Placeholder 3" descr="C:\Users\Basavaraj\Pictures\Screenshots\Screenshot (143).png"/>
          <p:cNvPicPr>
            <a:picLocks noGrp="1"/>
          </p:cNvPicPr>
          <p:nvPr>
            <p:ph idx="1"/>
          </p:nvPr>
        </p:nvPicPr>
        <p:blipFill>
          <a:blip r:embed="rId2" cstate="print"/>
          <a:stretch>
            <a:fillRect/>
          </a:stretch>
        </p:blipFill>
        <p:spPr bwMode="auto">
          <a:xfrm>
            <a:off x="457200" y="1556792"/>
            <a:ext cx="8229600" cy="4752528"/>
          </a:xfrm>
          <a:prstGeom prst="rect">
            <a:avLst/>
          </a:prstGeom>
          <a:noFill/>
          <a:ln w="9525">
            <a:noFill/>
            <a:miter lim="800000"/>
            <a:headEnd/>
            <a:tailEnd/>
          </a:ln>
        </p:spPr>
      </p:pic>
    </p:spTree>
    <p:extLst>
      <p:ext uri="{BB962C8B-B14F-4D97-AF65-F5344CB8AC3E}">
        <p14:creationId xmlns="" xmlns:p14="http://schemas.microsoft.com/office/powerpoint/2010/main" val="3632574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smtClean="0"/>
              <a:t>Screenshot of prediction</a:t>
            </a:r>
            <a:endParaRPr lang="en-IN" dirty="0"/>
          </a:p>
        </p:txBody>
      </p:sp>
      <p:pic>
        <p:nvPicPr>
          <p:cNvPr id="6" name="Content Placeholder 5" descr="C:\Users\Basavaraj\Pictures\Screenshots\Screenshot (141).png"/>
          <p:cNvPicPr>
            <a:picLocks noGrp="1"/>
          </p:cNvPicPr>
          <p:nvPr>
            <p:ph idx="1"/>
          </p:nvPr>
        </p:nvPicPr>
        <p:blipFill>
          <a:blip r:embed="rId2" cstate="print"/>
          <a:srcRect/>
          <a:stretch>
            <a:fillRect/>
          </a:stretch>
        </p:blipFill>
        <p:spPr bwMode="auto">
          <a:xfrm>
            <a:off x="457200" y="1628800"/>
            <a:ext cx="8229600" cy="4752527"/>
          </a:xfrm>
          <a:prstGeom prst="rect">
            <a:avLst/>
          </a:prstGeom>
          <a:noFill/>
          <a:ln w="9525">
            <a:noFill/>
            <a:miter lim="800000"/>
            <a:headEnd/>
            <a:tailEnd/>
          </a:ln>
        </p:spPr>
      </p:pic>
    </p:spTree>
    <p:extLst>
      <p:ext uri="{BB962C8B-B14F-4D97-AF65-F5344CB8AC3E}">
        <p14:creationId xmlns="" xmlns:p14="http://schemas.microsoft.com/office/powerpoint/2010/main" val="1438185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dirty="0"/>
              <a:t>Advantages and Disadvantages</a:t>
            </a:r>
            <a:br>
              <a:rPr lang="en-IN" dirty="0"/>
            </a:br>
            <a:endParaRPr lang="en-IN" dirty="0"/>
          </a:p>
        </p:txBody>
      </p:sp>
      <p:sp>
        <p:nvSpPr>
          <p:cNvPr id="2" name="Content Placeholder 1"/>
          <p:cNvSpPr>
            <a:spLocks noGrp="1"/>
          </p:cNvSpPr>
          <p:nvPr>
            <p:ph idx="1"/>
          </p:nvPr>
        </p:nvSpPr>
        <p:spPr>
          <a:xfrm>
            <a:off x="467544" y="1556792"/>
            <a:ext cx="8229600" cy="4464496"/>
          </a:xfrm>
        </p:spPr>
        <p:txBody>
          <a:bodyPr>
            <a:normAutofit fontScale="85000" lnSpcReduction="20000"/>
          </a:bodyPr>
          <a:lstStyle/>
          <a:p>
            <a:pPr marL="0" indent="0" algn="ctr">
              <a:buNone/>
            </a:pPr>
            <a:endParaRPr lang="en-US" b="1" u="sng" dirty="0"/>
          </a:p>
          <a:p>
            <a:r>
              <a:rPr lang="en-IN" b="1" dirty="0" smtClean="0"/>
              <a:t>Advantages:</a:t>
            </a:r>
            <a:endParaRPr lang="en-IN" dirty="0" smtClean="0"/>
          </a:p>
          <a:p>
            <a:r>
              <a:rPr lang="en-IN" dirty="0" smtClean="0"/>
              <a:t>1.Brain tumor detection is easy to implement and understand.</a:t>
            </a:r>
          </a:p>
          <a:p>
            <a:r>
              <a:rPr lang="en-IN" dirty="0" smtClean="0"/>
              <a:t>2.it operate in real-time due to low time complexity.</a:t>
            </a:r>
          </a:p>
          <a:p>
            <a:r>
              <a:rPr lang="en-IN" dirty="0" smtClean="0"/>
              <a:t>3.it is applicable in training and test-time</a:t>
            </a:r>
          </a:p>
          <a:p>
            <a:r>
              <a:rPr lang="en-IN" dirty="0" smtClean="0"/>
              <a:t>4.deliver invariance with respect to the lesion </a:t>
            </a:r>
            <a:r>
              <a:rPr lang="en-IN" dirty="0" err="1" smtClean="0"/>
              <a:t>position,scale,and</a:t>
            </a:r>
            <a:r>
              <a:rPr lang="en-IN" dirty="0" smtClean="0"/>
              <a:t> rotation.</a:t>
            </a:r>
          </a:p>
          <a:p>
            <a:r>
              <a:rPr lang="en-IN" dirty="0" smtClean="0"/>
              <a:t> </a:t>
            </a:r>
          </a:p>
          <a:p>
            <a:r>
              <a:rPr lang="en-IN" b="1" dirty="0" smtClean="0"/>
              <a:t>Disadvantages:</a:t>
            </a:r>
            <a:endParaRPr lang="en-IN" dirty="0" smtClean="0"/>
          </a:p>
          <a:p>
            <a:r>
              <a:rPr lang="en-IN" dirty="0" smtClean="0"/>
              <a:t>1.it produces correlated images.</a:t>
            </a:r>
          </a:p>
          <a:p>
            <a:r>
              <a:rPr lang="en-IN" dirty="0" smtClean="0"/>
              <a:t>2.it easily generate anatomically incorrect examples</a:t>
            </a:r>
            <a:endParaRPr lang="en-US" dirty="0"/>
          </a:p>
        </p:txBody>
      </p:sp>
    </p:spTree>
    <p:extLst>
      <p:ext uri="{BB962C8B-B14F-4D97-AF65-F5344CB8AC3E}">
        <p14:creationId xmlns="" xmlns:p14="http://schemas.microsoft.com/office/powerpoint/2010/main" val="3690484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Conclusion</a:t>
            </a:r>
          </a:p>
        </p:txBody>
      </p:sp>
      <p:sp>
        <p:nvSpPr>
          <p:cNvPr id="2" name="Content Placeholder 1"/>
          <p:cNvSpPr>
            <a:spLocks noGrp="1"/>
          </p:cNvSpPr>
          <p:nvPr>
            <p:ph idx="1"/>
          </p:nvPr>
        </p:nvSpPr>
        <p:spPr/>
        <p:txBody>
          <a:bodyPr>
            <a:normAutofit fontScale="70000" lnSpcReduction="20000"/>
          </a:bodyPr>
          <a:lstStyle/>
          <a:p>
            <a:r>
              <a:rPr lang="en-IN" dirty="0" smtClean="0"/>
              <a:t>This projects consists of the details about the model which was used for the detection of brain tumor using the MRI images of the brain from the normal persons and the persons who had a brain tumor. From the resultant graphs, it is proven that the accuracy of the model has reached good level, if it is deployed in the real-time scenario then it will help many people in diagnosing the brain  tumor without wasting the money on  check-up. If  the brain tumor is confirmed by the model, then the person can reach the nearest hospital to get the treatment. It can be the best way of practice for people to save money. As we know that the data plays a crucial role in every deep learning model, if the data is more specific and accurate about the symptoms of the brain tumor then that can help in reaching greater accuracy with better results in real-time </a:t>
            </a:r>
            <a:r>
              <a:rPr lang="en-IN" dirty="0" smtClean="0"/>
              <a:t>applications.</a:t>
            </a:r>
            <a:endParaRPr lang="en-IN" dirty="0"/>
          </a:p>
        </p:txBody>
      </p:sp>
    </p:spTree>
    <p:extLst>
      <p:ext uri="{BB962C8B-B14F-4D97-AF65-F5344CB8AC3E}">
        <p14:creationId xmlns="" xmlns:p14="http://schemas.microsoft.com/office/powerpoint/2010/main" val="247666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04664"/>
            <a:ext cx="8229600" cy="1143000"/>
          </a:xfrm>
        </p:spPr>
        <p:txBody>
          <a:bodyPr/>
          <a:lstStyle/>
          <a:p>
            <a:pPr algn="ctr"/>
            <a:r>
              <a:rPr lang="en-IN" dirty="0"/>
              <a:t>Team Name: </a:t>
            </a:r>
            <a:r>
              <a:rPr lang="en-IN" dirty="0" smtClean="0"/>
              <a:t>BIET-TEAM16</a:t>
            </a:r>
            <a:endParaRPr lang="en-IN" dirty="0"/>
          </a:p>
        </p:txBody>
      </p:sp>
      <p:sp>
        <p:nvSpPr>
          <p:cNvPr id="2" name="Content Placeholder 1"/>
          <p:cNvSpPr>
            <a:spLocks noGrp="1"/>
          </p:cNvSpPr>
          <p:nvPr>
            <p:ph sz="half" idx="2"/>
          </p:nvPr>
        </p:nvSpPr>
        <p:spPr>
          <a:xfrm>
            <a:off x="4139952" y="2132856"/>
            <a:ext cx="4038600" cy="3913632"/>
          </a:xfrm>
        </p:spPr>
        <p:txBody>
          <a:bodyPr>
            <a:normAutofit/>
          </a:bodyPr>
          <a:lstStyle/>
          <a:p>
            <a:pPr marL="0" indent="0">
              <a:buNone/>
            </a:pPr>
            <a:endParaRPr lang="en-IN" dirty="0" smtClean="0"/>
          </a:p>
          <a:p>
            <a:pPr marL="0" indent="0">
              <a:buNone/>
            </a:pPr>
            <a:endParaRPr lang="en-IN" dirty="0"/>
          </a:p>
          <a:p>
            <a:endParaRPr lang="en-IN" dirty="0"/>
          </a:p>
          <a:p>
            <a:pPr marL="0" indent="0">
              <a:buNone/>
            </a:pPr>
            <a:endParaRPr lang="en-IN" sz="3600" dirty="0"/>
          </a:p>
        </p:txBody>
      </p:sp>
      <p:sp>
        <p:nvSpPr>
          <p:cNvPr id="7" name="Content Placeholder 6"/>
          <p:cNvSpPr>
            <a:spLocks noGrp="1"/>
          </p:cNvSpPr>
          <p:nvPr>
            <p:ph sz="quarter" idx="4"/>
          </p:nvPr>
        </p:nvSpPr>
        <p:spPr>
          <a:xfrm>
            <a:off x="1" y="1628800"/>
            <a:ext cx="8686800" cy="4772000"/>
          </a:xfrm>
        </p:spPr>
        <p:txBody>
          <a:bodyPr/>
          <a:lstStyle/>
          <a:p>
            <a:r>
              <a:rPr lang="en-IN" sz="4000" b="1" dirty="0" smtClean="0"/>
              <a:t>Nandini </a:t>
            </a:r>
            <a:r>
              <a:rPr lang="en-IN" sz="4000" b="1" dirty="0" smtClean="0"/>
              <a:t>B </a:t>
            </a:r>
            <a:endParaRPr lang="en-IN" sz="4000" b="1" dirty="0" smtClean="0"/>
          </a:p>
          <a:p>
            <a:r>
              <a:rPr lang="en-IN" sz="4000" b="1" dirty="0" smtClean="0"/>
              <a:t> Gousiya  Banu </a:t>
            </a:r>
            <a:r>
              <a:rPr lang="en-IN" sz="4000" b="1" dirty="0" smtClean="0"/>
              <a:t>I </a:t>
            </a:r>
            <a:endParaRPr lang="en-IN" sz="4000" b="1" dirty="0" smtClean="0"/>
          </a:p>
          <a:p>
            <a:r>
              <a:rPr lang="en-IN" sz="4000" b="1" dirty="0" smtClean="0"/>
              <a:t>Harshita </a:t>
            </a:r>
            <a:r>
              <a:rPr lang="en-IN" sz="4000" b="1" dirty="0" smtClean="0"/>
              <a:t>J R </a:t>
            </a:r>
            <a:r>
              <a:rPr lang="en-IN" sz="4000" b="1" dirty="0" smtClean="0"/>
              <a:t> </a:t>
            </a:r>
          </a:p>
          <a:p>
            <a:r>
              <a:rPr lang="en-IN" sz="4000" b="1" dirty="0" smtClean="0"/>
              <a:t> Tejaswini Manne </a:t>
            </a:r>
            <a:endParaRPr lang="en-IN" sz="4000" b="1" dirty="0" smtClean="0"/>
          </a:p>
          <a:p>
            <a:r>
              <a:rPr lang="en-IN" sz="4000" b="1" dirty="0" smtClean="0"/>
              <a:t>Rakshitha T M</a:t>
            </a:r>
            <a:endParaRPr lang="en-IN" sz="4000" b="1" dirty="0" smtClean="0"/>
          </a:p>
          <a:p>
            <a:endParaRPr lang="en-IN" sz="4000" dirty="0" smtClean="0"/>
          </a:p>
        </p:txBody>
      </p:sp>
    </p:spTree>
    <p:extLst>
      <p:ext uri="{BB962C8B-B14F-4D97-AF65-F5344CB8AC3E}">
        <p14:creationId xmlns="" xmlns:p14="http://schemas.microsoft.com/office/powerpoint/2010/main" val="244524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The brain tumors, are the most common and aggressive disease, leading to a very short life expectancy in their highest grade. Here, automatic brain tumor detection is proposed by using Convolutional Neural Networks (CNN) classification.</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ight Arrow 14"/>
          <p:cNvSpPr/>
          <p:nvPr/>
        </p:nvSpPr>
        <p:spPr>
          <a:xfrm rot="6910009">
            <a:off x="4243548" y="2986665"/>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Arrow 7"/>
          <p:cNvSpPr/>
          <p:nvPr/>
        </p:nvSpPr>
        <p:spPr>
          <a:xfrm rot="18105579">
            <a:off x="169050" y="3356687"/>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1979712"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2.Data </a:t>
            </a:r>
          </a:p>
          <a:p>
            <a:pPr algn="ctr"/>
            <a:r>
              <a:rPr lang="en-IN" dirty="0"/>
              <a:t>Collection</a:t>
            </a:r>
          </a:p>
        </p:txBody>
      </p:sp>
      <p:sp>
        <p:nvSpPr>
          <p:cNvPr id="9" name="Rounded Rectangle 8"/>
          <p:cNvSpPr/>
          <p:nvPr/>
        </p:nvSpPr>
        <p:spPr>
          <a:xfrm>
            <a:off x="32352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1.Work</a:t>
            </a:r>
          </a:p>
          <a:p>
            <a:pPr algn="ctr"/>
            <a:r>
              <a:rPr lang="en-IN" dirty="0"/>
              <a:t>Distribution</a:t>
            </a:r>
          </a:p>
        </p:txBody>
      </p:sp>
      <p:sp>
        <p:nvSpPr>
          <p:cNvPr id="10"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 </a:t>
            </a:r>
          </a:p>
          <a:p>
            <a:pPr algn="ctr"/>
            <a:r>
              <a:rPr lang="en-IN" dirty="0"/>
              <a:t>Pre-processing</a:t>
            </a:r>
          </a:p>
        </p:txBody>
      </p:sp>
      <p:sp>
        <p:nvSpPr>
          <p:cNvPr id="11" name="Rounded Rectangle 10"/>
          <p:cNvSpPr/>
          <p:nvPr/>
        </p:nvSpPr>
        <p:spPr>
          <a:xfrm>
            <a:off x="4797098"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4.Model</a:t>
            </a:r>
          </a:p>
          <a:p>
            <a:pPr algn="ctr"/>
            <a:r>
              <a:rPr lang="en-IN" dirty="0"/>
              <a:t>Design</a:t>
            </a:r>
          </a:p>
        </p:txBody>
      </p:sp>
      <p:sp>
        <p:nvSpPr>
          <p:cNvPr id="12" name="Rounded Rectangle 11"/>
          <p:cNvSpPr/>
          <p:nvPr/>
        </p:nvSpPr>
        <p:spPr>
          <a:xfrm>
            <a:off x="6372200" y="498572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5.Application</a:t>
            </a:r>
          </a:p>
          <a:p>
            <a:pPr algn="ctr"/>
            <a:r>
              <a:rPr lang="en-IN" dirty="0"/>
              <a:t>Design</a:t>
            </a:r>
          </a:p>
        </p:txBody>
      </p:sp>
    </p:spTree>
    <p:extLst>
      <p:ext uri="{BB962C8B-B14F-4D97-AF65-F5344CB8AC3E}">
        <p14:creationId xmlns="" xmlns:p14="http://schemas.microsoft.com/office/powerpoint/2010/main" val="171088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Work Distribution</a:t>
            </a:r>
          </a:p>
        </p:txBody>
      </p:sp>
      <p:sp>
        <p:nvSpPr>
          <p:cNvPr id="2" name="Content Placeholder 1"/>
          <p:cNvSpPr>
            <a:spLocks noGrp="1"/>
          </p:cNvSpPr>
          <p:nvPr>
            <p:ph idx="1"/>
          </p:nvPr>
        </p:nvSpPr>
        <p:spPr>
          <a:xfrm>
            <a:off x="611560" y="1484784"/>
            <a:ext cx="8229600" cy="4625609"/>
          </a:xfrm>
        </p:spPr>
        <p:txBody>
          <a:bodyPr>
            <a:normAutofit fontScale="85000" lnSpcReduction="10000"/>
          </a:bodyPr>
          <a:lstStyle/>
          <a:p>
            <a:r>
              <a:rPr lang="en-IN" dirty="0" smtClean="0"/>
              <a:t>Name</a:t>
            </a:r>
            <a:r>
              <a:rPr lang="en-IN" sz="2100" dirty="0" smtClean="0"/>
              <a:t>: Nandini </a:t>
            </a:r>
            <a:r>
              <a:rPr lang="en-IN" sz="2100" dirty="0" smtClean="0"/>
              <a:t>B </a:t>
            </a:r>
            <a:r>
              <a:rPr lang="en-IN" sz="2100" dirty="0" smtClean="0"/>
              <a:t>,Gousiya </a:t>
            </a:r>
            <a:r>
              <a:rPr lang="en-IN" sz="2100" dirty="0" smtClean="0"/>
              <a:t>Banu I </a:t>
            </a:r>
            <a:r>
              <a:rPr lang="en-IN" sz="2100" dirty="0" smtClean="0"/>
              <a:t>,Harshita </a:t>
            </a:r>
            <a:r>
              <a:rPr lang="en-IN" sz="2100" dirty="0" smtClean="0"/>
              <a:t>J R , </a:t>
            </a:r>
            <a:r>
              <a:rPr lang="en-IN" sz="2100" dirty="0" smtClean="0"/>
              <a:t>Tejaswini Manne </a:t>
            </a:r>
            <a:r>
              <a:rPr lang="en-IN" sz="2400" dirty="0" smtClean="0"/>
              <a:t>,Rakshitha </a:t>
            </a:r>
            <a:endParaRPr lang="en-IN" sz="2400" dirty="0"/>
          </a:p>
          <a:p>
            <a:pPr marL="0" indent="0">
              <a:buNone/>
            </a:pPr>
            <a:r>
              <a:rPr lang="en-IN" dirty="0"/>
              <a:t>Task: Application Design</a:t>
            </a:r>
          </a:p>
          <a:p>
            <a:pPr marL="0" indent="0">
              <a:buNone/>
            </a:pPr>
            <a:endParaRPr lang="en-IN" dirty="0"/>
          </a:p>
          <a:p>
            <a:r>
              <a:rPr lang="en-IN" dirty="0"/>
              <a:t>Name</a:t>
            </a:r>
            <a:r>
              <a:rPr lang="en-IN" dirty="0" smtClean="0"/>
              <a:t>:</a:t>
            </a:r>
            <a:r>
              <a:rPr lang="en-IN" dirty="0" smtClean="0"/>
              <a:t> Nandini B , Gousiya Banu I</a:t>
            </a:r>
            <a:endParaRPr lang="en-IN" dirty="0"/>
          </a:p>
          <a:p>
            <a:pPr marL="0" indent="0">
              <a:buNone/>
            </a:pPr>
            <a:r>
              <a:rPr lang="en-IN" dirty="0"/>
              <a:t>Task: Model Design</a:t>
            </a:r>
          </a:p>
          <a:p>
            <a:pPr marL="0" indent="0">
              <a:buNone/>
            </a:pPr>
            <a:endParaRPr lang="en-IN" dirty="0"/>
          </a:p>
          <a:p>
            <a:r>
              <a:rPr lang="en-IN" dirty="0"/>
              <a:t>Name</a:t>
            </a:r>
            <a:r>
              <a:rPr lang="en-IN" dirty="0" smtClean="0"/>
              <a:t>: Harshita J R , Tejaswini Manne </a:t>
            </a:r>
            <a:endParaRPr lang="en-IN" dirty="0"/>
          </a:p>
          <a:p>
            <a:pPr marL="0" indent="0">
              <a:buNone/>
            </a:pPr>
            <a:r>
              <a:rPr lang="en-IN" dirty="0"/>
              <a:t>Task: </a:t>
            </a:r>
            <a:r>
              <a:rPr lang="en-IN" dirty="0" smtClean="0"/>
              <a:t>Data Pre-processing</a:t>
            </a:r>
          </a:p>
          <a:p>
            <a:pPr marL="0" indent="0">
              <a:buNone/>
            </a:pPr>
            <a:endParaRPr lang="en-IN" dirty="0" smtClean="0"/>
          </a:p>
          <a:p>
            <a:r>
              <a:rPr lang="en-IN" sz="3000" dirty="0" smtClean="0"/>
              <a:t>Name : </a:t>
            </a:r>
            <a:r>
              <a:rPr lang="en-IN" sz="2100" dirty="0" smtClean="0"/>
              <a:t>Nandini </a:t>
            </a:r>
            <a:r>
              <a:rPr lang="en-IN" sz="2100" dirty="0" smtClean="0"/>
              <a:t>B ,Gousiya Banu I ,Harshita J R , Tejaswini Manne ,Rakshitha </a:t>
            </a:r>
          </a:p>
          <a:p>
            <a:pPr marL="0" indent="0">
              <a:buNone/>
            </a:pPr>
            <a:r>
              <a:rPr lang="en-IN" sz="3300" dirty="0" smtClean="0"/>
              <a:t>Task</a:t>
            </a:r>
            <a:r>
              <a:rPr lang="en-IN" sz="3300" dirty="0" smtClean="0"/>
              <a:t>: </a:t>
            </a:r>
            <a:r>
              <a:rPr lang="en-IN" sz="3300" dirty="0" smtClean="0"/>
              <a:t>Data Collection</a:t>
            </a:r>
            <a:endParaRPr lang="en-IN" sz="3300" dirty="0" smtClean="0"/>
          </a:p>
          <a:p>
            <a:pPr marL="0" indent="0">
              <a:buNone/>
            </a:pPr>
            <a:endParaRPr lang="en-IN" dirty="0" smtClean="0"/>
          </a:p>
          <a:p>
            <a:pPr marL="0" indent="0">
              <a:buNone/>
            </a:pPr>
            <a:endParaRPr lang="en-IN" dirty="0"/>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 xmlns:p14="http://schemas.microsoft.com/office/powerpoint/2010/main" val="4230144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6592" y="404664"/>
            <a:ext cx="8229600" cy="1219200"/>
          </a:xfrm>
        </p:spPr>
        <p:txBody>
          <a:bodyPr/>
          <a:lstStyle/>
          <a:p>
            <a:pPr algn="ctr"/>
            <a:r>
              <a:rPr lang="en-IN" dirty="0"/>
              <a:t>Data Collection</a:t>
            </a:r>
          </a:p>
        </p:txBody>
      </p:sp>
      <p:sp>
        <p:nvSpPr>
          <p:cNvPr id="2" name="Content Placeholder 1"/>
          <p:cNvSpPr>
            <a:spLocks noGrp="1"/>
          </p:cNvSpPr>
          <p:nvPr>
            <p:ph idx="1"/>
          </p:nvPr>
        </p:nvSpPr>
        <p:spPr>
          <a:xfrm>
            <a:off x="470182" y="2060848"/>
            <a:ext cx="8229600" cy="4572000"/>
          </a:xfrm>
        </p:spPr>
        <p:txBody>
          <a:bodyPr/>
          <a:lstStyle/>
          <a:p>
            <a:r>
              <a:rPr lang="en-US" dirty="0"/>
              <a:t>We </a:t>
            </a:r>
            <a:r>
              <a:rPr lang="en-US" dirty="0" smtClean="0"/>
              <a:t>have used brain tumor dataset </a:t>
            </a:r>
            <a:r>
              <a:rPr lang="en-US" dirty="0"/>
              <a:t>from Kaggle provided in the description of the </a:t>
            </a:r>
            <a:r>
              <a:rPr lang="en-US" dirty="0" smtClean="0"/>
              <a:t>problem.</a:t>
            </a:r>
            <a:endParaRPr lang="en-IN" dirty="0"/>
          </a:p>
        </p:txBody>
      </p:sp>
    </p:spTree>
    <p:extLst>
      <p:ext uri="{BB962C8B-B14F-4D97-AF65-F5344CB8AC3E}">
        <p14:creationId xmlns="" xmlns:p14="http://schemas.microsoft.com/office/powerpoint/2010/main" val="3604909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204" y="-526504"/>
            <a:ext cx="8229600" cy="1219200"/>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Brain Tumor  Dataset</a:t>
            </a:r>
            <a:endParaRPr lang="en-IN" dirty="0"/>
          </a:p>
        </p:txBody>
      </p:sp>
      <p:pic>
        <p:nvPicPr>
          <p:cNvPr id="4" name="Picture 3"/>
          <p:cNvPicPr>
            <a:picLocks noChangeAspect="1"/>
          </p:cNvPicPr>
          <p:nvPr/>
        </p:nvPicPr>
        <p:blipFill>
          <a:blip r:embed="rId2" cstate="print"/>
          <a:stretch>
            <a:fillRect/>
          </a:stretch>
        </p:blipFill>
        <p:spPr>
          <a:xfrm>
            <a:off x="0" y="1446298"/>
            <a:ext cx="9144000" cy="5411702"/>
          </a:xfrm>
          <a:prstGeom prst="rect">
            <a:avLst/>
          </a:prstGeom>
        </p:spPr>
      </p:pic>
    </p:spTree>
    <p:extLst>
      <p:ext uri="{BB962C8B-B14F-4D97-AF65-F5344CB8AC3E}">
        <p14:creationId xmlns="" xmlns:p14="http://schemas.microsoft.com/office/powerpoint/2010/main" val="26606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Data pre-processing</a:t>
            </a:r>
          </a:p>
        </p:txBody>
      </p:sp>
      <p:sp>
        <p:nvSpPr>
          <p:cNvPr id="2" name="Content Placeholder 1"/>
          <p:cNvSpPr>
            <a:spLocks noGrp="1"/>
          </p:cNvSpPr>
          <p:nvPr>
            <p:ph idx="1"/>
          </p:nvPr>
        </p:nvSpPr>
        <p:spPr>
          <a:xfrm>
            <a:off x="539552" y="1700808"/>
            <a:ext cx="8291264" cy="4464496"/>
          </a:xfrm>
        </p:spPr>
        <p:txBody>
          <a:bodyPr>
            <a:normAutofit/>
          </a:bodyPr>
          <a:lstStyle/>
          <a:p>
            <a:r>
              <a:rPr lang="en-US" b="1" dirty="0" smtClean="0"/>
              <a:t>Step 1:   </a:t>
            </a:r>
            <a:r>
              <a:rPr lang="en-US" dirty="0" smtClean="0"/>
              <a:t>Importing </a:t>
            </a:r>
            <a:r>
              <a:rPr lang="en-US" dirty="0" err="1" smtClean="0"/>
              <a:t>ImageDataGenerator</a:t>
            </a:r>
            <a:r>
              <a:rPr lang="en-US" dirty="0" smtClean="0"/>
              <a:t> library</a:t>
            </a:r>
          </a:p>
          <a:p>
            <a:endParaRPr lang="en-US" dirty="0" smtClean="0"/>
          </a:p>
          <a:p>
            <a:r>
              <a:rPr lang="en-US" b="1" dirty="0" smtClean="0"/>
              <a:t>Step2:</a:t>
            </a:r>
            <a:r>
              <a:rPr lang="en-US" dirty="0" smtClean="0"/>
              <a:t>Configuring </a:t>
            </a:r>
            <a:r>
              <a:rPr lang="en-US" dirty="0" err="1" smtClean="0"/>
              <a:t>ImageDataGenerator</a:t>
            </a:r>
            <a:r>
              <a:rPr lang="en-US" dirty="0" smtClean="0"/>
              <a:t> class</a:t>
            </a:r>
          </a:p>
          <a:p>
            <a:endParaRPr lang="en-US" dirty="0"/>
          </a:p>
          <a:p>
            <a:r>
              <a:rPr lang="en-US" b="1" dirty="0" smtClean="0"/>
              <a:t>Step3 </a:t>
            </a:r>
            <a:r>
              <a:rPr lang="en-US" dirty="0"/>
              <a:t>: </a:t>
            </a:r>
            <a:r>
              <a:rPr lang="en-IN" dirty="0" smtClean="0"/>
              <a:t>Applying  </a:t>
            </a:r>
            <a:r>
              <a:rPr lang="en-IN" dirty="0" err="1" smtClean="0"/>
              <a:t>ImageDataGenerator</a:t>
            </a:r>
            <a:r>
              <a:rPr lang="en-IN" dirty="0" smtClean="0"/>
              <a:t> Functionality to </a:t>
            </a:r>
            <a:r>
              <a:rPr lang="en-IN" dirty="0" err="1" smtClean="0"/>
              <a:t>Trainset</a:t>
            </a:r>
            <a:r>
              <a:rPr lang="en-IN" dirty="0" smtClean="0"/>
              <a:t> and </a:t>
            </a:r>
            <a:r>
              <a:rPr lang="en-IN" dirty="0" err="1" smtClean="0"/>
              <a:t>Testset</a:t>
            </a:r>
            <a:endParaRPr lang="en-IN" dirty="0" smtClean="0"/>
          </a:p>
          <a:p>
            <a:endParaRPr lang="en-US" dirty="0"/>
          </a:p>
          <a:p>
            <a:endParaRPr lang="en-US" dirty="0"/>
          </a:p>
          <a:p>
            <a:endParaRPr lang="en-IN" dirty="0"/>
          </a:p>
        </p:txBody>
      </p:sp>
    </p:spTree>
    <p:extLst>
      <p:ext uri="{BB962C8B-B14F-4D97-AF65-F5344CB8AC3E}">
        <p14:creationId xmlns="" xmlns:p14="http://schemas.microsoft.com/office/powerpoint/2010/main" val="368113565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778</TotalTime>
  <Words>742</Words>
  <Application>Microsoft Office PowerPoint</Application>
  <PresentationFormat>On-screen Show (4:3)</PresentationFormat>
  <Paragraphs>97</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Module</vt:lpstr>
      <vt:lpstr>BRAIN TUMOR PREDICTION USING MRI  IMAGES</vt:lpstr>
      <vt:lpstr>Index</vt:lpstr>
      <vt:lpstr>Team Name: BIET-TEAM16</vt:lpstr>
      <vt:lpstr>Introduction</vt:lpstr>
      <vt:lpstr>Road Map</vt:lpstr>
      <vt:lpstr>Work Distribution</vt:lpstr>
      <vt:lpstr>Data Collection</vt:lpstr>
      <vt:lpstr>  Brain Tumor  Dataset</vt:lpstr>
      <vt:lpstr>Data pre-processing</vt:lpstr>
      <vt:lpstr>     Code Screenshot        </vt:lpstr>
      <vt:lpstr>Model Design</vt:lpstr>
      <vt:lpstr>             Model Design</vt:lpstr>
      <vt:lpstr>Screenshot of CNN Model code</vt:lpstr>
      <vt:lpstr>Screenshot of CNN model  code</vt:lpstr>
      <vt:lpstr>Screenshot of CNN model code</vt:lpstr>
      <vt:lpstr>Application Design</vt:lpstr>
      <vt:lpstr>Screenshot of flask app code</vt:lpstr>
      <vt:lpstr>Screenshot of flask app code</vt:lpstr>
      <vt:lpstr> Screenshot of App page </vt:lpstr>
      <vt:lpstr>Screenshot of prediction</vt:lpstr>
      <vt:lpstr>Screenshot of prediction</vt:lpstr>
      <vt:lpstr>Advantages and Disadvantages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GRACE</cp:lastModifiedBy>
  <cp:revision>57</cp:revision>
  <dcterms:created xsi:type="dcterms:W3CDTF">2020-07-14T10:10:55Z</dcterms:created>
  <dcterms:modified xsi:type="dcterms:W3CDTF">2020-09-04T12:48:00Z</dcterms:modified>
</cp:coreProperties>
</file>