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1D4E03-357C-428C-B447-8BBD69A62C16}" type="datetimeFigureOut">
              <a:rPr lang="en-US" smtClean="0"/>
              <a:t>9/4/2020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E0FF7FC-7D3A-4246-89D3-472784B329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1D4E03-357C-428C-B447-8BBD69A62C16}"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1D4E03-357C-428C-B447-8BBD69A62C16}"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1D4E03-357C-428C-B447-8BBD69A62C16}"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1D4E03-357C-428C-B447-8BBD69A62C16}"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D4E03-357C-428C-B447-8BBD69A62C16}"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1D4E03-357C-428C-B447-8BBD69A62C16}"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1D4E03-357C-428C-B447-8BBD69A62C16}"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E0FF7FC-7D3A-4246-89D3-472784B3297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1D4E03-357C-428C-B447-8BBD69A62C16}" type="datetimeFigureOut">
              <a:rPr lang="en-US" smtClean="0"/>
              <a:t>9/4/2020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0FF7FC-7D3A-4246-89D3-472784B3297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85794"/>
            <a:ext cx="7851648" cy="2414606"/>
          </a:xfrm>
        </p:spPr>
        <p:txBody>
          <a:bodyPr>
            <a:normAutofit fontScale="90000"/>
          </a:bodyPr>
          <a:lstStyle/>
          <a:p>
            <a:pPr algn="l"/>
            <a:r>
              <a:rPr lang="en-US" b="1" dirty="0"/>
              <a:t>BREAST  CANCER  RISK  </a:t>
            </a:r>
            <a:r>
              <a:rPr lang="en-US" b="1" dirty="0" smtClean="0"/>
              <a:t/>
            </a:r>
            <a:br>
              <a:rPr lang="en-US" b="1" dirty="0" smtClean="0"/>
            </a:br>
            <a:r>
              <a:rPr lang="en-US" b="1" dirty="0" smtClean="0"/>
              <a:t>PREDICTION </a:t>
            </a:r>
            <a:br>
              <a:rPr lang="en-US" b="1" dirty="0" smtClean="0"/>
            </a:br>
            <a:r>
              <a:rPr lang="en-US" b="1" dirty="0" smtClean="0"/>
              <a:t>using deep learning</a:t>
            </a:r>
            <a:endParaRPr lang="en-US" dirty="0"/>
          </a:p>
        </p:txBody>
      </p:sp>
      <p:sp>
        <p:nvSpPr>
          <p:cNvPr id="3" name="Subtitle 2"/>
          <p:cNvSpPr>
            <a:spLocks noGrp="1"/>
          </p:cNvSpPr>
          <p:nvPr>
            <p:ph type="subTitle" idx="1"/>
          </p:nvPr>
        </p:nvSpPr>
        <p:spPr>
          <a:xfrm>
            <a:off x="533400" y="3929066"/>
            <a:ext cx="7854696" cy="2428892"/>
          </a:xfrm>
        </p:spPr>
        <p:txBody>
          <a:bodyPr>
            <a:normAutofit lnSpcReduction="10000"/>
          </a:bodyPr>
          <a:lstStyle/>
          <a:p>
            <a:r>
              <a:rPr lang="en-IN" sz="2300" dirty="0" smtClean="0">
                <a:latin typeface="+mj-lt"/>
              </a:rPr>
              <a:t>Project  Done </a:t>
            </a:r>
            <a:r>
              <a:rPr lang="en-IN" sz="2300" dirty="0" smtClean="0">
                <a:latin typeface="+mj-lt"/>
              </a:rPr>
              <a:t>B</a:t>
            </a:r>
            <a:r>
              <a:rPr lang="en-IN" sz="2300" dirty="0" smtClean="0">
                <a:latin typeface="+mj-lt"/>
              </a:rPr>
              <a:t>y:</a:t>
            </a:r>
          </a:p>
          <a:p>
            <a:r>
              <a:rPr lang="en-IN" sz="2300" dirty="0" err="1" smtClean="0">
                <a:latin typeface="+mj-lt"/>
              </a:rPr>
              <a:t>Arpita</a:t>
            </a:r>
            <a:r>
              <a:rPr lang="en-IN" sz="2300" dirty="0" smtClean="0">
                <a:latin typeface="+mj-lt"/>
              </a:rPr>
              <a:t> </a:t>
            </a:r>
            <a:r>
              <a:rPr lang="en-IN" sz="2300" dirty="0" err="1" smtClean="0">
                <a:latin typeface="+mj-lt"/>
              </a:rPr>
              <a:t>Prakash</a:t>
            </a:r>
            <a:r>
              <a:rPr lang="en-IN" sz="2300" dirty="0" smtClean="0">
                <a:latin typeface="+mj-lt"/>
              </a:rPr>
              <a:t> </a:t>
            </a:r>
            <a:r>
              <a:rPr lang="en-IN" sz="2300" dirty="0" err="1" smtClean="0">
                <a:latin typeface="+mj-lt"/>
              </a:rPr>
              <a:t>Hegde</a:t>
            </a:r>
            <a:endParaRPr lang="en-IN" sz="2300" dirty="0" smtClean="0">
              <a:latin typeface="+mj-lt"/>
            </a:endParaRPr>
          </a:p>
          <a:p>
            <a:r>
              <a:rPr lang="en-IN" sz="2300" dirty="0" err="1" smtClean="0">
                <a:latin typeface="+mj-lt"/>
              </a:rPr>
              <a:t>Neha</a:t>
            </a:r>
            <a:r>
              <a:rPr lang="en-IN" sz="2300" dirty="0" smtClean="0">
                <a:latin typeface="+mj-lt"/>
              </a:rPr>
              <a:t> </a:t>
            </a:r>
            <a:r>
              <a:rPr lang="en-IN" sz="2300" dirty="0" err="1" smtClean="0">
                <a:latin typeface="+mj-lt"/>
              </a:rPr>
              <a:t>Pawar</a:t>
            </a:r>
            <a:r>
              <a:rPr lang="en-IN" sz="2300" dirty="0" smtClean="0">
                <a:latin typeface="+mj-lt"/>
              </a:rPr>
              <a:t> K R</a:t>
            </a:r>
          </a:p>
          <a:p>
            <a:r>
              <a:rPr lang="en-IN" sz="2300" dirty="0" err="1" smtClean="0">
                <a:latin typeface="+mj-lt"/>
              </a:rPr>
              <a:t>Nidhi</a:t>
            </a:r>
            <a:r>
              <a:rPr lang="en-IN" sz="2300" dirty="0" smtClean="0">
                <a:latin typeface="+mj-lt"/>
              </a:rPr>
              <a:t> S Jain</a:t>
            </a:r>
          </a:p>
          <a:p>
            <a:r>
              <a:rPr lang="en-IN" sz="2300" dirty="0" smtClean="0">
                <a:latin typeface="+mj-lt"/>
              </a:rPr>
              <a:t>Nikita B N</a:t>
            </a:r>
          </a:p>
          <a:p>
            <a:r>
              <a:rPr lang="en-IN" sz="2300" dirty="0" err="1" smtClean="0">
                <a:latin typeface="+mj-lt"/>
              </a:rPr>
              <a:t>Yashaswini</a:t>
            </a:r>
            <a:r>
              <a:rPr lang="en-IN" sz="2300" dirty="0" smtClean="0">
                <a:latin typeface="+mj-lt"/>
              </a:rPr>
              <a:t> </a:t>
            </a:r>
            <a:r>
              <a:rPr lang="en-IN" sz="2300" dirty="0" err="1" smtClean="0">
                <a:latin typeface="+mj-lt"/>
              </a:rPr>
              <a:t>B</a:t>
            </a:r>
            <a:r>
              <a:rPr lang="en-IN" sz="2300" dirty="0" err="1" smtClean="0">
                <a:latin typeface="+mj-lt"/>
              </a:rPr>
              <a:t>andloor</a:t>
            </a:r>
            <a:r>
              <a:rPr lang="en-IN" sz="2300" dirty="0" smtClean="0">
                <a:latin typeface="+mj-lt"/>
              </a:rPr>
              <a:t> V</a:t>
            </a:r>
            <a:endParaRPr lang="en-IN" sz="2300" dirty="0" smtClean="0">
              <a:latin typeface="+mj-lt"/>
            </a:endParaRPr>
          </a:p>
          <a:p>
            <a:endParaRPr lang="en-IN" dirty="0" smtClean="0"/>
          </a:p>
        </p:txBody>
      </p:sp>
      <p:pic>
        <p:nvPicPr>
          <p:cNvPr id="5" name="Picture 4" descr="symbol.jpg"/>
          <p:cNvPicPr>
            <a:picLocks noChangeAspect="1"/>
          </p:cNvPicPr>
          <p:nvPr/>
        </p:nvPicPr>
        <p:blipFill>
          <a:blip r:embed="rId2" cstate="print"/>
          <a:srcRect b="8474"/>
          <a:stretch>
            <a:fillRect/>
          </a:stretch>
        </p:blipFill>
        <p:spPr>
          <a:xfrm>
            <a:off x="6858016" y="1000108"/>
            <a:ext cx="1650996" cy="2071702"/>
          </a:xfrm>
          <a:prstGeom prst="rect">
            <a:avLst/>
          </a:prstGeom>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Breast cancer is one of the main causes of cancer death worldwide. Early diagnostics significantly increases the chances of correct treatment and survival, but this process is tedious and often leads to a disagreement between pathologists. Computer-aided diagnosis systems showed potential for improving diagnostic accuracy. But early detection and prevention can significantly reduce the chances of death. It is important to detect breast cancer as early as possible.</a:t>
            </a:r>
            <a:endParaRPr lang="en-US" dirty="0"/>
          </a:p>
        </p:txBody>
      </p:sp>
      <p:pic>
        <p:nvPicPr>
          <p:cNvPr id="4" name="Picture 3" descr="symbol.jpg"/>
          <p:cNvPicPr>
            <a:picLocks noChangeAspect="1"/>
          </p:cNvPicPr>
          <p:nvPr/>
        </p:nvPicPr>
        <p:blipFill>
          <a:blip r:embed="rId2" cstate="print"/>
          <a:srcRect b="8694"/>
          <a:stretch>
            <a:fillRect/>
          </a:stretch>
        </p:blipFill>
        <p:spPr>
          <a:xfrm>
            <a:off x="7429520" y="714356"/>
            <a:ext cx="1365244" cy="10575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dirty="0" smtClean="0">
                <a:latin typeface="+mj-lt"/>
              </a:rPr>
              <a:t>In the current era of Medical Care People has become more blunt for the doctors and with whatever disease they visit </a:t>
            </a:r>
            <a:r>
              <a:rPr lang="en-IN" dirty="0" err="1" smtClean="0">
                <a:latin typeface="+mj-lt"/>
              </a:rPr>
              <a:t>hospitals,most</a:t>
            </a:r>
            <a:r>
              <a:rPr lang="en-IN" dirty="0" smtClean="0">
                <a:latin typeface="+mj-lt"/>
              </a:rPr>
              <a:t> of them making fools of public and making un necessary test and finally gives a conclusion.</a:t>
            </a:r>
          </a:p>
          <a:p>
            <a:pPr>
              <a:buNone/>
            </a:pPr>
            <a:endParaRPr lang="en-IN" dirty="0" smtClean="0">
              <a:latin typeface="+mj-lt"/>
            </a:endParaRPr>
          </a:p>
          <a:p>
            <a:pPr>
              <a:buFont typeface="Wingdings" pitchFamily="2" charset="2"/>
              <a:buChar char="Ø"/>
            </a:pPr>
            <a:r>
              <a:rPr lang="en-IN" dirty="0" err="1" smtClean="0">
                <a:latin typeface="+mj-lt"/>
              </a:rPr>
              <a:t>So,there</a:t>
            </a:r>
            <a:r>
              <a:rPr lang="en-IN" dirty="0" smtClean="0">
                <a:latin typeface="+mj-lt"/>
              </a:rPr>
              <a:t> is a need of model to predict the </a:t>
            </a:r>
            <a:r>
              <a:rPr lang="en-IN" dirty="0" err="1" smtClean="0">
                <a:latin typeface="+mj-lt"/>
              </a:rPr>
              <a:t>occurance</a:t>
            </a:r>
            <a:r>
              <a:rPr lang="en-IN" dirty="0" smtClean="0">
                <a:latin typeface="+mj-lt"/>
              </a:rPr>
              <a:t> of </a:t>
            </a:r>
          </a:p>
          <a:p>
            <a:pPr>
              <a:buNone/>
            </a:pPr>
            <a:r>
              <a:rPr lang="en-IN" dirty="0" smtClean="0">
                <a:latin typeface="+mj-lt"/>
              </a:rPr>
              <a:t> </a:t>
            </a:r>
            <a:r>
              <a:rPr lang="en-IN" dirty="0" smtClean="0">
                <a:latin typeface="+mj-lt"/>
              </a:rPr>
              <a:t>   Breast cancer disease.</a:t>
            </a:r>
          </a:p>
          <a:p>
            <a:pPr>
              <a:buNone/>
            </a:pPr>
            <a:endParaRPr lang="en-IN" dirty="0" smtClean="0"/>
          </a:p>
          <a:p>
            <a:pPr>
              <a:buNone/>
            </a:pPr>
            <a:endParaRPr lang="en-US" dirty="0"/>
          </a:p>
        </p:txBody>
      </p:sp>
      <p:pic>
        <p:nvPicPr>
          <p:cNvPr id="4" name="Picture 3" descr="symbol.jpg"/>
          <p:cNvPicPr>
            <a:picLocks noChangeAspect="1"/>
          </p:cNvPicPr>
          <p:nvPr/>
        </p:nvPicPr>
        <p:blipFill>
          <a:blip r:embed="rId2" cstate="print"/>
          <a:srcRect b="8694"/>
          <a:stretch>
            <a:fillRect/>
          </a:stretch>
        </p:blipFill>
        <p:spPr>
          <a:xfrm>
            <a:off x="7215206" y="785794"/>
            <a:ext cx="1365244" cy="1057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By prediction of Breast cancer in healthcare we are able to take suitable measures accordingly to control the cancer tissue</a:t>
            </a:r>
            <a:r>
              <a:rPr lang="en-US" dirty="0" smtClean="0"/>
              <a:t>.</a:t>
            </a:r>
          </a:p>
          <a:p>
            <a:pPr>
              <a:buNone/>
            </a:pPr>
            <a:endParaRPr lang="en-US" dirty="0" smtClean="0"/>
          </a:p>
          <a:p>
            <a:pPr>
              <a:buFont typeface="Wingdings" pitchFamily="2" charset="2"/>
              <a:buChar char="ü"/>
            </a:pPr>
            <a:r>
              <a:rPr lang="en-US" dirty="0" smtClean="0"/>
              <a:t>we propose a technique which consists of two consecutive </a:t>
            </a:r>
            <a:r>
              <a:rPr lang="en-US" dirty="0" err="1" smtClean="0"/>
              <a:t>convolutional</a:t>
            </a:r>
            <a:r>
              <a:rPr lang="en-US" dirty="0" smtClean="0"/>
              <a:t> neural networks. By using deep neural networks we are </a:t>
            </a:r>
            <a:r>
              <a:rPr lang="en-US" dirty="0" smtClean="0"/>
              <a:t>predicting whether the patient suffering with breast cancer or not.</a:t>
            </a:r>
          </a:p>
          <a:p>
            <a:pPr>
              <a:buNone/>
            </a:pPr>
            <a:endParaRPr lang="en-US" dirty="0" smtClean="0"/>
          </a:p>
          <a:p>
            <a:pPr>
              <a:buFont typeface="Wingdings" pitchFamily="2" charset="2"/>
              <a:buChar char="ü"/>
            </a:pPr>
            <a:r>
              <a:rPr lang="en-US" dirty="0" smtClean="0"/>
              <a:t>Users have feasibility to upload scanned images on a web page to know about the status.</a:t>
            </a:r>
            <a:endParaRPr lang="en-US" dirty="0"/>
          </a:p>
        </p:txBody>
      </p:sp>
      <p:pic>
        <p:nvPicPr>
          <p:cNvPr id="5" name="Picture 4" descr="symbol.jpg"/>
          <p:cNvPicPr>
            <a:picLocks noChangeAspect="1"/>
          </p:cNvPicPr>
          <p:nvPr/>
        </p:nvPicPr>
        <p:blipFill>
          <a:blip r:embed="rId2" cstate="print"/>
          <a:srcRect b="8694"/>
          <a:stretch>
            <a:fillRect/>
          </a:stretch>
        </p:blipFill>
        <p:spPr>
          <a:xfrm>
            <a:off x="7215206" y="785794"/>
            <a:ext cx="1365244" cy="10575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a:bodyPr>
          <a:lstStyle/>
          <a:p>
            <a:pPr>
              <a:buNone/>
            </a:pPr>
            <a:r>
              <a:rPr lang="en-IN" sz="8000" dirty="0" smtClean="0"/>
              <a:t>  </a:t>
            </a:r>
          </a:p>
          <a:p>
            <a:pPr>
              <a:buNone/>
            </a:pPr>
            <a:r>
              <a:rPr lang="en-IN" sz="8000" dirty="0" smtClean="0"/>
              <a:t>    THANK  YOU</a:t>
            </a:r>
            <a:endParaRPr lang="en-US" sz="8000" dirty="0"/>
          </a:p>
        </p:txBody>
      </p:sp>
      <p:pic>
        <p:nvPicPr>
          <p:cNvPr id="4" name="Picture 3" descr="pic.jpg"/>
          <p:cNvPicPr>
            <a:picLocks noChangeAspect="1"/>
          </p:cNvPicPr>
          <p:nvPr/>
        </p:nvPicPr>
        <p:blipFill>
          <a:blip r:embed="rId2" cstate="print"/>
          <a:stretch>
            <a:fillRect/>
          </a:stretch>
        </p:blipFill>
        <p:spPr>
          <a:xfrm>
            <a:off x="2786050" y="3929066"/>
            <a:ext cx="3814768" cy="2400303"/>
          </a:xfrm>
          <a:prstGeom prst="rect">
            <a:avLst/>
          </a:prstGeom>
        </p:spPr>
      </p:pic>
      <p:pic>
        <p:nvPicPr>
          <p:cNvPr id="5" name="Picture 4" descr="symbol.jpg"/>
          <p:cNvPicPr>
            <a:picLocks noChangeAspect="1"/>
          </p:cNvPicPr>
          <p:nvPr/>
        </p:nvPicPr>
        <p:blipFill>
          <a:blip r:embed="rId3" cstate="print"/>
          <a:srcRect b="8694"/>
          <a:stretch>
            <a:fillRect/>
          </a:stretch>
        </p:blipFill>
        <p:spPr>
          <a:xfrm>
            <a:off x="7429520" y="714356"/>
            <a:ext cx="1365244" cy="105751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364</TotalTime>
  <Words>229</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BREAST  CANCER  RISK   PREDICTION  using deep learning</vt:lpstr>
      <vt:lpstr>Purpose:</vt:lpstr>
      <vt:lpstr>Problem:</vt:lpstr>
      <vt:lpstr>Solution:</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RISK   PREDICTION  using deep learning</dc:title>
  <dc:creator>user</dc:creator>
  <cp:lastModifiedBy>user</cp:lastModifiedBy>
  <cp:revision>38</cp:revision>
  <dcterms:created xsi:type="dcterms:W3CDTF">2020-09-04T03:14:37Z</dcterms:created>
  <dcterms:modified xsi:type="dcterms:W3CDTF">2020-09-04T09:19:36Z</dcterms:modified>
</cp:coreProperties>
</file>