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gJsQsjbltKQaopHJMM4tvnqxrv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32"/>
          <p:cNvGrpSpPr/>
          <p:nvPr/>
        </p:nvGrpSpPr>
        <p:grpSpPr>
          <a:xfrm>
            <a:off x="7343003" y="3409675"/>
            <a:ext cx="1691422" cy="1732548"/>
            <a:chOff x="7343003" y="3409675"/>
            <a:chExt cx="1691422" cy="1732548"/>
          </a:xfrm>
        </p:grpSpPr>
        <p:grpSp>
          <p:nvGrpSpPr>
            <p:cNvPr id="11" name="Google Shape;11;p32"/>
            <p:cNvGrpSpPr/>
            <p:nvPr/>
          </p:nvGrpSpPr>
          <p:grpSpPr>
            <a:xfrm>
              <a:off x="7343003" y="4453711"/>
              <a:ext cx="316800" cy="688512"/>
              <a:chOff x="7343003" y="4453711"/>
              <a:chExt cx="316800" cy="688512"/>
            </a:xfrm>
          </p:grpSpPr>
          <p:sp>
            <p:nvSpPr>
              <p:cNvPr id="12" name="Google Shape;12;p3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32"/>
            <p:cNvGrpSpPr/>
            <p:nvPr/>
          </p:nvGrpSpPr>
          <p:grpSpPr>
            <a:xfrm>
              <a:off x="7801210" y="4105700"/>
              <a:ext cx="316800" cy="1036523"/>
              <a:chOff x="7801210" y="4105700"/>
              <a:chExt cx="316800" cy="1036523"/>
            </a:xfrm>
          </p:grpSpPr>
          <p:sp>
            <p:nvSpPr>
              <p:cNvPr id="15" name="Google Shape;15;p3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32"/>
            <p:cNvGrpSpPr/>
            <p:nvPr/>
          </p:nvGrpSpPr>
          <p:grpSpPr>
            <a:xfrm>
              <a:off x="8259418" y="3757688"/>
              <a:ext cx="316800" cy="1384535"/>
              <a:chOff x="8259418" y="3757688"/>
              <a:chExt cx="316800" cy="1384535"/>
            </a:xfrm>
          </p:grpSpPr>
          <p:sp>
            <p:nvSpPr>
              <p:cNvPr id="19" name="Google Shape;19;p3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32"/>
            <p:cNvGrpSpPr/>
            <p:nvPr/>
          </p:nvGrpSpPr>
          <p:grpSpPr>
            <a:xfrm>
              <a:off x="8717625" y="3409675"/>
              <a:ext cx="316800" cy="1732548"/>
              <a:chOff x="8717625" y="3409675"/>
              <a:chExt cx="316800" cy="1732548"/>
            </a:xfrm>
          </p:grpSpPr>
          <p:sp>
            <p:nvSpPr>
              <p:cNvPr id="24" name="Google Shape;24;p3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32"/>
          <p:cNvGrpSpPr/>
          <p:nvPr/>
        </p:nvGrpSpPr>
        <p:grpSpPr>
          <a:xfrm>
            <a:off x="5043503" y="0"/>
            <a:ext cx="3814072" cy="3839101"/>
            <a:chOff x="5043503" y="0"/>
            <a:chExt cx="3814072" cy="3839101"/>
          </a:xfrm>
        </p:grpSpPr>
        <p:sp>
          <p:nvSpPr>
            <p:cNvPr id="30" name="Google Shape;30;p3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32"/>
            <p:cNvGrpSpPr/>
            <p:nvPr/>
          </p:nvGrpSpPr>
          <p:grpSpPr>
            <a:xfrm>
              <a:off x="7647812" y="2704283"/>
              <a:ext cx="635219" cy="635219"/>
              <a:chOff x="6725724" y="2701260"/>
              <a:chExt cx="1208101" cy="1208100"/>
            </a:xfrm>
          </p:grpSpPr>
          <p:sp>
            <p:nvSpPr>
              <p:cNvPr id="33" name="Google Shape;33;p3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32"/>
            <p:cNvGrpSpPr/>
            <p:nvPr/>
          </p:nvGrpSpPr>
          <p:grpSpPr>
            <a:xfrm>
              <a:off x="7952721" y="179238"/>
              <a:ext cx="873165" cy="873003"/>
              <a:chOff x="7754428" y="208725"/>
              <a:chExt cx="541800" cy="541800"/>
            </a:xfrm>
          </p:grpSpPr>
          <p:sp>
            <p:nvSpPr>
              <p:cNvPr id="38" name="Google Shape;38;p3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3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3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3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3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41"/>
          <p:cNvGrpSpPr/>
          <p:nvPr/>
        </p:nvGrpSpPr>
        <p:grpSpPr>
          <a:xfrm>
            <a:off x="52" y="4099200"/>
            <a:ext cx="9144036" cy="1044300"/>
            <a:chOff x="52" y="4099200"/>
            <a:chExt cx="9144036" cy="1044300"/>
          </a:xfrm>
        </p:grpSpPr>
        <p:grpSp>
          <p:nvGrpSpPr>
            <p:cNvPr id="143" name="Google Shape;143;p41"/>
            <p:cNvGrpSpPr/>
            <p:nvPr/>
          </p:nvGrpSpPr>
          <p:grpSpPr>
            <a:xfrm>
              <a:off x="52" y="4309200"/>
              <a:ext cx="231622" cy="834300"/>
              <a:chOff x="2688737" y="4301380"/>
              <a:chExt cx="231900" cy="834300"/>
            </a:xfrm>
          </p:grpSpPr>
          <p:sp>
            <p:nvSpPr>
              <p:cNvPr id="144" name="Google Shape;144;p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41"/>
            <p:cNvGrpSpPr/>
            <p:nvPr/>
          </p:nvGrpSpPr>
          <p:grpSpPr>
            <a:xfrm>
              <a:off x="371406" y="4099200"/>
              <a:ext cx="231622" cy="1044300"/>
              <a:chOff x="2688737" y="4091380"/>
              <a:chExt cx="231900" cy="1044300"/>
            </a:xfrm>
          </p:grpSpPr>
          <p:sp>
            <p:nvSpPr>
              <p:cNvPr id="149" name="Google Shape;149;p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41"/>
            <p:cNvGrpSpPr/>
            <p:nvPr/>
          </p:nvGrpSpPr>
          <p:grpSpPr>
            <a:xfrm>
              <a:off x="742761" y="4309200"/>
              <a:ext cx="231622" cy="834300"/>
              <a:chOff x="2688737" y="4301380"/>
              <a:chExt cx="231900" cy="834300"/>
            </a:xfrm>
          </p:grpSpPr>
          <p:sp>
            <p:nvSpPr>
              <p:cNvPr id="155" name="Google Shape;155;p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41"/>
            <p:cNvGrpSpPr/>
            <p:nvPr/>
          </p:nvGrpSpPr>
          <p:grpSpPr>
            <a:xfrm>
              <a:off x="1114115" y="4518900"/>
              <a:ext cx="231622" cy="624600"/>
              <a:chOff x="2688737" y="4511080"/>
              <a:chExt cx="231900" cy="624600"/>
            </a:xfrm>
          </p:grpSpPr>
          <p:sp>
            <p:nvSpPr>
              <p:cNvPr id="160" name="Google Shape;160;p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41"/>
            <p:cNvGrpSpPr/>
            <p:nvPr/>
          </p:nvGrpSpPr>
          <p:grpSpPr>
            <a:xfrm>
              <a:off x="1856753" y="4099200"/>
              <a:ext cx="231600" cy="1044300"/>
              <a:chOff x="1856753" y="4099200"/>
              <a:chExt cx="231600" cy="1044300"/>
            </a:xfrm>
          </p:grpSpPr>
          <p:sp>
            <p:nvSpPr>
              <p:cNvPr id="164" name="Google Shape;164;p4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41"/>
            <p:cNvGrpSpPr/>
            <p:nvPr/>
          </p:nvGrpSpPr>
          <p:grpSpPr>
            <a:xfrm>
              <a:off x="2228107" y="4309200"/>
              <a:ext cx="231600" cy="834300"/>
              <a:chOff x="2228107" y="4309200"/>
              <a:chExt cx="231600" cy="834300"/>
            </a:xfrm>
          </p:grpSpPr>
          <p:sp>
            <p:nvSpPr>
              <p:cNvPr id="170" name="Google Shape;170;p4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41"/>
            <p:cNvGrpSpPr/>
            <p:nvPr/>
          </p:nvGrpSpPr>
          <p:grpSpPr>
            <a:xfrm>
              <a:off x="2599462" y="4518900"/>
              <a:ext cx="231600" cy="624600"/>
              <a:chOff x="2599462" y="4518900"/>
              <a:chExt cx="231600" cy="624600"/>
            </a:xfrm>
          </p:grpSpPr>
          <p:sp>
            <p:nvSpPr>
              <p:cNvPr id="175" name="Google Shape;175;p4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41"/>
            <p:cNvGrpSpPr/>
            <p:nvPr/>
          </p:nvGrpSpPr>
          <p:grpSpPr>
            <a:xfrm>
              <a:off x="3342171" y="4099200"/>
              <a:ext cx="231600" cy="1044300"/>
              <a:chOff x="3342171" y="4099200"/>
              <a:chExt cx="231600" cy="1044300"/>
            </a:xfrm>
          </p:grpSpPr>
          <p:sp>
            <p:nvSpPr>
              <p:cNvPr id="179" name="Google Shape;179;p4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41"/>
            <p:cNvGrpSpPr/>
            <p:nvPr/>
          </p:nvGrpSpPr>
          <p:grpSpPr>
            <a:xfrm>
              <a:off x="3713525" y="4309200"/>
              <a:ext cx="231600" cy="834300"/>
              <a:chOff x="3713525" y="4309200"/>
              <a:chExt cx="231600" cy="834300"/>
            </a:xfrm>
          </p:grpSpPr>
          <p:sp>
            <p:nvSpPr>
              <p:cNvPr id="185" name="Google Shape;185;p4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41"/>
            <p:cNvGrpSpPr/>
            <p:nvPr/>
          </p:nvGrpSpPr>
          <p:grpSpPr>
            <a:xfrm>
              <a:off x="1485398" y="4309200"/>
              <a:ext cx="231600" cy="834300"/>
              <a:chOff x="1485398" y="4309200"/>
              <a:chExt cx="231600" cy="834300"/>
            </a:xfrm>
          </p:grpSpPr>
          <p:sp>
            <p:nvSpPr>
              <p:cNvPr id="190" name="Google Shape;190;p4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41"/>
            <p:cNvGrpSpPr/>
            <p:nvPr/>
          </p:nvGrpSpPr>
          <p:grpSpPr>
            <a:xfrm>
              <a:off x="4084879" y="4518900"/>
              <a:ext cx="231600" cy="624600"/>
              <a:chOff x="4084879" y="4518900"/>
              <a:chExt cx="231600" cy="624600"/>
            </a:xfrm>
          </p:grpSpPr>
          <p:sp>
            <p:nvSpPr>
              <p:cNvPr id="195" name="Google Shape;195;p4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41"/>
            <p:cNvGrpSpPr/>
            <p:nvPr/>
          </p:nvGrpSpPr>
          <p:grpSpPr>
            <a:xfrm>
              <a:off x="2970816" y="4309200"/>
              <a:ext cx="231600" cy="834300"/>
              <a:chOff x="2970816" y="4309200"/>
              <a:chExt cx="231600" cy="834300"/>
            </a:xfrm>
          </p:grpSpPr>
          <p:sp>
            <p:nvSpPr>
              <p:cNvPr id="199" name="Google Shape;199;p4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41"/>
            <p:cNvGrpSpPr/>
            <p:nvPr/>
          </p:nvGrpSpPr>
          <p:grpSpPr>
            <a:xfrm>
              <a:off x="4456234" y="4309200"/>
              <a:ext cx="231600" cy="834300"/>
              <a:chOff x="4456234" y="4309200"/>
              <a:chExt cx="231600" cy="834300"/>
            </a:xfrm>
          </p:grpSpPr>
          <p:sp>
            <p:nvSpPr>
              <p:cNvPr id="204" name="Google Shape;204;p4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41"/>
            <p:cNvGrpSpPr/>
            <p:nvPr/>
          </p:nvGrpSpPr>
          <p:grpSpPr>
            <a:xfrm>
              <a:off x="4827588" y="4099200"/>
              <a:ext cx="231600" cy="1044300"/>
              <a:chOff x="4827588" y="4099200"/>
              <a:chExt cx="231600" cy="1044300"/>
            </a:xfrm>
          </p:grpSpPr>
          <p:sp>
            <p:nvSpPr>
              <p:cNvPr id="209" name="Google Shape;209;p4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41"/>
            <p:cNvGrpSpPr/>
            <p:nvPr/>
          </p:nvGrpSpPr>
          <p:grpSpPr>
            <a:xfrm>
              <a:off x="5198943" y="4309200"/>
              <a:ext cx="231600" cy="834300"/>
              <a:chOff x="5198943" y="4309200"/>
              <a:chExt cx="231600" cy="834300"/>
            </a:xfrm>
          </p:grpSpPr>
          <p:sp>
            <p:nvSpPr>
              <p:cNvPr id="215" name="Google Shape;215;p4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4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41"/>
            <p:cNvGrpSpPr/>
            <p:nvPr/>
          </p:nvGrpSpPr>
          <p:grpSpPr>
            <a:xfrm>
              <a:off x="5570297" y="4518900"/>
              <a:ext cx="231600" cy="624600"/>
              <a:chOff x="5570297" y="4518900"/>
              <a:chExt cx="231600" cy="624600"/>
            </a:xfrm>
          </p:grpSpPr>
          <p:sp>
            <p:nvSpPr>
              <p:cNvPr id="220" name="Google Shape;220;p4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41"/>
            <p:cNvGrpSpPr/>
            <p:nvPr/>
          </p:nvGrpSpPr>
          <p:grpSpPr>
            <a:xfrm>
              <a:off x="5941652" y="4309200"/>
              <a:ext cx="231600" cy="834300"/>
              <a:chOff x="5941652" y="4309200"/>
              <a:chExt cx="231600" cy="834300"/>
            </a:xfrm>
          </p:grpSpPr>
          <p:sp>
            <p:nvSpPr>
              <p:cNvPr id="224" name="Google Shape;224;p4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41"/>
            <p:cNvGrpSpPr/>
            <p:nvPr/>
          </p:nvGrpSpPr>
          <p:grpSpPr>
            <a:xfrm>
              <a:off x="6313006" y="4099200"/>
              <a:ext cx="231600" cy="1044300"/>
              <a:chOff x="6313006" y="4099200"/>
              <a:chExt cx="231600" cy="1044300"/>
            </a:xfrm>
          </p:grpSpPr>
          <p:sp>
            <p:nvSpPr>
              <p:cNvPr id="229" name="Google Shape;229;p4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4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41"/>
            <p:cNvGrpSpPr/>
            <p:nvPr/>
          </p:nvGrpSpPr>
          <p:grpSpPr>
            <a:xfrm>
              <a:off x="6684361" y="4309200"/>
              <a:ext cx="231600" cy="834300"/>
              <a:chOff x="6684361" y="4309200"/>
              <a:chExt cx="231600" cy="834300"/>
            </a:xfrm>
          </p:grpSpPr>
          <p:sp>
            <p:nvSpPr>
              <p:cNvPr id="235" name="Google Shape;235;p4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41"/>
            <p:cNvGrpSpPr/>
            <p:nvPr/>
          </p:nvGrpSpPr>
          <p:grpSpPr>
            <a:xfrm>
              <a:off x="7055715" y="4518900"/>
              <a:ext cx="231600" cy="624600"/>
              <a:chOff x="7055715" y="4518900"/>
              <a:chExt cx="231600" cy="624600"/>
            </a:xfrm>
          </p:grpSpPr>
          <p:sp>
            <p:nvSpPr>
              <p:cNvPr id="240" name="Google Shape;240;p4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41"/>
            <p:cNvGrpSpPr/>
            <p:nvPr/>
          </p:nvGrpSpPr>
          <p:grpSpPr>
            <a:xfrm>
              <a:off x="7798424" y="4099200"/>
              <a:ext cx="231600" cy="1044300"/>
              <a:chOff x="7798424" y="4099200"/>
              <a:chExt cx="231600" cy="1044300"/>
            </a:xfrm>
          </p:grpSpPr>
          <p:sp>
            <p:nvSpPr>
              <p:cNvPr id="244" name="Google Shape;244;p4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41"/>
            <p:cNvGrpSpPr/>
            <p:nvPr/>
          </p:nvGrpSpPr>
          <p:grpSpPr>
            <a:xfrm>
              <a:off x="8169779" y="4309200"/>
              <a:ext cx="231600" cy="834300"/>
              <a:chOff x="8169779" y="4309200"/>
              <a:chExt cx="231600" cy="834300"/>
            </a:xfrm>
          </p:grpSpPr>
          <p:sp>
            <p:nvSpPr>
              <p:cNvPr id="250" name="Google Shape;250;p4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41"/>
            <p:cNvGrpSpPr/>
            <p:nvPr/>
          </p:nvGrpSpPr>
          <p:grpSpPr>
            <a:xfrm>
              <a:off x="7427070" y="4309200"/>
              <a:ext cx="231600" cy="834300"/>
              <a:chOff x="7427070" y="4309200"/>
              <a:chExt cx="231600" cy="834300"/>
            </a:xfrm>
          </p:grpSpPr>
          <p:sp>
            <p:nvSpPr>
              <p:cNvPr id="255" name="Google Shape;255;p4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41"/>
            <p:cNvGrpSpPr/>
            <p:nvPr/>
          </p:nvGrpSpPr>
          <p:grpSpPr>
            <a:xfrm>
              <a:off x="8541133" y="4518900"/>
              <a:ext cx="231600" cy="624600"/>
              <a:chOff x="8541133" y="4518900"/>
              <a:chExt cx="231600" cy="624600"/>
            </a:xfrm>
          </p:grpSpPr>
          <p:sp>
            <p:nvSpPr>
              <p:cNvPr id="260" name="Google Shape;260;p4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41"/>
            <p:cNvGrpSpPr/>
            <p:nvPr/>
          </p:nvGrpSpPr>
          <p:grpSpPr>
            <a:xfrm>
              <a:off x="8912488" y="4309200"/>
              <a:ext cx="231600" cy="834300"/>
              <a:chOff x="8912488" y="4309200"/>
              <a:chExt cx="231600" cy="834300"/>
            </a:xfrm>
          </p:grpSpPr>
          <p:sp>
            <p:nvSpPr>
              <p:cNvPr id="264" name="Google Shape;264;p4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4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4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4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4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33"/>
          <p:cNvGrpSpPr/>
          <p:nvPr/>
        </p:nvGrpSpPr>
        <p:grpSpPr>
          <a:xfrm>
            <a:off x="625966" y="299376"/>
            <a:ext cx="999312" cy="999312"/>
            <a:chOff x="348199" y="179450"/>
            <a:chExt cx="1116300" cy="1116300"/>
          </a:xfrm>
        </p:grpSpPr>
        <p:sp>
          <p:nvSpPr>
            <p:cNvPr id="51" name="Google Shape;51;p3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3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34"/>
          <p:cNvGrpSpPr/>
          <p:nvPr/>
        </p:nvGrpSpPr>
        <p:grpSpPr>
          <a:xfrm>
            <a:off x="146769" y="3406"/>
            <a:ext cx="1233214" cy="1384535"/>
            <a:chOff x="146769" y="3406"/>
            <a:chExt cx="1233214" cy="1384535"/>
          </a:xfrm>
        </p:grpSpPr>
        <p:grpSp>
          <p:nvGrpSpPr>
            <p:cNvPr id="58" name="Google Shape;58;p34"/>
            <p:cNvGrpSpPr/>
            <p:nvPr/>
          </p:nvGrpSpPr>
          <p:grpSpPr>
            <a:xfrm>
              <a:off x="1063183" y="3406"/>
              <a:ext cx="316800" cy="688513"/>
              <a:chOff x="1063183" y="3406"/>
              <a:chExt cx="316800" cy="688513"/>
            </a:xfrm>
          </p:grpSpPr>
          <p:sp>
            <p:nvSpPr>
              <p:cNvPr id="59" name="Google Shape;59;p34"/>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4"/>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34"/>
            <p:cNvGrpSpPr/>
            <p:nvPr/>
          </p:nvGrpSpPr>
          <p:grpSpPr>
            <a:xfrm>
              <a:off x="604976" y="3406"/>
              <a:ext cx="316800" cy="1036524"/>
              <a:chOff x="604976" y="3406"/>
              <a:chExt cx="316800" cy="1036524"/>
            </a:xfrm>
          </p:grpSpPr>
          <p:sp>
            <p:nvSpPr>
              <p:cNvPr id="62" name="Google Shape;62;p34"/>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4"/>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4"/>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34"/>
            <p:cNvGrpSpPr/>
            <p:nvPr/>
          </p:nvGrpSpPr>
          <p:grpSpPr>
            <a:xfrm>
              <a:off x="146769" y="3406"/>
              <a:ext cx="316800" cy="1384535"/>
              <a:chOff x="146769" y="3406"/>
              <a:chExt cx="316800" cy="1384535"/>
            </a:xfrm>
          </p:grpSpPr>
          <p:sp>
            <p:nvSpPr>
              <p:cNvPr id="66" name="Google Shape;66;p34"/>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4"/>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4"/>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4"/>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34"/>
          <p:cNvGrpSpPr/>
          <p:nvPr/>
        </p:nvGrpSpPr>
        <p:grpSpPr>
          <a:xfrm>
            <a:off x="6775084" y="2904008"/>
            <a:ext cx="2186147" cy="2239500"/>
            <a:chOff x="6775084" y="2904008"/>
            <a:chExt cx="2186147" cy="2239500"/>
          </a:xfrm>
        </p:grpSpPr>
        <p:grpSp>
          <p:nvGrpSpPr>
            <p:cNvPr id="71" name="Google Shape;71;p34"/>
            <p:cNvGrpSpPr/>
            <p:nvPr/>
          </p:nvGrpSpPr>
          <p:grpSpPr>
            <a:xfrm>
              <a:off x="6775084" y="4253708"/>
              <a:ext cx="409500" cy="889800"/>
              <a:chOff x="6775084" y="4253708"/>
              <a:chExt cx="409500" cy="889800"/>
            </a:xfrm>
          </p:grpSpPr>
          <p:sp>
            <p:nvSpPr>
              <p:cNvPr id="72" name="Google Shape;72;p34"/>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4"/>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34"/>
            <p:cNvGrpSpPr/>
            <p:nvPr/>
          </p:nvGrpSpPr>
          <p:grpSpPr>
            <a:xfrm>
              <a:off x="7367299" y="3804008"/>
              <a:ext cx="409500" cy="1339500"/>
              <a:chOff x="7367299" y="3804008"/>
              <a:chExt cx="409500" cy="1339500"/>
            </a:xfrm>
          </p:grpSpPr>
          <p:sp>
            <p:nvSpPr>
              <p:cNvPr id="75" name="Google Shape;75;p34"/>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4"/>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4"/>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34"/>
            <p:cNvGrpSpPr/>
            <p:nvPr/>
          </p:nvGrpSpPr>
          <p:grpSpPr>
            <a:xfrm>
              <a:off x="7959516" y="3354008"/>
              <a:ext cx="409500" cy="1789500"/>
              <a:chOff x="7959516" y="3354008"/>
              <a:chExt cx="409500" cy="1789500"/>
            </a:xfrm>
          </p:grpSpPr>
          <p:sp>
            <p:nvSpPr>
              <p:cNvPr id="79" name="Google Shape;79;p34"/>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4"/>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4"/>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4"/>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34"/>
            <p:cNvGrpSpPr/>
            <p:nvPr/>
          </p:nvGrpSpPr>
          <p:grpSpPr>
            <a:xfrm>
              <a:off x="8551731" y="2904008"/>
              <a:ext cx="409500" cy="2239500"/>
              <a:chOff x="8551731" y="2904008"/>
              <a:chExt cx="409500" cy="2239500"/>
            </a:xfrm>
          </p:grpSpPr>
          <p:sp>
            <p:nvSpPr>
              <p:cNvPr id="84" name="Google Shape;84;p34"/>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4"/>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4"/>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4"/>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4"/>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3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3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35"/>
          <p:cNvGrpSpPr/>
          <p:nvPr/>
        </p:nvGrpSpPr>
        <p:grpSpPr>
          <a:xfrm>
            <a:off x="625966" y="299376"/>
            <a:ext cx="999312" cy="999312"/>
            <a:chOff x="348199" y="179450"/>
            <a:chExt cx="1116300" cy="1116300"/>
          </a:xfrm>
        </p:grpSpPr>
        <p:sp>
          <p:nvSpPr>
            <p:cNvPr id="93" name="Google Shape;93;p3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3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3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3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36"/>
          <p:cNvGrpSpPr/>
          <p:nvPr/>
        </p:nvGrpSpPr>
        <p:grpSpPr>
          <a:xfrm>
            <a:off x="625966" y="299376"/>
            <a:ext cx="999312" cy="999312"/>
            <a:chOff x="348199" y="179450"/>
            <a:chExt cx="1116300" cy="1116300"/>
          </a:xfrm>
        </p:grpSpPr>
        <p:sp>
          <p:nvSpPr>
            <p:cNvPr id="101" name="Google Shape;101;p3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3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37"/>
          <p:cNvGrpSpPr/>
          <p:nvPr/>
        </p:nvGrpSpPr>
        <p:grpSpPr>
          <a:xfrm>
            <a:off x="625966" y="299376"/>
            <a:ext cx="999312" cy="999312"/>
            <a:chOff x="348199" y="179450"/>
            <a:chExt cx="1116300" cy="1116300"/>
          </a:xfrm>
        </p:grpSpPr>
        <p:sp>
          <p:nvSpPr>
            <p:cNvPr id="107" name="Google Shape;107;p3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3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3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3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38"/>
          <p:cNvGrpSpPr/>
          <p:nvPr/>
        </p:nvGrpSpPr>
        <p:grpSpPr>
          <a:xfrm>
            <a:off x="6866714" y="1256"/>
            <a:ext cx="2267379" cy="2601741"/>
            <a:chOff x="6790514" y="1256"/>
            <a:chExt cx="2267379" cy="2601741"/>
          </a:xfrm>
        </p:grpSpPr>
        <p:grpSp>
          <p:nvGrpSpPr>
            <p:cNvPr id="114" name="Google Shape;114;p38"/>
            <p:cNvGrpSpPr/>
            <p:nvPr/>
          </p:nvGrpSpPr>
          <p:grpSpPr>
            <a:xfrm>
              <a:off x="7067535" y="1256"/>
              <a:ext cx="1990358" cy="1990303"/>
              <a:chOff x="7067535" y="1256"/>
              <a:chExt cx="1990358" cy="1990303"/>
            </a:xfrm>
          </p:grpSpPr>
          <p:sp>
            <p:nvSpPr>
              <p:cNvPr id="115" name="Google Shape;115;p3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38"/>
            <p:cNvGrpSpPr/>
            <p:nvPr/>
          </p:nvGrpSpPr>
          <p:grpSpPr>
            <a:xfrm>
              <a:off x="8207126" y="1807997"/>
              <a:ext cx="795000" cy="795000"/>
              <a:chOff x="8207126" y="1807997"/>
              <a:chExt cx="795000" cy="795000"/>
            </a:xfrm>
          </p:grpSpPr>
          <p:sp>
            <p:nvSpPr>
              <p:cNvPr id="119" name="Google Shape;119;p3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38"/>
            <p:cNvGrpSpPr/>
            <p:nvPr/>
          </p:nvGrpSpPr>
          <p:grpSpPr>
            <a:xfrm>
              <a:off x="6790514" y="118857"/>
              <a:ext cx="548700" cy="548700"/>
              <a:chOff x="6790514" y="118857"/>
              <a:chExt cx="548700" cy="548700"/>
            </a:xfrm>
          </p:grpSpPr>
          <p:sp>
            <p:nvSpPr>
              <p:cNvPr id="123" name="Google Shape;123;p3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3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3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39"/>
          <p:cNvGrpSpPr/>
          <p:nvPr/>
        </p:nvGrpSpPr>
        <p:grpSpPr>
          <a:xfrm>
            <a:off x="625966" y="299376"/>
            <a:ext cx="999312" cy="999312"/>
            <a:chOff x="348199" y="179450"/>
            <a:chExt cx="1116300" cy="1116300"/>
          </a:xfrm>
        </p:grpSpPr>
        <p:sp>
          <p:nvSpPr>
            <p:cNvPr id="129" name="Google Shape;129;p3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3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3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3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3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40"/>
          <p:cNvGrpSpPr/>
          <p:nvPr/>
        </p:nvGrpSpPr>
        <p:grpSpPr>
          <a:xfrm>
            <a:off x="713373" y="3847119"/>
            <a:ext cx="825392" cy="825392"/>
            <a:chOff x="348199" y="179450"/>
            <a:chExt cx="1116300" cy="1116300"/>
          </a:xfrm>
        </p:grpSpPr>
        <p:sp>
          <p:nvSpPr>
            <p:cNvPr id="137" name="Google Shape;137;p4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4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4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Vehicle resale value prediction</a:t>
            </a:r>
            <a:endParaRPr/>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0"/>
          <p:cNvSpPr txBox="1"/>
          <p:nvPr>
            <p:ph type="title"/>
          </p:nvPr>
        </p:nvSpPr>
        <p:spPr>
          <a:xfrm>
            <a:off x="1303800" y="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Import the dataset</a:t>
            </a:r>
            <a:endParaRPr/>
          </a:p>
        </p:txBody>
      </p:sp>
      <p:sp>
        <p:nvSpPr>
          <p:cNvPr id="333" name="Google Shape;333;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34" name="Google Shape;334;p10"/>
          <p:cNvPicPr preferRelativeResize="0"/>
          <p:nvPr/>
        </p:nvPicPr>
        <p:blipFill rotWithShape="1">
          <a:blip r:embed="rId3">
            <a:alphaModFix/>
          </a:blip>
          <a:srcRect b="0" l="0" r="0" t="0"/>
          <a:stretch/>
        </p:blipFill>
        <p:spPr>
          <a:xfrm>
            <a:off x="0" y="1121501"/>
            <a:ext cx="9144001" cy="4022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1"/>
          <p:cNvSpPr txBox="1"/>
          <p:nvPr>
            <p:ph type="title"/>
          </p:nvPr>
        </p:nvSpPr>
        <p:spPr>
          <a:xfrm>
            <a:off x="1303800" y="11015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Importing the libraries </a:t>
            </a:r>
            <a:endParaRPr/>
          </a:p>
        </p:txBody>
      </p:sp>
      <p:sp>
        <p:nvSpPr>
          <p:cNvPr id="340" name="Google Shape;340;p1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41" name="Google Shape;341;p11"/>
          <p:cNvPicPr preferRelativeResize="0"/>
          <p:nvPr/>
        </p:nvPicPr>
        <p:blipFill rotWithShape="1">
          <a:blip r:embed="rId3">
            <a:alphaModFix/>
          </a:blip>
          <a:srcRect b="0" l="0" r="0" t="0"/>
          <a:stretch/>
        </p:blipFill>
        <p:spPr>
          <a:xfrm>
            <a:off x="0" y="1109451"/>
            <a:ext cx="9144001" cy="4034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txBox="1"/>
          <p:nvPr>
            <p:ph type="title"/>
          </p:nvPr>
        </p:nvSpPr>
        <p:spPr>
          <a:xfrm>
            <a:off x="1303800" y="-6392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visualization</a:t>
            </a:r>
            <a:endParaRPr/>
          </a:p>
        </p:txBody>
      </p:sp>
      <p:sp>
        <p:nvSpPr>
          <p:cNvPr id="347" name="Google Shape;347;p1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48" name="Google Shape;348;p12"/>
          <p:cNvPicPr preferRelativeResize="0"/>
          <p:nvPr/>
        </p:nvPicPr>
        <p:blipFill rotWithShape="1">
          <a:blip r:embed="rId3">
            <a:alphaModFix/>
          </a:blip>
          <a:srcRect b="0" l="0" r="0" t="0"/>
          <a:stretch/>
        </p:blipFill>
        <p:spPr>
          <a:xfrm>
            <a:off x="0" y="935376"/>
            <a:ext cx="9144001" cy="417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3"/>
          <p:cNvSpPr txBox="1"/>
          <p:nvPr>
            <p:ph type="title"/>
          </p:nvPr>
        </p:nvSpPr>
        <p:spPr>
          <a:xfrm>
            <a:off x="1303800" y="6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Taking care of missing data </a:t>
            </a:r>
            <a:endParaRPr/>
          </a:p>
        </p:txBody>
      </p:sp>
      <p:sp>
        <p:nvSpPr>
          <p:cNvPr id="354" name="Google Shape;354;p1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55" name="Google Shape;355;p13"/>
          <p:cNvPicPr preferRelativeResize="0"/>
          <p:nvPr/>
        </p:nvPicPr>
        <p:blipFill rotWithShape="1">
          <a:blip r:embed="rId3">
            <a:alphaModFix/>
          </a:blip>
          <a:srcRect b="0" l="0" r="0" t="0"/>
          <a:stretch/>
        </p:blipFill>
        <p:spPr>
          <a:xfrm>
            <a:off x="0" y="760126"/>
            <a:ext cx="9144001" cy="438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4"/>
          <p:cNvSpPr txBox="1"/>
          <p:nvPr>
            <p:ph type="title"/>
          </p:nvPr>
        </p:nvSpPr>
        <p:spPr>
          <a:xfrm>
            <a:off x="1303800" y="9265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Encoding</a:t>
            </a:r>
            <a:endParaRPr/>
          </a:p>
        </p:txBody>
      </p:sp>
      <p:sp>
        <p:nvSpPr>
          <p:cNvPr id="361" name="Google Shape;361;p1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62" name="Google Shape;362;p14"/>
          <p:cNvPicPr preferRelativeResize="0"/>
          <p:nvPr/>
        </p:nvPicPr>
        <p:blipFill rotWithShape="1">
          <a:blip r:embed="rId3">
            <a:alphaModFix/>
          </a:blip>
          <a:srcRect b="0" l="0" r="0" t="0"/>
          <a:stretch/>
        </p:blipFill>
        <p:spPr>
          <a:xfrm>
            <a:off x="0" y="627626"/>
            <a:ext cx="9144001" cy="444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5"/>
          <p:cNvSpPr txBox="1"/>
          <p:nvPr>
            <p:ph type="title"/>
          </p:nvPr>
        </p:nvSpPr>
        <p:spPr>
          <a:xfrm>
            <a:off x="1303800" y="8060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Feature scaling</a:t>
            </a:r>
            <a:endParaRPr/>
          </a:p>
        </p:txBody>
      </p:sp>
      <p:sp>
        <p:nvSpPr>
          <p:cNvPr id="368" name="Google Shape;368;p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69" name="Google Shape;369;p15"/>
          <p:cNvPicPr preferRelativeResize="0"/>
          <p:nvPr/>
        </p:nvPicPr>
        <p:blipFill rotWithShape="1">
          <a:blip r:embed="rId3">
            <a:alphaModFix/>
          </a:blip>
          <a:srcRect b="0" l="0" r="0" t="0"/>
          <a:stretch/>
        </p:blipFill>
        <p:spPr>
          <a:xfrm>
            <a:off x="0" y="724001"/>
            <a:ext cx="9144001" cy="4359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6"/>
          <p:cNvSpPr txBox="1"/>
          <p:nvPr>
            <p:ph type="title"/>
          </p:nvPr>
        </p:nvSpPr>
        <p:spPr>
          <a:xfrm>
            <a:off x="1255600" y="8060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Splitting data into train and test</a:t>
            </a:r>
            <a:endParaRPr/>
          </a:p>
        </p:txBody>
      </p:sp>
      <p:sp>
        <p:nvSpPr>
          <p:cNvPr id="375" name="Google Shape;375;p1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76" name="Google Shape;376;p16"/>
          <p:cNvPicPr preferRelativeResize="0"/>
          <p:nvPr/>
        </p:nvPicPr>
        <p:blipFill rotWithShape="1">
          <a:blip r:embed="rId3">
            <a:alphaModFix/>
          </a:blip>
          <a:srcRect b="0" l="0" r="0" t="0"/>
          <a:stretch/>
        </p:blipFill>
        <p:spPr>
          <a:xfrm>
            <a:off x="48200" y="760126"/>
            <a:ext cx="9144001" cy="43231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Model building</a:t>
            </a:r>
            <a:endParaRPr/>
          </a:p>
        </p:txBody>
      </p:sp>
      <p:sp>
        <p:nvSpPr>
          <p:cNvPr id="382" name="Google Shape;382;p1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AutoNum type="arabicPeriod"/>
            </a:pPr>
            <a:r>
              <a:rPr lang="en"/>
              <a:t>We have used different regression algorithms for our model to predict most apropriate value of price of scrap vehicles</a:t>
            </a:r>
            <a:endParaRPr/>
          </a:p>
          <a:p>
            <a:pPr indent="-311150" lvl="0" marL="457200" rtl="0" algn="l">
              <a:lnSpc>
                <a:spcPct val="115000"/>
              </a:lnSpc>
              <a:spcBef>
                <a:spcPts val="0"/>
              </a:spcBef>
              <a:spcAft>
                <a:spcPts val="0"/>
              </a:spcAft>
              <a:buSzPts val="1300"/>
              <a:buAutoNum type="arabicPeriod"/>
            </a:pPr>
            <a:r>
              <a:rPr lang="en"/>
              <a:t>We have used multilinear regression, decision tree and random forest algorithms for our model</a:t>
            </a:r>
            <a:endParaRPr/>
          </a:p>
          <a:p>
            <a:pPr indent="-311150" lvl="0" marL="457200" rtl="0" algn="l">
              <a:lnSpc>
                <a:spcPct val="115000"/>
              </a:lnSpc>
              <a:spcBef>
                <a:spcPts val="0"/>
              </a:spcBef>
              <a:spcAft>
                <a:spcPts val="0"/>
              </a:spcAft>
              <a:buSzPts val="1300"/>
              <a:buAutoNum type="arabicPeriod"/>
            </a:pPr>
            <a:r>
              <a:rPr lang="en"/>
              <a:t>Random forest algorithm has gives more accuracy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Model building</a:t>
            </a:r>
            <a:endParaRPr/>
          </a:p>
        </p:txBody>
      </p:sp>
      <p:sp>
        <p:nvSpPr>
          <p:cNvPr id="388" name="Google Shape;388;p1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Steps:</a:t>
            </a:r>
            <a:endParaRPr/>
          </a:p>
          <a:p>
            <a:pPr indent="0" lvl="0" marL="0" rtl="0" algn="l">
              <a:lnSpc>
                <a:spcPct val="115000"/>
              </a:lnSpc>
              <a:spcBef>
                <a:spcPts val="1600"/>
              </a:spcBef>
              <a:spcAft>
                <a:spcPts val="0"/>
              </a:spcAft>
              <a:buSzPts val="1300"/>
              <a:buNone/>
            </a:pPr>
            <a:r>
              <a:rPr lang="en"/>
              <a:t>1: training and testing model</a:t>
            </a:r>
            <a:endParaRPr/>
          </a:p>
          <a:p>
            <a:pPr indent="0" lvl="0" marL="0" rtl="0" algn="l">
              <a:lnSpc>
                <a:spcPct val="115000"/>
              </a:lnSpc>
              <a:spcBef>
                <a:spcPts val="1600"/>
              </a:spcBef>
              <a:spcAft>
                <a:spcPts val="1600"/>
              </a:spcAft>
              <a:buSzPts val="1300"/>
              <a:buNone/>
            </a:pPr>
            <a:r>
              <a:rPr lang="en"/>
              <a:t>2: evaluation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9"/>
          <p:cNvSpPr txBox="1"/>
          <p:nvPr>
            <p:ph type="title"/>
          </p:nvPr>
        </p:nvSpPr>
        <p:spPr>
          <a:xfrm>
            <a:off x="1303800" y="6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Training and testing model</a:t>
            </a:r>
            <a:endParaRPr/>
          </a:p>
        </p:txBody>
      </p:sp>
      <p:sp>
        <p:nvSpPr>
          <p:cNvPr id="394" name="Google Shape;394;p1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95" name="Google Shape;395;p19"/>
          <p:cNvPicPr preferRelativeResize="0"/>
          <p:nvPr/>
        </p:nvPicPr>
        <p:blipFill rotWithShape="1">
          <a:blip r:embed="rId3">
            <a:alphaModFix/>
          </a:blip>
          <a:srcRect b="0" l="0" r="0" t="0"/>
          <a:stretch/>
        </p:blipFill>
        <p:spPr>
          <a:xfrm>
            <a:off x="0" y="699901"/>
            <a:ext cx="9144001" cy="4335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291750" y="55040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200"/>
              <a:t>Index</a:t>
            </a:r>
            <a:endParaRPr sz="3200"/>
          </a:p>
        </p:txBody>
      </p:sp>
      <p:sp>
        <p:nvSpPr>
          <p:cNvPr id="284" name="Google Shape;284;p2"/>
          <p:cNvSpPr txBox="1"/>
          <p:nvPr>
            <p:ph idx="1" type="body"/>
          </p:nvPr>
        </p:nvSpPr>
        <p:spPr>
          <a:xfrm>
            <a:off x="1291750" y="1941875"/>
            <a:ext cx="7030500" cy="2541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Introduction to Team members</a:t>
            </a:r>
            <a:endParaRPr sz="2300"/>
          </a:p>
          <a:p>
            <a:pPr indent="-374650" lvl="0" marL="457200" rtl="0" algn="l">
              <a:lnSpc>
                <a:spcPct val="115000"/>
              </a:lnSpc>
              <a:spcBef>
                <a:spcPts val="0"/>
              </a:spcBef>
              <a:spcAft>
                <a:spcPts val="0"/>
              </a:spcAft>
              <a:buSzPts val="2300"/>
              <a:buChar char="●"/>
            </a:pPr>
            <a:r>
              <a:rPr lang="en" sz="2300"/>
              <a:t>Road map</a:t>
            </a:r>
            <a:endParaRPr sz="2300"/>
          </a:p>
          <a:p>
            <a:pPr indent="-374650" lvl="0" marL="457200" rtl="0" algn="l">
              <a:lnSpc>
                <a:spcPct val="115000"/>
              </a:lnSpc>
              <a:spcBef>
                <a:spcPts val="0"/>
              </a:spcBef>
              <a:spcAft>
                <a:spcPts val="0"/>
              </a:spcAft>
              <a:buSzPts val="2300"/>
              <a:buChar char="●"/>
            </a:pPr>
            <a:r>
              <a:rPr lang="en" sz="2300"/>
              <a:t>Conclusion</a:t>
            </a:r>
            <a:endParaRPr sz="2300"/>
          </a:p>
          <a:p>
            <a:pPr indent="-374650" lvl="0" marL="457200" rtl="0" algn="l">
              <a:lnSpc>
                <a:spcPct val="115000"/>
              </a:lnSpc>
              <a:spcBef>
                <a:spcPts val="0"/>
              </a:spcBef>
              <a:spcAft>
                <a:spcPts val="0"/>
              </a:spcAft>
              <a:buSzPts val="2300"/>
              <a:buChar char="●"/>
            </a:pPr>
            <a:r>
              <a:rPr lang="en" sz="2300"/>
              <a:t>References</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401" name="Google Shape;401;p2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02" name="Google Shape;402;p20"/>
          <p:cNvPicPr preferRelativeResize="0"/>
          <p:nvPr/>
        </p:nvPicPr>
        <p:blipFill rotWithShape="1">
          <a:blip r:embed="rId3">
            <a:alphaModFix/>
          </a:blip>
          <a:srcRect b="0" l="0" r="0" t="0"/>
          <a:stretch/>
        </p:blipFill>
        <p:spPr>
          <a:xfrm>
            <a:off x="0" y="1255"/>
            <a:ext cx="9144001" cy="51409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408" name="Google Shape;408;p2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09" name="Google Shape;409;p21"/>
          <p:cNvPicPr preferRelativeResize="0"/>
          <p:nvPr/>
        </p:nvPicPr>
        <p:blipFill rotWithShape="1">
          <a:blip r:embed="rId3">
            <a:alphaModFix/>
          </a:blip>
          <a:srcRect b="0" l="0" r="0" t="0"/>
          <a:stretch/>
        </p:blipFill>
        <p:spPr>
          <a:xfrm>
            <a:off x="0" y="1255"/>
            <a:ext cx="9144001" cy="51409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2"/>
          <p:cNvSpPr txBox="1"/>
          <p:nvPr>
            <p:ph type="title"/>
          </p:nvPr>
        </p:nvSpPr>
        <p:spPr>
          <a:xfrm>
            <a:off x="1303800" y="11015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evaluation</a:t>
            </a:r>
            <a:endParaRPr/>
          </a:p>
        </p:txBody>
      </p:sp>
      <p:sp>
        <p:nvSpPr>
          <p:cNvPr id="415" name="Google Shape;415;p2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16" name="Google Shape;416;p22"/>
          <p:cNvPicPr preferRelativeResize="0"/>
          <p:nvPr/>
        </p:nvPicPr>
        <p:blipFill rotWithShape="1">
          <a:blip r:embed="rId3">
            <a:alphaModFix/>
          </a:blip>
          <a:srcRect b="0" l="0" r="0" t="0"/>
          <a:stretch/>
        </p:blipFill>
        <p:spPr>
          <a:xfrm>
            <a:off x="0" y="1109451"/>
            <a:ext cx="9144001" cy="4034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422" name="Google Shape;422;p2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23" name="Google Shape;423;p23"/>
          <p:cNvPicPr preferRelativeResize="0"/>
          <p:nvPr/>
        </p:nvPicPr>
        <p:blipFill rotWithShape="1">
          <a:blip r:embed="rId3">
            <a:alphaModFix/>
          </a:blip>
          <a:srcRect b="0" l="0" r="0" t="0"/>
          <a:stretch/>
        </p:blipFill>
        <p:spPr>
          <a:xfrm>
            <a:off x="0" y="1255"/>
            <a:ext cx="9144001" cy="51409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4"/>
          <p:cNvSpPr txBox="1"/>
          <p:nvPr>
            <p:ph type="title"/>
          </p:nvPr>
        </p:nvSpPr>
        <p:spPr>
          <a:xfrm>
            <a:off x="1303800" y="67085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Application building</a:t>
            </a:r>
            <a:endParaRPr/>
          </a:p>
        </p:txBody>
      </p:sp>
      <p:sp>
        <p:nvSpPr>
          <p:cNvPr id="429" name="Google Shape;429;p2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 have used HTML and CSS for front end and flask for back end</a:t>
            </a:r>
            <a:endParaRPr/>
          </a:p>
          <a:p>
            <a:pPr indent="0" lvl="0" marL="0" rtl="0" algn="l">
              <a:lnSpc>
                <a:spcPct val="115000"/>
              </a:lnSpc>
              <a:spcBef>
                <a:spcPts val="1600"/>
              </a:spcBef>
              <a:spcAft>
                <a:spcPts val="0"/>
              </a:spcAft>
              <a:buSzPts val="1300"/>
              <a:buNone/>
            </a:pPr>
            <a:r>
              <a:rPr lang="en"/>
              <a:t>Steps  :</a:t>
            </a:r>
            <a:endParaRPr/>
          </a:p>
          <a:p>
            <a:pPr indent="0" lvl="0" marL="0" rtl="0" algn="l">
              <a:lnSpc>
                <a:spcPct val="115000"/>
              </a:lnSpc>
              <a:spcBef>
                <a:spcPts val="1600"/>
              </a:spcBef>
              <a:spcAft>
                <a:spcPts val="0"/>
              </a:spcAft>
              <a:buSzPts val="1300"/>
              <a:buNone/>
            </a:pPr>
            <a:r>
              <a:rPr lang="en"/>
              <a:t>1. Create an HTML file</a:t>
            </a:r>
            <a:endParaRPr/>
          </a:p>
          <a:p>
            <a:pPr indent="0" lvl="0" marL="0" rtl="0" algn="l">
              <a:lnSpc>
                <a:spcPct val="115000"/>
              </a:lnSpc>
              <a:spcBef>
                <a:spcPts val="1600"/>
              </a:spcBef>
              <a:spcAft>
                <a:spcPts val="1600"/>
              </a:spcAft>
              <a:buSzPts val="1300"/>
              <a:buNone/>
            </a:pPr>
            <a:r>
              <a:rPr lang="en"/>
              <a:t>2. Build python code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5"/>
          <p:cNvSpPr txBox="1"/>
          <p:nvPr>
            <p:ph type="title"/>
          </p:nvPr>
        </p:nvSpPr>
        <p:spPr>
          <a:xfrm>
            <a:off x="1303800" y="6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Create an HTML file</a:t>
            </a:r>
            <a:endParaRPr/>
          </a:p>
        </p:txBody>
      </p:sp>
      <p:sp>
        <p:nvSpPr>
          <p:cNvPr id="435" name="Google Shape;435;p2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36" name="Google Shape;436;p25"/>
          <p:cNvPicPr preferRelativeResize="0"/>
          <p:nvPr/>
        </p:nvPicPr>
        <p:blipFill rotWithShape="1">
          <a:blip r:embed="rId3">
            <a:alphaModFix/>
          </a:blip>
          <a:srcRect b="0" l="0" r="0" t="0"/>
          <a:stretch/>
        </p:blipFill>
        <p:spPr>
          <a:xfrm>
            <a:off x="0" y="916726"/>
            <a:ext cx="9144001" cy="42267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6"/>
          <p:cNvSpPr txBox="1"/>
          <p:nvPr>
            <p:ph type="title"/>
          </p:nvPr>
        </p:nvSpPr>
        <p:spPr>
          <a:xfrm>
            <a:off x="1303800" y="14085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css</a:t>
            </a:r>
            <a:endParaRPr/>
          </a:p>
        </p:txBody>
      </p:sp>
      <p:sp>
        <p:nvSpPr>
          <p:cNvPr id="442" name="Google Shape;442;p2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43" name="Google Shape;443;p26"/>
          <p:cNvPicPr preferRelativeResize="0"/>
          <p:nvPr/>
        </p:nvPicPr>
        <p:blipFill rotWithShape="1">
          <a:blip r:embed="rId3">
            <a:alphaModFix/>
          </a:blip>
          <a:srcRect b="0" l="0" r="0" t="0"/>
          <a:stretch/>
        </p:blipFill>
        <p:spPr>
          <a:xfrm>
            <a:off x="0" y="868526"/>
            <a:ext cx="9144001" cy="42267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7"/>
          <p:cNvSpPr txBox="1"/>
          <p:nvPr>
            <p:ph type="title"/>
          </p:nvPr>
        </p:nvSpPr>
        <p:spPr>
          <a:xfrm>
            <a:off x="1303800" y="8060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Flask (python code)</a:t>
            </a:r>
            <a:endParaRPr/>
          </a:p>
        </p:txBody>
      </p:sp>
      <p:sp>
        <p:nvSpPr>
          <p:cNvPr id="449" name="Google Shape;449;p2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50" name="Google Shape;450;p27"/>
          <p:cNvPicPr preferRelativeResize="0"/>
          <p:nvPr/>
        </p:nvPicPr>
        <p:blipFill rotWithShape="1">
          <a:blip r:embed="rId3">
            <a:alphaModFix/>
          </a:blip>
          <a:srcRect b="0" l="0" r="0" t="0"/>
          <a:stretch/>
        </p:blipFill>
        <p:spPr>
          <a:xfrm>
            <a:off x="0" y="952851"/>
            <a:ext cx="9144001" cy="419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8"/>
          <p:cNvSpPr txBox="1"/>
          <p:nvPr>
            <p:ph type="title"/>
          </p:nvPr>
        </p:nvSpPr>
        <p:spPr>
          <a:xfrm>
            <a:off x="1303800" y="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Screenshot of app </a:t>
            </a:r>
            <a:endParaRPr/>
          </a:p>
        </p:txBody>
      </p:sp>
      <p:sp>
        <p:nvSpPr>
          <p:cNvPr id="456" name="Google Shape;456;p2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57" name="Google Shape;457;p28"/>
          <p:cNvPicPr preferRelativeResize="0"/>
          <p:nvPr/>
        </p:nvPicPr>
        <p:blipFill rotWithShape="1">
          <a:blip r:embed="rId3">
            <a:alphaModFix/>
          </a:blip>
          <a:srcRect b="0" l="0" r="0" t="0"/>
          <a:stretch/>
        </p:blipFill>
        <p:spPr>
          <a:xfrm>
            <a:off x="0" y="753475"/>
            <a:ext cx="9144001" cy="43900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9"/>
          <p:cNvSpPr txBox="1"/>
          <p:nvPr>
            <p:ph type="title"/>
          </p:nvPr>
        </p:nvSpPr>
        <p:spPr>
          <a:xfrm>
            <a:off x="1303800" y="8060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Screenshot of app prediction</a:t>
            </a:r>
            <a:endParaRPr/>
          </a:p>
        </p:txBody>
      </p:sp>
      <p:sp>
        <p:nvSpPr>
          <p:cNvPr id="463" name="Google Shape;463;p2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64" name="Google Shape;464;p29"/>
          <p:cNvPicPr preferRelativeResize="0"/>
          <p:nvPr/>
        </p:nvPicPr>
        <p:blipFill rotWithShape="1">
          <a:blip r:embed="rId3">
            <a:alphaModFix/>
          </a:blip>
          <a:srcRect b="0" l="0" r="0" t="0"/>
          <a:stretch/>
        </p:blipFill>
        <p:spPr>
          <a:xfrm>
            <a:off x="0" y="699901"/>
            <a:ext cx="9144001" cy="444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Team Name: BIET-Team 31</a:t>
            </a:r>
            <a:endParaRPr/>
          </a:p>
        </p:txBody>
      </p:sp>
      <p:sp>
        <p:nvSpPr>
          <p:cNvPr id="290" name="Google Shape;290;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Char char="●"/>
            </a:pPr>
            <a:r>
              <a:rPr lang="en" sz="2300"/>
              <a:t>Manikanta T</a:t>
            </a:r>
            <a:endParaRPr sz="2300"/>
          </a:p>
          <a:p>
            <a:pPr indent="-374650" lvl="0" marL="457200" rtl="0" algn="l">
              <a:lnSpc>
                <a:spcPct val="115000"/>
              </a:lnSpc>
              <a:spcBef>
                <a:spcPts val="0"/>
              </a:spcBef>
              <a:spcAft>
                <a:spcPts val="0"/>
              </a:spcAft>
              <a:buSzPts val="2300"/>
              <a:buChar char="●"/>
            </a:pPr>
            <a:r>
              <a:rPr lang="en" sz="2300"/>
              <a:t>Teaja naidu G</a:t>
            </a:r>
            <a:endParaRPr sz="2300"/>
          </a:p>
          <a:p>
            <a:pPr indent="-374650" lvl="0" marL="457200" rtl="0" algn="l">
              <a:lnSpc>
                <a:spcPct val="115000"/>
              </a:lnSpc>
              <a:spcBef>
                <a:spcPts val="0"/>
              </a:spcBef>
              <a:spcAft>
                <a:spcPts val="0"/>
              </a:spcAft>
              <a:buSzPts val="2300"/>
              <a:buChar char="●"/>
            </a:pPr>
            <a:r>
              <a:rPr lang="en" sz="2300"/>
              <a:t>Sindusha P</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endParaRPr/>
          </a:p>
        </p:txBody>
      </p:sp>
      <p:sp>
        <p:nvSpPr>
          <p:cNvPr id="470" name="Google Shape;470;p3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This projects consists of the details about the model which was used for the prediction of used vehicle price using the data of different vehicles resale values. It is proven that the accuracy of the model has reached good level, if we deploy in real time scenario it will help many people to predict the most accurate resale value of their vehicle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a:t>
            </a:r>
            <a:endParaRPr/>
          </a:p>
        </p:txBody>
      </p:sp>
      <p:sp>
        <p:nvSpPr>
          <p:cNvPr id="296" name="Google Shape;296;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1500">
                <a:solidFill>
                  <a:srgbClr val="000000"/>
                </a:solidFill>
                <a:highlight>
                  <a:srgbClr val="FFFFFF"/>
                </a:highlight>
                <a:latin typeface="Arial"/>
                <a:ea typeface="Arial"/>
                <a:cs typeface="Arial"/>
                <a:sym typeface="Arial"/>
              </a:rPr>
              <a:t>Considering the main factors which would affect the resale value of a vehicle a regression model is to be built that would give the nearest resale value of the vehicle. The main factors are the time in which vehicle got registered, number of KM's it drove, power, type of gear box, model of the car, any damage or repair, fuel type etc. we will be using various regression algorithms and algorithm with the best accuracy will be taken as solution , then it will be integrated to web based application where the user is notified with the status of his product.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Road map</a:t>
            </a:r>
            <a:endParaRPr/>
          </a:p>
        </p:txBody>
      </p:sp>
      <p:sp>
        <p:nvSpPr>
          <p:cNvPr id="302" name="Google Shape;302;p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AutoNum type="arabicPeriod"/>
            </a:pPr>
            <a:r>
              <a:rPr lang="en" sz="1900"/>
              <a:t>Work distribution</a:t>
            </a:r>
            <a:endParaRPr sz="1900"/>
          </a:p>
          <a:p>
            <a:pPr indent="-349250" lvl="0" marL="457200" rtl="0" algn="l">
              <a:lnSpc>
                <a:spcPct val="115000"/>
              </a:lnSpc>
              <a:spcBef>
                <a:spcPts val="0"/>
              </a:spcBef>
              <a:spcAft>
                <a:spcPts val="0"/>
              </a:spcAft>
              <a:buSzPts val="1900"/>
              <a:buAutoNum type="arabicPeriod"/>
            </a:pPr>
            <a:r>
              <a:rPr lang="en" sz="1900"/>
              <a:t>Data collection</a:t>
            </a:r>
            <a:endParaRPr sz="1900"/>
          </a:p>
          <a:p>
            <a:pPr indent="-349250" lvl="0" marL="457200" rtl="0" algn="l">
              <a:lnSpc>
                <a:spcPct val="115000"/>
              </a:lnSpc>
              <a:spcBef>
                <a:spcPts val="0"/>
              </a:spcBef>
              <a:spcAft>
                <a:spcPts val="0"/>
              </a:spcAft>
              <a:buSzPts val="1900"/>
              <a:buAutoNum type="arabicPeriod"/>
            </a:pPr>
            <a:r>
              <a:rPr lang="en" sz="1900"/>
              <a:t>Data pre-processing</a:t>
            </a:r>
            <a:endParaRPr sz="1900"/>
          </a:p>
          <a:p>
            <a:pPr indent="-349250" lvl="0" marL="457200" rtl="0" algn="l">
              <a:lnSpc>
                <a:spcPct val="115000"/>
              </a:lnSpc>
              <a:spcBef>
                <a:spcPts val="0"/>
              </a:spcBef>
              <a:spcAft>
                <a:spcPts val="0"/>
              </a:spcAft>
              <a:buSzPts val="1900"/>
              <a:buAutoNum type="arabicPeriod"/>
            </a:pPr>
            <a:r>
              <a:rPr lang="en" sz="1900"/>
              <a:t>Model design</a:t>
            </a:r>
            <a:endParaRPr sz="1900"/>
          </a:p>
          <a:p>
            <a:pPr indent="-349250" lvl="0" marL="457200" rtl="0" algn="l">
              <a:lnSpc>
                <a:spcPct val="115000"/>
              </a:lnSpc>
              <a:spcBef>
                <a:spcPts val="0"/>
              </a:spcBef>
              <a:spcAft>
                <a:spcPts val="0"/>
              </a:spcAft>
              <a:buSzPts val="1900"/>
              <a:buAutoNum type="arabicPeriod"/>
            </a:pPr>
            <a:r>
              <a:rPr lang="en" sz="1900"/>
              <a:t>Application design</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Work distribution</a:t>
            </a:r>
            <a:endParaRPr/>
          </a:p>
        </p:txBody>
      </p:sp>
      <p:sp>
        <p:nvSpPr>
          <p:cNvPr id="308" name="Google Shape;308;p6"/>
          <p:cNvSpPr txBox="1"/>
          <p:nvPr>
            <p:ph idx="1" type="body"/>
          </p:nvPr>
        </p:nvSpPr>
        <p:spPr>
          <a:xfrm>
            <a:off x="1303800" y="1228650"/>
            <a:ext cx="7030500" cy="37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400"/>
              <a:t>Name: Manikanta T, Teja naidu G, Sindusha P</a:t>
            </a:r>
            <a:endParaRPr sz="1400"/>
          </a:p>
          <a:p>
            <a:pPr indent="0" lvl="0" marL="0" rtl="0" algn="l">
              <a:lnSpc>
                <a:spcPct val="100000"/>
              </a:lnSpc>
              <a:spcBef>
                <a:spcPts val="1600"/>
              </a:spcBef>
              <a:spcAft>
                <a:spcPts val="0"/>
              </a:spcAft>
              <a:buSzPts val="1300"/>
              <a:buNone/>
            </a:pPr>
            <a:r>
              <a:rPr lang="en" sz="1400"/>
              <a:t>Work: Data collection, taking car of missing data,  splitting data into train and test, training and testing the model, evaluation, creating an HTML file, build python code.</a:t>
            </a:r>
            <a:endParaRPr sz="1400"/>
          </a:p>
          <a:p>
            <a:pPr indent="0" lvl="0" marL="0" rtl="0" algn="l">
              <a:lnSpc>
                <a:spcPct val="100000"/>
              </a:lnSpc>
              <a:spcBef>
                <a:spcPts val="1600"/>
              </a:spcBef>
              <a:spcAft>
                <a:spcPts val="0"/>
              </a:spcAft>
              <a:buSzPts val="1300"/>
              <a:buNone/>
            </a:pPr>
            <a:r>
              <a:rPr lang="en" sz="1400"/>
              <a:t>Name: Manikanta T</a:t>
            </a:r>
            <a:endParaRPr sz="1400"/>
          </a:p>
          <a:p>
            <a:pPr indent="0" lvl="0" marL="0" rtl="0" algn="l">
              <a:lnSpc>
                <a:spcPct val="100000"/>
              </a:lnSpc>
              <a:spcBef>
                <a:spcPts val="1600"/>
              </a:spcBef>
              <a:spcAft>
                <a:spcPts val="0"/>
              </a:spcAft>
              <a:buSzPts val="1300"/>
              <a:buNone/>
            </a:pPr>
            <a:r>
              <a:rPr lang="en" sz="1400"/>
              <a:t>Work: data visualization, oneHotEncoding.</a:t>
            </a:r>
            <a:endParaRPr sz="1400"/>
          </a:p>
          <a:p>
            <a:pPr indent="0" lvl="0" marL="0" rtl="0" algn="l">
              <a:lnSpc>
                <a:spcPct val="100000"/>
              </a:lnSpc>
              <a:spcBef>
                <a:spcPts val="1600"/>
              </a:spcBef>
              <a:spcAft>
                <a:spcPts val="0"/>
              </a:spcAft>
              <a:buSzPts val="1300"/>
              <a:buNone/>
            </a:pPr>
            <a:r>
              <a:rPr lang="en" sz="1400"/>
              <a:t>Name: Teja Naidu G</a:t>
            </a:r>
            <a:endParaRPr sz="1400"/>
          </a:p>
          <a:p>
            <a:pPr indent="0" lvl="0" marL="0" rtl="0" algn="l">
              <a:lnSpc>
                <a:spcPct val="100000"/>
              </a:lnSpc>
              <a:spcBef>
                <a:spcPts val="1600"/>
              </a:spcBef>
              <a:spcAft>
                <a:spcPts val="0"/>
              </a:spcAft>
              <a:buSzPts val="1300"/>
              <a:buNone/>
            </a:pPr>
            <a:r>
              <a:rPr lang="en" sz="1400"/>
              <a:t>Work: Import the libraries, label encoding.</a:t>
            </a:r>
            <a:endParaRPr sz="1400"/>
          </a:p>
          <a:p>
            <a:pPr indent="0" lvl="0" marL="0" rtl="0" algn="l">
              <a:lnSpc>
                <a:spcPct val="100000"/>
              </a:lnSpc>
              <a:spcBef>
                <a:spcPts val="1600"/>
              </a:spcBef>
              <a:spcAft>
                <a:spcPts val="0"/>
              </a:spcAft>
              <a:buSzPts val="1300"/>
              <a:buNone/>
            </a:pPr>
            <a:r>
              <a:rPr lang="en" sz="1400"/>
              <a:t>Name: Sindusha P</a:t>
            </a:r>
            <a:endParaRPr sz="1400"/>
          </a:p>
          <a:p>
            <a:pPr indent="0" lvl="0" marL="0" rtl="0" algn="l">
              <a:lnSpc>
                <a:spcPct val="100000"/>
              </a:lnSpc>
              <a:spcBef>
                <a:spcPts val="1600"/>
              </a:spcBef>
              <a:spcAft>
                <a:spcPts val="1600"/>
              </a:spcAft>
              <a:buSzPts val="1300"/>
              <a:buNone/>
            </a:pPr>
            <a:r>
              <a:rPr lang="en" sz="1400"/>
              <a:t>Work: importing dataset, label encoding</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collection</a:t>
            </a:r>
            <a:endParaRPr/>
          </a:p>
        </p:txBody>
      </p:sp>
      <p:sp>
        <p:nvSpPr>
          <p:cNvPr id="314" name="Google Shape;314;p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1700"/>
              <a:t>We have used vehicle scrap value dataset from kaggle provided in the description of the problem.</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8"/>
          <p:cNvSpPr txBox="1"/>
          <p:nvPr>
            <p:ph type="title"/>
          </p:nvPr>
        </p:nvSpPr>
        <p:spPr>
          <a:xfrm>
            <a:off x="1279600" y="11675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Vehicle resale value  dataset</a:t>
            </a:r>
            <a:endParaRPr/>
          </a:p>
        </p:txBody>
      </p:sp>
      <p:sp>
        <p:nvSpPr>
          <p:cNvPr id="320" name="Google Shape;320;p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21" name="Google Shape;321;p8"/>
          <p:cNvPicPr preferRelativeResize="0"/>
          <p:nvPr/>
        </p:nvPicPr>
        <p:blipFill rotWithShape="1">
          <a:blip r:embed="rId3">
            <a:alphaModFix/>
          </a:blip>
          <a:srcRect b="0" l="0" r="0" t="0"/>
          <a:stretch/>
        </p:blipFill>
        <p:spPr>
          <a:xfrm>
            <a:off x="221400" y="693100"/>
            <a:ext cx="8698299" cy="437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pre-processing</a:t>
            </a:r>
            <a:endParaRPr/>
          </a:p>
        </p:txBody>
      </p:sp>
      <p:sp>
        <p:nvSpPr>
          <p:cNvPr id="327" name="Google Shape;327;p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AutoNum type="arabicPeriod"/>
            </a:pPr>
            <a:r>
              <a:rPr lang="en"/>
              <a:t>importing the libraries</a:t>
            </a:r>
            <a:endParaRPr/>
          </a:p>
          <a:p>
            <a:pPr indent="-311150" lvl="0" marL="457200" rtl="0" algn="l">
              <a:lnSpc>
                <a:spcPct val="115000"/>
              </a:lnSpc>
              <a:spcBef>
                <a:spcPts val="0"/>
              </a:spcBef>
              <a:spcAft>
                <a:spcPts val="0"/>
              </a:spcAft>
              <a:buSzPts val="1300"/>
              <a:buAutoNum type="arabicPeriod"/>
            </a:pPr>
            <a:r>
              <a:rPr lang="en"/>
              <a:t>Import the dataset</a:t>
            </a:r>
            <a:endParaRPr/>
          </a:p>
          <a:p>
            <a:pPr indent="-311150" lvl="0" marL="457200" rtl="0" algn="l">
              <a:lnSpc>
                <a:spcPct val="115000"/>
              </a:lnSpc>
              <a:spcBef>
                <a:spcPts val="0"/>
              </a:spcBef>
              <a:spcAft>
                <a:spcPts val="0"/>
              </a:spcAft>
              <a:buSzPts val="1300"/>
              <a:buAutoNum type="arabicPeriod"/>
            </a:pPr>
            <a:r>
              <a:rPr lang="en"/>
              <a:t>Data visualization</a:t>
            </a:r>
            <a:endParaRPr/>
          </a:p>
          <a:p>
            <a:pPr indent="-311150" lvl="0" marL="457200" rtl="0" algn="l">
              <a:lnSpc>
                <a:spcPct val="115000"/>
              </a:lnSpc>
              <a:spcBef>
                <a:spcPts val="0"/>
              </a:spcBef>
              <a:spcAft>
                <a:spcPts val="0"/>
              </a:spcAft>
              <a:buSzPts val="1300"/>
              <a:buAutoNum type="arabicPeriod"/>
            </a:pPr>
            <a:r>
              <a:rPr lang="en"/>
              <a:t>Taking care of missing data</a:t>
            </a:r>
            <a:endParaRPr/>
          </a:p>
          <a:p>
            <a:pPr indent="-311150" lvl="0" marL="457200" rtl="0" algn="l">
              <a:lnSpc>
                <a:spcPct val="115000"/>
              </a:lnSpc>
              <a:spcBef>
                <a:spcPts val="0"/>
              </a:spcBef>
              <a:spcAft>
                <a:spcPts val="0"/>
              </a:spcAft>
              <a:buSzPts val="1300"/>
              <a:buAutoNum type="arabicPeriod"/>
            </a:pPr>
            <a:r>
              <a:rPr lang="en"/>
              <a:t>Label encoding</a:t>
            </a:r>
            <a:endParaRPr/>
          </a:p>
          <a:p>
            <a:pPr indent="-311150" lvl="0" marL="457200" rtl="0" algn="l">
              <a:lnSpc>
                <a:spcPct val="115000"/>
              </a:lnSpc>
              <a:spcBef>
                <a:spcPts val="0"/>
              </a:spcBef>
              <a:spcAft>
                <a:spcPts val="0"/>
              </a:spcAft>
              <a:buSzPts val="1300"/>
              <a:buAutoNum type="arabicPeriod"/>
            </a:pPr>
            <a:r>
              <a:rPr lang="en"/>
              <a:t>oneHotEncoding</a:t>
            </a:r>
            <a:endParaRPr/>
          </a:p>
          <a:p>
            <a:pPr indent="-311150" lvl="0" marL="457200" rtl="0" algn="l">
              <a:lnSpc>
                <a:spcPct val="115000"/>
              </a:lnSpc>
              <a:spcBef>
                <a:spcPts val="0"/>
              </a:spcBef>
              <a:spcAft>
                <a:spcPts val="0"/>
              </a:spcAft>
              <a:buSzPts val="1300"/>
              <a:buAutoNum type="arabicPeriod"/>
            </a:pPr>
            <a:r>
              <a:rPr lang="en"/>
              <a:t>Feature scaling</a:t>
            </a:r>
            <a:endParaRPr/>
          </a:p>
          <a:p>
            <a:pPr indent="-311150" lvl="0" marL="457200" rtl="0" algn="l">
              <a:lnSpc>
                <a:spcPct val="115000"/>
              </a:lnSpc>
              <a:spcBef>
                <a:spcPts val="0"/>
              </a:spcBef>
              <a:spcAft>
                <a:spcPts val="0"/>
              </a:spcAft>
              <a:buSzPts val="1300"/>
              <a:buAutoNum type="arabicPeriod"/>
            </a:pPr>
            <a:r>
              <a:rPr lang="en"/>
              <a:t>Splitting data into train and test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