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8C8B666-48E9-433D-A0DA-229EEEFCD80C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8AE456-A030-4417-A960-91067AC0F3A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TOXIC COMMENT CLASSIFICATION</a:t>
            </a:r>
            <a:endParaRPr lang="en-US" dirty="0"/>
          </a:p>
        </p:txBody>
      </p:sp>
      <p:pic>
        <p:nvPicPr>
          <p:cNvPr id="7" name="Content Placeholder 6" descr="shutterstock_Facebook+option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286000"/>
            <a:ext cx="5492243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0" y="3962400"/>
            <a:ext cx="26670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Project by: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Sonika Prakash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Poornima</a:t>
            </a:r>
            <a:r>
              <a:rPr lang="en-US" sz="2000" b="1" dirty="0" smtClean="0">
                <a:solidFill>
                  <a:schemeClr val="bg1"/>
                </a:solidFill>
              </a:rPr>
              <a:t> G B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Spoorthy</a:t>
            </a:r>
            <a:r>
              <a:rPr lang="en-US" sz="2000" b="1" dirty="0" smtClean="0">
                <a:solidFill>
                  <a:schemeClr val="bg1"/>
                </a:solidFill>
              </a:rPr>
              <a:t> R S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Ramyashree</a:t>
            </a:r>
            <a:r>
              <a:rPr lang="en-US" sz="2000" b="1" dirty="0" smtClean="0">
                <a:solidFill>
                  <a:schemeClr val="bg1"/>
                </a:solidFill>
              </a:rPr>
              <a:t> G T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Anu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Bai</a:t>
            </a:r>
            <a:r>
              <a:rPr lang="en-US" sz="2000" b="1" dirty="0" smtClean="0">
                <a:solidFill>
                  <a:schemeClr val="bg1"/>
                </a:solidFill>
              </a:rPr>
              <a:t> B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0011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22672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Nowadays, the flow of data over the internet has grown dramatically, especially with the appearance of social networking sites. Social networks sometimes become a place for threats, insults, and other components of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cyber bullying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1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number of people are involved in online social networks. Hence, the protection of network users from anti-social behavior is an important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activity.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major tasks of such activity is automated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detection of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toxic comments. Toxic comments are textual comments with threats, insults, obscene, racism,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recent years there have been many cases in which authorities arrested some users of social sites because of the negative (abusive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content of their personal pages.</a:t>
            </a: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THE END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You!</a:t>
            </a:r>
            <a:endParaRPr lang="en-US" sz="5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47</TotalTime>
  <Words>155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TOXIC COMMENT CLASSIFICATION</vt:lpstr>
      <vt:lpstr>INTRODUCTION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Windows User</dc:creator>
  <cp:lastModifiedBy>Windows User</cp:lastModifiedBy>
  <cp:revision>5</cp:revision>
  <dcterms:created xsi:type="dcterms:W3CDTF">2020-09-26T05:49:36Z</dcterms:created>
  <dcterms:modified xsi:type="dcterms:W3CDTF">2020-09-26T06:37:03Z</dcterms:modified>
</cp:coreProperties>
</file>