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teohervas/dcsass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060" y="946871"/>
            <a:ext cx="10572000" cy="2971051"/>
          </a:xfrm>
        </p:spPr>
        <p:txBody>
          <a:bodyPr/>
          <a:lstStyle/>
          <a:p>
            <a:r>
              <a:rPr lang="en-US" dirty="0" smtClean="0"/>
              <a:t>SUSPICIOUS ACTIVITY DETECTION USING OpenCV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22" y="4971244"/>
            <a:ext cx="10572000" cy="2131453"/>
          </a:xfrm>
        </p:spPr>
        <p:txBody>
          <a:bodyPr>
            <a:normAutofit fontScale="62500" lnSpcReduction="20000"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-11												                  Team Members: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											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1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Bhawna 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Priya</a:t>
            </a:r>
          </a:p>
          <a:p>
            <a:pPr algn="just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												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2.Bhavana 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</a:p>
          <a:p>
            <a:pPr algn="just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												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3.Deeksha 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Udasi</a:t>
            </a:r>
          </a:p>
          <a:p>
            <a:pPr algn="just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												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4.Kavita 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Hegde</a:t>
            </a:r>
          </a:p>
          <a:p>
            <a:pPr algn="just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												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5.Reshma 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 B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87033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66" y="2376153"/>
            <a:ext cx="10554574" cy="4481847"/>
          </a:xfrm>
        </p:spPr>
        <p:txBody>
          <a:bodyPr>
            <a:normAutofit fontScale="85000" lnSpcReduction="20000"/>
          </a:bodyPr>
          <a:lstStyle/>
          <a:p>
            <a:pPr marL="137160" indent="0" fontAlgn="base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easily identify the Robbery and Vandalism happening.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detect suspicious activities from images of respective catagories.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composed using the Python,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and message API 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usage in real time.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real time and predict as soon as something suspicious happens in front of the camera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result. </a:t>
            </a:r>
          </a:p>
          <a:p>
            <a:pPr marL="137160" indent="0" fontAlgn="base">
              <a:buNone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fontAlgn="base">
              <a:buNone/>
            </a:pP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can detect only few types of suspicious activities.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becomes incompatible because the images of the given activities are not perfect.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huge dataset for training.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high computational costs. Requires lot of time during training of the model.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1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47667"/>
            <a:ext cx="10554574" cy="4410333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Deep learning based model can detect suspicious activity from given images with accuracy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99%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while requiring  just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floating point operations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Suspicious Activity Detection using  Opencv, which can detect suspicious activities like vandalism and robbery only from providing similar images as dataset can help us a lot in real life.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practical validation of model efficiency, we have deployed the real-time model for Image processing operations and video analysis for object detection for a better output.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 we use Machine Learning Algorithms using Python to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data and propose suspicious activity detection.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extend this model to detect few more types of suspicious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activites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6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92" y="2660168"/>
            <a:ext cx="10554574" cy="3636511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initial problem of classifying 2 suspicion categories was a challenging multi-class classification problem, and there was not enough predictability in our initial data-set to obtain very high accuracy on it.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found that a more meaningful approach was to collapse the categories into fewer, larger groups, in order to find structure in the data. We got high accuracy and precision 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Prediction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proper dataset is available, we can extend this model to predict few more or all kind of suspicious activities which happen in real world.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3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18502"/>
            <a:ext cx="10554574" cy="3636511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analytic video is a very challenging area of research in computer vision.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level of security in a public space monitored by a surveillance camera is a difficult task in recent years.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peoples’ behaviors in real time allows the surveillance systems to analyze unusual events through the video frames.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new approach for detecting suspicious behavior of moving people.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08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74" y="472945"/>
            <a:ext cx="10571998" cy="970450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roject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17" y="1970468"/>
            <a:ext cx="10609015" cy="48875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serves to reduce the crime rate. It aims to increase the efficiency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security guards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surveillance.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alerts the user of suspicious activity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parking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itself is scalable enough to incorporate other functionality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relative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logs the suspicious activity for future reference.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real-time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accuracy of greater than 90% for detecting positive suspicious activity when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specific parking lot.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to decide whether an offense has been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up to the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76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66" y="2215167"/>
            <a:ext cx="10554574" cy="40557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Imagine a system that takes video from surveillance cameras, understands when something abnormal occurs and relays this information to the relevant user.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would free up the human resources that are now being used to monitor video from these cameras,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cameras that are not being used actively to join in without extra cost and gain much more than a post incident forensic tool.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the current solutions available for abnormality detection will be reviewed, state of the art papers will be studied and a method for abnormality detection will be designed, implemented and tested.</a:t>
            </a:r>
          </a:p>
        </p:txBody>
      </p:sp>
    </p:spTree>
    <p:extLst>
      <p:ext uri="{BB962C8B-B14F-4D97-AF65-F5344CB8AC3E}">
        <p14:creationId xmlns:p14="http://schemas.microsoft.com/office/powerpoint/2010/main" val="3253179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66985"/>
            <a:ext cx="10554574" cy="3636511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paper, the dataset we used is derived 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 </a:t>
            </a:r>
            <a:r>
              <a:rPr lang="en-IN" sz="2400" u="sng" dirty="0" smtClean="0">
                <a:uFill>
                  <a:solidFill>
                    <a:srgbClr val="3C8DBC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2400" u="sng" dirty="0">
                <a:uFill>
                  <a:solidFill>
                    <a:srgbClr val="3C8DBC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sz="2400" u="sng" dirty="0" smtClean="0">
                <a:uFill>
                  <a:solidFill>
                    <a:srgbClr val="3C8DBC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www.kaggle.com/mateohervas/dcsass-dataset</a:t>
            </a:r>
            <a:r>
              <a:rPr lang="en-IN" sz="2400" u="sng" dirty="0" smtClean="0">
                <a:uFill>
                  <a:solidFill>
                    <a:srgbClr val="3C8DBC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Suspicious activity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contains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videos based on the following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Robbery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Vandalism.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total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394 videos of each class.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extracting the image frames from these videos at regular intervals to create a dataset consisting of enough images to train our model.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07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41228"/>
            <a:ext cx="10554574" cy="3636511"/>
          </a:xfrm>
        </p:spPr>
        <p:txBody>
          <a:bodyPr>
            <a:normAutofit/>
          </a:bodyPr>
          <a:lstStyle/>
          <a:p>
            <a:pPr marR="866775" lvl="0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 Environment / Google </a:t>
            </a:r>
            <a:r>
              <a:rPr lang="en-IN" sz="2400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endParaRPr lang="en-IN" sz="2400" dirty="0" smtClean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66775" lvl="0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IN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algorithms (CNN)</a:t>
            </a:r>
          </a:p>
          <a:p>
            <a:pPr marR="866775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( numpy, matplotlib,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ImageDataGenerator,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eras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SMTP</a:t>
            </a:r>
            <a:r>
              <a:rPr lang="en-IN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66775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●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</a:p>
          <a:p>
            <a:pPr marR="866775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●"/>
            </a:pPr>
            <a:r>
              <a:rPr lang="en-US" sz="2400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Twilio</a:t>
            </a: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866775" indent="0" fontAlgn="base">
              <a:lnSpc>
                <a:spcPct val="111000"/>
              </a:lnSpc>
              <a:spcAft>
                <a:spcPts val="1055"/>
              </a:spcAft>
              <a:buClr>
                <a:srgbClr val="000000"/>
              </a:buClr>
              <a:buSzPts val="1200"/>
              <a:buNone/>
            </a:pPr>
            <a:endParaRPr lang="en-IN" sz="17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5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3" t="22516" r="53371" b="9389"/>
          <a:stretch/>
        </p:blipFill>
        <p:spPr>
          <a:xfrm>
            <a:off x="3114539" y="2112136"/>
            <a:ext cx="6168981" cy="44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27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5" t="18212" r="26375" b="7778"/>
          <a:stretch/>
        </p:blipFill>
        <p:spPr>
          <a:xfrm>
            <a:off x="2524260" y="2395471"/>
            <a:ext cx="6697013" cy="4262907"/>
          </a:xfrm>
        </p:spPr>
      </p:pic>
    </p:spTree>
    <p:extLst>
      <p:ext uri="{BB962C8B-B14F-4D97-AF65-F5344CB8AC3E}">
        <p14:creationId xmlns:p14="http://schemas.microsoft.com/office/powerpoint/2010/main" val="116105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411996" cy="226765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Convolutional Neural Network is used to predict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Suspicious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activity, 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Robbery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Vandalism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 have added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layers as well as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pooling layers to increase the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performance.</a:t>
            </a:r>
            <a:endParaRPr lang="en-IN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graph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below we can see that as we increase the no. of epochs, the accuracy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 loss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We got 99.3% accuracy for our model.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69" y="4372543"/>
            <a:ext cx="6924675" cy="219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1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228</TotalTime>
  <Words>808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Wingdings 2</vt:lpstr>
      <vt:lpstr>Quotable</vt:lpstr>
      <vt:lpstr>SUSPICIOUS ACTIVITY DETECTION USING OpenCV</vt:lpstr>
      <vt:lpstr>ABSTRACT:</vt:lpstr>
      <vt:lpstr>Project Solution:</vt:lpstr>
      <vt:lpstr>Introduction</vt:lpstr>
      <vt:lpstr>Dataset</vt:lpstr>
      <vt:lpstr>Technologies Used:</vt:lpstr>
      <vt:lpstr>Flowchart</vt:lpstr>
      <vt:lpstr>Block Diagram</vt:lpstr>
      <vt:lpstr>Result</vt:lpstr>
      <vt:lpstr>ADVANTAGES AND DISADVANTAGES :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Suspicious activity detection using opencv</dc:title>
  <dc:creator>Kavita Hegde</dc:creator>
  <cp:lastModifiedBy>Kavita Hegde</cp:lastModifiedBy>
  <cp:revision>24</cp:revision>
  <dcterms:created xsi:type="dcterms:W3CDTF">2020-09-26T07:31:41Z</dcterms:created>
  <dcterms:modified xsi:type="dcterms:W3CDTF">2020-09-26T15:03:00Z</dcterms:modified>
</cp:coreProperties>
</file>