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08" r:id="rId1"/>
    <p:sldMasterId id="2147484644" r:id="rId2"/>
  </p:sldMasterIdLst>
  <p:sldIdLst>
    <p:sldId id="256" r:id="rId3"/>
    <p:sldId id="290" r:id="rId4"/>
    <p:sldId id="257" r:id="rId5"/>
    <p:sldId id="285" r:id="rId6"/>
    <p:sldId id="261" r:id="rId7"/>
    <p:sldId id="263" r:id="rId8"/>
    <p:sldId id="292" r:id="rId9"/>
    <p:sldId id="266" r:id="rId10"/>
    <p:sldId id="291" r:id="rId11"/>
    <p:sldId id="271" r:id="rId12"/>
    <p:sldId id="282" r:id="rId13"/>
    <p:sldId id="273" r:id="rId14"/>
    <p:sldId id="278" r:id="rId15"/>
    <p:sldId id="280" r:id="rId16"/>
  </p:sldIdLst>
  <p:sldSz cx="15481300" cy="8640763"/>
  <p:notesSz cx="6858000" cy="9144000"/>
  <p:defaultTextStyle>
    <a:defPPr>
      <a:defRPr lang="en-US"/>
    </a:defPPr>
    <a:lvl1pPr marL="0" algn="l" defTabSz="1110905" rtl="0" eaLnBrk="1" latinLnBrk="0" hangingPunct="1">
      <a:defRPr sz="2200" kern="1200">
        <a:solidFill>
          <a:schemeClr val="tx1"/>
        </a:solidFill>
        <a:latin typeface="+mn-lt"/>
        <a:ea typeface="+mn-ea"/>
        <a:cs typeface="+mn-cs"/>
      </a:defRPr>
    </a:lvl1pPr>
    <a:lvl2pPr marL="555452" algn="l" defTabSz="1110905" rtl="0" eaLnBrk="1" latinLnBrk="0" hangingPunct="1">
      <a:defRPr sz="2200" kern="1200">
        <a:solidFill>
          <a:schemeClr val="tx1"/>
        </a:solidFill>
        <a:latin typeface="+mn-lt"/>
        <a:ea typeface="+mn-ea"/>
        <a:cs typeface="+mn-cs"/>
      </a:defRPr>
    </a:lvl2pPr>
    <a:lvl3pPr marL="1110905" algn="l" defTabSz="1110905" rtl="0" eaLnBrk="1" latinLnBrk="0" hangingPunct="1">
      <a:defRPr sz="2200" kern="1200">
        <a:solidFill>
          <a:schemeClr val="tx1"/>
        </a:solidFill>
        <a:latin typeface="+mn-lt"/>
        <a:ea typeface="+mn-ea"/>
        <a:cs typeface="+mn-cs"/>
      </a:defRPr>
    </a:lvl3pPr>
    <a:lvl4pPr marL="1666357" algn="l" defTabSz="1110905" rtl="0" eaLnBrk="1" latinLnBrk="0" hangingPunct="1">
      <a:defRPr sz="2200" kern="1200">
        <a:solidFill>
          <a:schemeClr val="tx1"/>
        </a:solidFill>
        <a:latin typeface="+mn-lt"/>
        <a:ea typeface="+mn-ea"/>
        <a:cs typeface="+mn-cs"/>
      </a:defRPr>
    </a:lvl4pPr>
    <a:lvl5pPr marL="2221809" algn="l" defTabSz="1110905" rtl="0" eaLnBrk="1" latinLnBrk="0" hangingPunct="1">
      <a:defRPr sz="2200" kern="1200">
        <a:solidFill>
          <a:schemeClr val="tx1"/>
        </a:solidFill>
        <a:latin typeface="+mn-lt"/>
        <a:ea typeface="+mn-ea"/>
        <a:cs typeface="+mn-cs"/>
      </a:defRPr>
    </a:lvl5pPr>
    <a:lvl6pPr marL="2777261" algn="l" defTabSz="1110905" rtl="0" eaLnBrk="1" latinLnBrk="0" hangingPunct="1">
      <a:defRPr sz="2200" kern="1200">
        <a:solidFill>
          <a:schemeClr val="tx1"/>
        </a:solidFill>
        <a:latin typeface="+mn-lt"/>
        <a:ea typeface="+mn-ea"/>
        <a:cs typeface="+mn-cs"/>
      </a:defRPr>
    </a:lvl6pPr>
    <a:lvl7pPr marL="3332714" algn="l" defTabSz="1110905" rtl="0" eaLnBrk="1" latinLnBrk="0" hangingPunct="1">
      <a:defRPr sz="2200" kern="1200">
        <a:solidFill>
          <a:schemeClr val="tx1"/>
        </a:solidFill>
        <a:latin typeface="+mn-lt"/>
        <a:ea typeface="+mn-ea"/>
        <a:cs typeface="+mn-cs"/>
      </a:defRPr>
    </a:lvl7pPr>
    <a:lvl8pPr marL="3888166" algn="l" defTabSz="1110905" rtl="0" eaLnBrk="1" latinLnBrk="0" hangingPunct="1">
      <a:defRPr sz="2200" kern="1200">
        <a:solidFill>
          <a:schemeClr val="tx1"/>
        </a:solidFill>
        <a:latin typeface="+mn-lt"/>
        <a:ea typeface="+mn-ea"/>
        <a:cs typeface="+mn-cs"/>
      </a:defRPr>
    </a:lvl8pPr>
    <a:lvl9pPr marL="4443618" algn="l" defTabSz="1110905"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1" autoAdjust="0"/>
    <p:restoredTop sz="94660"/>
  </p:normalViewPr>
  <p:slideViewPr>
    <p:cSldViewPr>
      <p:cViewPr varScale="1">
        <p:scale>
          <a:sx n="54" d="100"/>
          <a:sy n="54" d="100"/>
        </p:scale>
        <p:origin x="-702" y="-90"/>
      </p:cViewPr>
      <p:guideLst>
        <p:guide orient="horz" pos="2722"/>
        <p:guide pos="4877"/>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5987459"/>
            <a:ext cx="15481300" cy="2662234"/>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11090" tIns="55545" rIns="111090" bIns="55545" anchor="t" compatLnSpc="1"/>
          <a:lstStyle/>
          <a:p>
            <a:endParaRPr kumimoji="0" lang="en-US"/>
          </a:p>
        </p:txBody>
      </p:sp>
      <p:sp>
        <p:nvSpPr>
          <p:cNvPr id="8" name="Freeform 7"/>
          <p:cNvSpPr>
            <a:spLocks/>
          </p:cNvSpPr>
          <p:nvPr/>
        </p:nvSpPr>
        <p:spPr bwMode="auto">
          <a:xfrm>
            <a:off x="10336995" y="3"/>
            <a:ext cx="5144307" cy="8640763"/>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11090" tIns="55545" rIns="111090" bIns="55545" anchor="t" compatLnSpc="1"/>
          <a:lstStyle/>
          <a:p>
            <a:endParaRPr kumimoji="0" lang="en-US"/>
          </a:p>
        </p:txBody>
      </p:sp>
      <p:sp>
        <p:nvSpPr>
          <p:cNvPr id="9" name="Title 8"/>
          <p:cNvSpPr>
            <a:spLocks noGrp="1"/>
          </p:cNvSpPr>
          <p:nvPr>
            <p:ph type="ctrTitle"/>
          </p:nvPr>
        </p:nvSpPr>
        <p:spPr>
          <a:xfrm>
            <a:off x="726430" y="4205171"/>
            <a:ext cx="10971082" cy="2899456"/>
          </a:xfrm>
        </p:spPr>
        <p:txBody>
          <a:bodyPr rIns="55545"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33179" y="1946395"/>
            <a:ext cx="10971082" cy="2208195"/>
          </a:xfrm>
        </p:spPr>
        <p:txBody>
          <a:bodyPr tIns="0" rIns="55545" bIns="0" anchor="b">
            <a:normAutofit/>
          </a:bodyPr>
          <a:lstStyle>
            <a:lvl1pPr marL="0" indent="0" algn="r">
              <a:buNone/>
              <a:defRPr sz="2400">
                <a:solidFill>
                  <a:schemeClr val="tx1"/>
                </a:solidFill>
                <a:effectLst/>
              </a:defRPr>
            </a:lvl1pPr>
            <a:lvl2pPr marL="555452" indent="0" algn="ctr">
              <a:buNone/>
            </a:lvl2pPr>
            <a:lvl3pPr marL="1110905" indent="0" algn="ctr">
              <a:buNone/>
            </a:lvl3pPr>
            <a:lvl4pPr marL="1666357" indent="0" algn="ctr">
              <a:buNone/>
            </a:lvl4pPr>
            <a:lvl5pPr marL="2221809" indent="0" algn="ctr">
              <a:buNone/>
            </a:lvl5pPr>
            <a:lvl6pPr marL="2777261" indent="0" algn="ctr">
              <a:buNone/>
            </a:lvl6pPr>
            <a:lvl7pPr marL="3332714" indent="0" algn="ctr">
              <a:buNone/>
            </a:lvl7pPr>
            <a:lvl8pPr marL="3888166" indent="0" algn="ctr">
              <a:buNone/>
            </a:lvl8pPr>
            <a:lvl9pPr marL="4443618"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A08DD817-1A04-42EC-BC62-FFCC214DCB1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23944" y="346034"/>
            <a:ext cx="3483293" cy="737265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74065" y="346034"/>
            <a:ext cx="10191856" cy="737265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transition>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5987459"/>
            <a:ext cx="15481300" cy="2662234"/>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11090" tIns="55545" rIns="111090" bIns="55545" anchor="t" compatLnSpc="1"/>
          <a:lstStyle/>
          <a:p>
            <a:endParaRPr kumimoji="0" lang="en-US"/>
          </a:p>
        </p:txBody>
      </p:sp>
      <p:sp>
        <p:nvSpPr>
          <p:cNvPr id="8" name="Freeform 7"/>
          <p:cNvSpPr>
            <a:spLocks/>
          </p:cNvSpPr>
          <p:nvPr/>
        </p:nvSpPr>
        <p:spPr bwMode="auto">
          <a:xfrm>
            <a:off x="10336995" y="3"/>
            <a:ext cx="5144307" cy="8640763"/>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11090" tIns="55545" rIns="111090" bIns="55545" anchor="t" compatLnSpc="1"/>
          <a:lstStyle/>
          <a:p>
            <a:endParaRPr kumimoji="0" lang="en-US"/>
          </a:p>
        </p:txBody>
      </p:sp>
      <p:sp>
        <p:nvSpPr>
          <p:cNvPr id="9" name="Title 8"/>
          <p:cNvSpPr>
            <a:spLocks noGrp="1"/>
          </p:cNvSpPr>
          <p:nvPr>
            <p:ph type="ctrTitle"/>
          </p:nvPr>
        </p:nvSpPr>
        <p:spPr>
          <a:xfrm>
            <a:off x="726430" y="4205171"/>
            <a:ext cx="10971082" cy="2899456"/>
          </a:xfrm>
        </p:spPr>
        <p:txBody>
          <a:bodyPr rIns="55545"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33179" y="1946395"/>
            <a:ext cx="10971082" cy="2208195"/>
          </a:xfrm>
        </p:spPr>
        <p:txBody>
          <a:bodyPr tIns="0" rIns="55545" bIns="0" anchor="b">
            <a:normAutofit/>
          </a:bodyPr>
          <a:lstStyle>
            <a:lvl1pPr marL="0" indent="0" algn="r">
              <a:buNone/>
              <a:defRPr sz="2400">
                <a:solidFill>
                  <a:schemeClr val="tx1"/>
                </a:solidFill>
                <a:effectLst/>
              </a:defRPr>
            </a:lvl1pPr>
            <a:lvl2pPr marL="555452" indent="0" algn="ctr">
              <a:buNone/>
            </a:lvl2pPr>
            <a:lvl3pPr marL="1110905" indent="0" algn="ctr">
              <a:buNone/>
            </a:lvl3pPr>
            <a:lvl4pPr marL="1666357" indent="0" algn="ctr">
              <a:buNone/>
            </a:lvl4pPr>
            <a:lvl5pPr marL="2221809" indent="0" algn="ctr">
              <a:buNone/>
            </a:lvl5pPr>
            <a:lvl6pPr marL="2777261" indent="0" algn="ctr">
              <a:buNone/>
            </a:lvl6pPr>
            <a:lvl7pPr marL="3332714" indent="0" algn="ctr">
              <a:buNone/>
            </a:lvl7pPr>
            <a:lvl8pPr marL="3888166" indent="0" algn="ctr">
              <a:buNone/>
            </a:lvl8pPr>
            <a:lvl9pPr marL="4443618"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A08DD817-1A04-42EC-BC62-FFCC214DCB1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transition>
    <p:pull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5987459"/>
            <a:ext cx="15481300" cy="2662234"/>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11090" tIns="55545" rIns="111090" bIns="55545" anchor="t" compatLnSpc="1"/>
          <a:lstStyle/>
          <a:p>
            <a:endParaRPr kumimoji="0" lang="en-US"/>
          </a:p>
        </p:txBody>
      </p:sp>
      <p:sp>
        <p:nvSpPr>
          <p:cNvPr id="9" name="Freeform 8"/>
          <p:cNvSpPr>
            <a:spLocks/>
          </p:cNvSpPr>
          <p:nvPr/>
        </p:nvSpPr>
        <p:spPr bwMode="auto">
          <a:xfrm>
            <a:off x="10336995" y="3"/>
            <a:ext cx="5144307" cy="8640763"/>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11090" tIns="55545" rIns="111090" bIns="55545" anchor="t" compatLnSpc="1"/>
          <a:lstStyle/>
          <a:p>
            <a:endParaRPr kumimoji="0" lang="en-US"/>
          </a:p>
        </p:txBody>
      </p:sp>
      <p:sp>
        <p:nvSpPr>
          <p:cNvPr id="2" name="Title 1"/>
          <p:cNvSpPr>
            <a:spLocks noGrp="1"/>
          </p:cNvSpPr>
          <p:nvPr>
            <p:ph type="title"/>
          </p:nvPr>
        </p:nvSpPr>
        <p:spPr>
          <a:xfrm>
            <a:off x="1161099" y="4515471"/>
            <a:ext cx="11223943" cy="2301133"/>
          </a:xfrm>
        </p:spPr>
        <p:txBody>
          <a:bodyPr tIns="0" bIns="0" anchor="t"/>
          <a:lstStyle>
            <a:lvl1pPr algn="l">
              <a:buNone/>
              <a:defRPr sz="51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161099" y="3131993"/>
            <a:ext cx="11223943" cy="1343978"/>
          </a:xfrm>
        </p:spPr>
        <p:txBody>
          <a:bodyPr lIns="55545" tIns="0" rIns="55545" bIns="0" anchor="b"/>
          <a:lstStyle>
            <a:lvl1pPr marL="0" indent="0" algn="l">
              <a:buNone/>
              <a:defRPr sz="2400">
                <a:solidFill>
                  <a:schemeClr val="tx1"/>
                </a:solidFill>
                <a:effectLst/>
              </a:defRPr>
            </a:lvl1pPr>
            <a:lvl2pPr>
              <a:buNone/>
              <a:defRPr sz="22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4066" y="346034"/>
            <a:ext cx="12643062" cy="1440127"/>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774067" y="2016179"/>
            <a:ext cx="6192520" cy="5702504"/>
          </a:xfrm>
        </p:spPr>
        <p:txBody>
          <a:bodyPr/>
          <a:lstStyle>
            <a:lvl1pPr>
              <a:defRPr sz="3200"/>
            </a:lvl1pPr>
            <a:lvl2pPr>
              <a:defRPr sz="2700"/>
            </a:lvl2pPr>
            <a:lvl3pPr>
              <a:defRPr sz="2400"/>
            </a:lvl3pPr>
            <a:lvl4pPr>
              <a:defRPr sz="2200"/>
            </a:lvl4pPr>
            <a:lvl5pPr>
              <a:defRPr sz="2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224608" y="2016179"/>
            <a:ext cx="6192520" cy="5702504"/>
          </a:xfrm>
        </p:spPr>
        <p:txBody>
          <a:bodyPr/>
          <a:lstStyle>
            <a:lvl1pPr>
              <a:defRPr sz="3200"/>
            </a:lvl1pPr>
            <a:lvl2pPr>
              <a:defRPr sz="2700"/>
            </a:lvl2pPr>
            <a:lvl3pPr>
              <a:defRPr sz="2400"/>
            </a:lvl3pPr>
            <a:lvl4pPr>
              <a:defRPr sz="2200"/>
            </a:lvl4pPr>
            <a:lvl5pPr>
              <a:defRPr sz="2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transition>
    <p:pull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4066" y="344033"/>
            <a:ext cx="13933170" cy="1440127"/>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74066" y="6912614"/>
            <a:ext cx="6840263" cy="1056093"/>
          </a:xfrm>
        </p:spPr>
        <p:txBody>
          <a:bodyPr anchor="t"/>
          <a:lstStyle>
            <a:lvl1pPr marL="0" indent="0">
              <a:buNone/>
              <a:defRPr sz="2900" b="1">
                <a:solidFill>
                  <a:schemeClr val="accent1"/>
                </a:solidFill>
              </a:defRPr>
            </a:lvl1pPr>
            <a:lvl2pPr>
              <a:buNone/>
              <a:defRPr sz="2400" b="1"/>
            </a:lvl2pPr>
            <a:lvl3pPr>
              <a:buNone/>
              <a:defRPr sz="2200" b="1"/>
            </a:lvl3pPr>
            <a:lvl4pPr>
              <a:buNone/>
              <a:defRPr sz="1900" b="1"/>
            </a:lvl4pPr>
            <a:lvl5pPr>
              <a:buNone/>
              <a:defRPr sz="19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7864287" y="6912614"/>
            <a:ext cx="6842950" cy="1056093"/>
          </a:xfrm>
        </p:spPr>
        <p:txBody>
          <a:bodyPr anchor="t"/>
          <a:lstStyle>
            <a:lvl1pPr marL="0" indent="0">
              <a:buNone/>
              <a:defRPr sz="2900" b="1">
                <a:solidFill>
                  <a:schemeClr val="accent1"/>
                </a:solidFill>
              </a:defRPr>
            </a:lvl1pPr>
            <a:lvl2pPr>
              <a:buNone/>
              <a:defRPr sz="2400" b="1"/>
            </a:lvl2pPr>
            <a:lvl3pPr>
              <a:buNone/>
              <a:defRPr sz="2200" b="1"/>
            </a:lvl3pPr>
            <a:lvl4pPr>
              <a:buNone/>
              <a:defRPr sz="1900" b="1"/>
            </a:lvl4pPr>
            <a:lvl5pPr>
              <a:buNone/>
              <a:defRPr sz="19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774066" y="1911243"/>
            <a:ext cx="6840263" cy="4966439"/>
          </a:xfrm>
        </p:spPr>
        <p:txBody>
          <a:bodyPr/>
          <a:lstStyle>
            <a:lvl1pPr>
              <a:defRPr sz="2900"/>
            </a:lvl1pPr>
            <a:lvl2pPr>
              <a:defRPr sz="2400"/>
            </a:lvl2pPr>
            <a:lvl3pPr>
              <a:defRPr sz="2200"/>
            </a:lvl3pPr>
            <a:lvl4pPr>
              <a:defRPr sz="1900"/>
            </a:lvl4pPr>
            <a:lvl5pPr>
              <a:defRPr sz="1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7864287" y="1911243"/>
            <a:ext cx="6842950" cy="4966439"/>
          </a:xfrm>
        </p:spPr>
        <p:txBody>
          <a:bodyPr/>
          <a:lstStyle>
            <a:lvl1pPr>
              <a:defRPr sz="2900"/>
            </a:lvl1pPr>
            <a:lvl2pPr>
              <a:defRPr sz="2400"/>
            </a:lvl2pPr>
            <a:lvl3pPr>
              <a:defRPr sz="2200"/>
            </a:lvl3pPr>
            <a:lvl4pPr>
              <a:defRPr sz="1900"/>
            </a:lvl4pPr>
            <a:lvl5pPr>
              <a:defRPr sz="1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transition>
    <p:pull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4066" y="345634"/>
            <a:ext cx="12648221" cy="1440127"/>
          </a:xfrm>
        </p:spPr>
        <p:txBody>
          <a:bodyPr anchor="ctr"/>
          <a:lstStyle>
            <a:lvl1pPr algn="l">
              <a:defRPr sz="5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8" name="Slide Number Placeholder 7"/>
          <p:cNvSpPr>
            <a:spLocks noGrp="1"/>
          </p:cNvSpPr>
          <p:nvPr>
            <p:ph type="sldNum" sz="quarter" idx="11"/>
          </p:nvPr>
        </p:nvSpPr>
        <p:spPr/>
        <p:txBody>
          <a:bodyPr/>
          <a:lstStyle/>
          <a:p>
            <a:fld id="{A08DD817-1A04-42EC-BC62-FFCC214DCB15}"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transition>
    <p:pull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transition>
    <p:pull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067" y="1493714"/>
            <a:ext cx="5418456" cy="920081"/>
          </a:xfrm>
        </p:spPr>
        <p:txBody>
          <a:bodyPr tIns="0" bIns="0" anchor="t"/>
          <a:lstStyle>
            <a:lvl1pPr algn="l">
              <a:buNone/>
              <a:defRPr sz="22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74067" y="270164"/>
            <a:ext cx="4644390" cy="1152102"/>
          </a:xfrm>
        </p:spPr>
        <p:txBody>
          <a:bodyPr lIns="55545" tIns="0" rIns="55545" bIns="0" anchor="b"/>
          <a:lstStyle>
            <a:lvl1pPr marL="0" indent="0" algn="l">
              <a:buNone/>
              <a:defRPr sz="1700"/>
            </a:lvl1pPr>
            <a:lvl2pPr>
              <a:buNone/>
              <a:defRPr sz="1500"/>
            </a:lvl2pPr>
            <a:lvl3pPr>
              <a:buNone/>
              <a:defRPr sz="1200"/>
            </a:lvl3pPr>
            <a:lvl4pPr>
              <a:buNone/>
              <a:defRPr sz="1100"/>
            </a:lvl4pPr>
            <a:lvl5pPr>
              <a:buNone/>
              <a:defRPr sz="11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774065" y="2496220"/>
            <a:ext cx="11998008" cy="4800424"/>
          </a:xfrm>
        </p:spPr>
        <p:txBody>
          <a:bodyPr/>
          <a:lstStyle>
            <a:lvl1pPr>
              <a:defRPr sz="3400"/>
            </a:lvl1pPr>
            <a:lvl2pPr>
              <a:defRPr sz="2900"/>
            </a:lvl2pPr>
            <a:lvl3pPr>
              <a:defRPr sz="2700"/>
            </a:lvl3pPr>
            <a:lvl4pPr>
              <a:defRPr sz="2400"/>
            </a:lvl4pPr>
            <a:lvl5pPr>
              <a:defRPr sz="2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3809321" y="8091507"/>
            <a:ext cx="1290109" cy="460041"/>
          </a:xfrm>
        </p:spPr>
        <p:txBody>
          <a:bodyPr/>
          <a:lstStyle/>
          <a:p>
            <a:fld id="{A08DD817-1A04-42EC-BC62-FFCC214DCB15}" type="slidenum">
              <a:rPr lang="en-IN" smtClean="0"/>
              <a:pPr/>
              <a:t>‹#›</a:t>
            </a:fld>
            <a:endParaRPr lang="en-IN"/>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transition>
    <p:pull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07857" y="2149115"/>
            <a:ext cx="5170369" cy="1579740"/>
          </a:xfrm>
        </p:spPr>
        <p:txBody>
          <a:bodyPr anchor="b"/>
          <a:lstStyle>
            <a:lvl1pPr algn="l">
              <a:buNone/>
              <a:defRPr sz="27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04169" y="1285036"/>
            <a:ext cx="6966586" cy="5184458"/>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9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9407861" y="3778305"/>
            <a:ext cx="5170365" cy="3355864"/>
          </a:xfrm>
        </p:spPr>
        <p:txBody>
          <a:bodyPr lIns="55545" rIns="55545"/>
          <a:lstStyle>
            <a:lvl1pPr marL="0" indent="0">
              <a:buFontTx/>
              <a:buNone/>
              <a:defRPr sz="1500"/>
            </a:lvl1pPr>
            <a:lvl2pPr>
              <a:buFontTx/>
              <a:buNone/>
              <a:defRPr sz="1500"/>
            </a:lvl2pPr>
            <a:lvl3pPr>
              <a:buFontTx/>
              <a:buNone/>
              <a:defRPr sz="1200"/>
            </a:lvl3pPr>
            <a:lvl4pPr>
              <a:buFontTx/>
              <a:buNone/>
              <a:defRPr sz="1100"/>
            </a:lvl4pPr>
            <a:lvl5pPr>
              <a:buFontTx/>
              <a:buNone/>
              <a:defRPr sz="11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774066" y="8091507"/>
            <a:ext cx="3612303" cy="460041"/>
          </a:xfrm>
        </p:spPr>
        <p:txBody>
          <a:bodyPr/>
          <a:lstStyle/>
          <a:p>
            <a:fld id="{23D4CEB4-C64A-44E1-8454-AA99F7F7F2FA}" type="datetimeFigureOut">
              <a:rPr lang="en-IN" smtClean="0"/>
              <a:pPr/>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transition>
    <p:pull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transition>
    <p:pull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23944" y="346034"/>
            <a:ext cx="3483293" cy="737265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74065" y="346034"/>
            <a:ext cx="10191856" cy="737265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5987459"/>
            <a:ext cx="15481300" cy="2662234"/>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11090" tIns="55545" rIns="111090" bIns="55545" anchor="t" compatLnSpc="1"/>
          <a:lstStyle/>
          <a:p>
            <a:endParaRPr kumimoji="0" lang="en-US"/>
          </a:p>
        </p:txBody>
      </p:sp>
      <p:sp>
        <p:nvSpPr>
          <p:cNvPr id="9" name="Freeform 8"/>
          <p:cNvSpPr>
            <a:spLocks/>
          </p:cNvSpPr>
          <p:nvPr/>
        </p:nvSpPr>
        <p:spPr bwMode="auto">
          <a:xfrm>
            <a:off x="10336995" y="3"/>
            <a:ext cx="5144307" cy="8640763"/>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11090" tIns="55545" rIns="111090" bIns="55545" anchor="t" compatLnSpc="1"/>
          <a:lstStyle/>
          <a:p>
            <a:endParaRPr kumimoji="0" lang="en-US"/>
          </a:p>
        </p:txBody>
      </p:sp>
      <p:sp>
        <p:nvSpPr>
          <p:cNvPr id="2" name="Title 1"/>
          <p:cNvSpPr>
            <a:spLocks noGrp="1"/>
          </p:cNvSpPr>
          <p:nvPr>
            <p:ph type="title"/>
          </p:nvPr>
        </p:nvSpPr>
        <p:spPr>
          <a:xfrm>
            <a:off x="1161099" y="4515471"/>
            <a:ext cx="11223943" cy="2301133"/>
          </a:xfrm>
        </p:spPr>
        <p:txBody>
          <a:bodyPr tIns="0" bIns="0" anchor="t"/>
          <a:lstStyle>
            <a:lvl1pPr algn="l">
              <a:buNone/>
              <a:defRPr sz="51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161099" y="3131993"/>
            <a:ext cx="11223943" cy="1343978"/>
          </a:xfrm>
        </p:spPr>
        <p:txBody>
          <a:bodyPr lIns="55545" tIns="0" rIns="55545" bIns="0" anchor="b"/>
          <a:lstStyle>
            <a:lvl1pPr marL="0" indent="0" algn="l">
              <a:buNone/>
              <a:defRPr sz="2400">
                <a:solidFill>
                  <a:schemeClr val="tx1"/>
                </a:solidFill>
                <a:effectLst/>
              </a:defRPr>
            </a:lvl1pPr>
            <a:lvl2pPr>
              <a:buNone/>
              <a:defRPr sz="22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4066" y="346034"/>
            <a:ext cx="12643062" cy="1440127"/>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774067" y="2016179"/>
            <a:ext cx="6192520" cy="5702504"/>
          </a:xfrm>
        </p:spPr>
        <p:txBody>
          <a:bodyPr/>
          <a:lstStyle>
            <a:lvl1pPr>
              <a:defRPr sz="3200"/>
            </a:lvl1pPr>
            <a:lvl2pPr>
              <a:defRPr sz="2700"/>
            </a:lvl2pPr>
            <a:lvl3pPr>
              <a:defRPr sz="2400"/>
            </a:lvl3pPr>
            <a:lvl4pPr>
              <a:defRPr sz="2200"/>
            </a:lvl4pPr>
            <a:lvl5pPr>
              <a:defRPr sz="2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224608" y="2016179"/>
            <a:ext cx="6192520" cy="5702504"/>
          </a:xfrm>
        </p:spPr>
        <p:txBody>
          <a:bodyPr/>
          <a:lstStyle>
            <a:lvl1pPr>
              <a:defRPr sz="3200"/>
            </a:lvl1pPr>
            <a:lvl2pPr>
              <a:defRPr sz="2700"/>
            </a:lvl2pPr>
            <a:lvl3pPr>
              <a:defRPr sz="2400"/>
            </a:lvl3pPr>
            <a:lvl4pPr>
              <a:defRPr sz="2200"/>
            </a:lvl4pPr>
            <a:lvl5pPr>
              <a:defRPr sz="2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4066" y="344033"/>
            <a:ext cx="13933170" cy="1440127"/>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74066" y="6912614"/>
            <a:ext cx="6840263" cy="1056093"/>
          </a:xfrm>
        </p:spPr>
        <p:txBody>
          <a:bodyPr anchor="t"/>
          <a:lstStyle>
            <a:lvl1pPr marL="0" indent="0">
              <a:buNone/>
              <a:defRPr sz="2900" b="1">
                <a:solidFill>
                  <a:schemeClr val="accent1"/>
                </a:solidFill>
              </a:defRPr>
            </a:lvl1pPr>
            <a:lvl2pPr>
              <a:buNone/>
              <a:defRPr sz="2400" b="1"/>
            </a:lvl2pPr>
            <a:lvl3pPr>
              <a:buNone/>
              <a:defRPr sz="2200" b="1"/>
            </a:lvl3pPr>
            <a:lvl4pPr>
              <a:buNone/>
              <a:defRPr sz="1900" b="1"/>
            </a:lvl4pPr>
            <a:lvl5pPr>
              <a:buNone/>
              <a:defRPr sz="19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7864287" y="6912614"/>
            <a:ext cx="6842950" cy="1056093"/>
          </a:xfrm>
        </p:spPr>
        <p:txBody>
          <a:bodyPr anchor="t"/>
          <a:lstStyle>
            <a:lvl1pPr marL="0" indent="0">
              <a:buNone/>
              <a:defRPr sz="2900" b="1">
                <a:solidFill>
                  <a:schemeClr val="accent1"/>
                </a:solidFill>
              </a:defRPr>
            </a:lvl1pPr>
            <a:lvl2pPr>
              <a:buNone/>
              <a:defRPr sz="2400" b="1"/>
            </a:lvl2pPr>
            <a:lvl3pPr>
              <a:buNone/>
              <a:defRPr sz="2200" b="1"/>
            </a:lvl3pPr>
            <a:lvl4pPr>
              <a:buNone/>
              <a:defRPr sz="1900" b="1"/>
            </a:lvl4pPr>
            <a:lvl5pPr>
              <a:buNone/>
              <a:defRPr sz="19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774066" y="1911243"/>
            <a:ext cx="6840263" cy="4966439"/>
          </a:xfrm>
        </p:spPr>
        <p:txBody>
          <a:bodyPr/>
          <a:lstStyle>
            <a:lvl1pPr>
              <a:defRPr sz="2900"/>
            </a:lvl1pPr>
            <a:lvl2pPr>
              <a:defRPr sz="2400"/>
            </a:lvl2pPr>
            <a:lvl3pPr>
              <a:defRPr sz="2200"/>
            </a:lvl3pPr>
            <a:lvl4pPr>
              <a:defRPr sz="1900"/>
            </a:lvl4pPr>
            <a:lvl5pPr>
              <a:defRPr sz="1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7864287" y="1911243"/>
            <a:ext cx="6842950" cy="4966439"/>
          </a:xfrm>
        </p:spPr>
        <p:txBody>
          <a:bodyPr/>
          <a:lstStyle>
            <a:lvl1pPr>
              <a:defRPr sz="2900"/>
            </a:lvl1pPr>
            <a:lvl2pPr>
              <a:defRPr sz="2400"/>
            </a:lvl2pPr>
            <a:lvl3pPr>
              <a:defRPr sz="2200"/>
            </a:lvl3pPr>
            <a:lvl4pPr>
              <a:defRPr sz="1900"/>
            </a:lvl4pPr>
            <a:lvl5pPr>
              <a:defRPr sz="1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4066" y="345634"/>
            <a:ext cx="12648221" cy="1440127"/>
          </a:xfrm>
        </p:spPr>
        <p:txBody>
          <a:bodyPr anchor="ctr"/>
          <a:lstStyle>
            <a:lvl1pPr algn="l">
              <a:defRPr sz="5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8" name="Slide Number Placeholder 7"/>
          <p:cNvSpPr>
            <a:spLocks noGrp="1"/>
          </p:cNvSpPr>
          <p:nvPr>
            <p:ph type="sldNum" sz="quarter" idx="11"/>
          </p:nvPr>
        </p:nvSpPr>
        <p:spPr/>
        <p:txBody>
          <a:bodyPr/>
          <a:lstStyle/>
          <a:p>
            <a:fld id="{A08DD817-1A04-42EC-BC62-FFCC214DCB15}"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067" y="1493714"/>
            <a:ext cx="5418456" cy="920081"/>
          </a:xfrm>
        </p:spPr>
        <p:txBody>
          <a:bodyPr tIns="0" bIns="0" anchor="t"/>
          <a:lstStyle>
            <a:lvl1pPr algn="l">
              <a:buNone/>
              <a:defRPr sz="22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74067" y="270164"/>
            <a:ext cx="4644390" cy="1152102"/>
          </a:xfrm>
        </p:spPr>
        <p:txBody>
          <a:bodyPr lIns="55545" tIns="0" rIns="55545" bIns="0" anchor="b"/>
          <a:lstStyle>
            <a:lvl1pPr marL="0" indent="0" algn="l">
              <a:buNone/>
              <a:defRPr sz="1700"/>
            </a:lvl1pPr>
            <a:lvl2pPr>
              <a:buNone/>
              <a:defRPr sz="1500"/>
            </a:lvl2pPr>
            <a:lvl3pPr>
              <a:buNone/>
              <a:defRPr sz="1200"/>
            </a:lvl3pPr>
            <a:lvl4pPr>
              <a:buNone/>
              <a:defRPr sz="1100"/>
            </a:lvl4pPr>
            <a:lvl5pPr>
              <a:buNone/>
              <a:defRPr sz="11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774065" y="2496220"/>
            <a:ext cx="11998008" cy="4800424"/>
          </a:xfrm>
        </p:spPr>
        <p:txBody>
          <a:bodyPr/>
          <a:lstStyle>
            <a:lvl1pPr>
              <a:defRPr sz="3400"/>
            </a:lvl1pPr>
            <a:lvl2pPr>
              <a:defRPr sz="2900"/>
            </a:lvl2pPr>
            <a:lvl3pPr>
              <a:defRPr sz="2700"/>
            </a:lvl3pPr>
            <a:lvl4pPr>
              <a:defRPr sz="2400"/>
            </a:lvl4pPr>
            <a:lvl5pPr>
              <a:defRPr sz="2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D4CEB4-C64A-44E1-8454-AA99F7F7F2FA}" type="datetimeFigureOut">
              <a:rPr lang="en-IN" smtClean="0"/>
              <a:pPr/>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3809321" y="8091507"/>
            <a:ext cx="1290109" cy="460041"/>
          </a:xfrm>
        </p:spPr>
        <p:txBody>
          <a:bodyPr/>
          <a:lstStyle/>
          <a:p>
            <a:fld id="{A08DD817-1A04-42EC-BC62-FFCC214DCB15}" type="slidenum">
              <a:rPr lang="en-IN" smtClean="0"/>
              <a:pPr/>
              <a:t>‹#›</a:t>
            </a:fld>
            <a:endParaRPr lang="en-IN"/>
          </a:p>
        </p:txBody>
      </p:sp>
    </p:spTree>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07857" y="2149115"/>
            <a:ext cx="5170369" cy="1579740"/>
          </a:xfrm>
        </p:spPr>
        <p:txBody>
          <a:bodyPr anchor="b"/>
          <a:lstStyle>
            <a:lvl1pPr algn="l">
              <a:buNone/>
              <a:defRPr sz="27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04169" y="1285036"/>
            <a:ext cx="6966586" cy="5184458"/>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9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9407861" y="3778305"/>
            <a:ext cx="5170365" cy="3355864"/>
          </a:xfrm>
        </p:spPr>
        <p:txBody>
          <a:bodyPr lIns="55545" rIns="55545"/>
          <a:lstStyle>
            <a:lvl1pPr marL="0" indent="0">
              <a:buFontTx/>
              <a:buNone/>
              <a:defRPr sz="1500"/>
            </a:lvl1pPr>
            <a:lvl2pPr>
              <a:buFontTx/>
              <a:buNone/>
              <a:defRPr sz="1500"/>
            </a:lvl2pPr>
            <a:lvl3pPr>
              <a:buFontTx/>
              <a:buNone/>
              <a:defRPr sz="1200"/>
            </a:lvl3pPr>
            <a:lvl4pPr>
              <a:buFontTx/>
              <a:buNone/>
              <a:defRPr sz="1100"/>
            </a:lvl4pPr>
            <a:lvl5pPr>
              <a:buFontTx/>
              <a:buNone/>
              <a:defRPr sz="11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774066" y="8091507"/>
            <a:ext cx="3612303" cy="460041"/>
          </a:xfrm>
        </p:spPr>
        <p:txBody>
          <a:bodyPr/>
          <a:lstStyle/>
          <a:p>
            <a:fld id="{23D4CEB4-C64A-44E1-8454-AA99F7F7F2FA}" type="datetimeFigureOut">
              <a:rPr lang="en-IN" smtClean="0"/>
              <a:pPr/>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5987459"/>
            <a:ext cx="15481300" cy="2662234"/>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11090" tIns="55545" rIns="111090" bIns="55545" anchor="t" compatLnSpc="1"/>
          <a:lstStyle/>
          <a:p>
            <a:endParaRPr kumimoji="0" lang="en-US"/>
          </a:p>
        </p:txBody>
      </p:sp>
      <p:sp>
        <p:nvSpPr>
          <p:cNvPr id="16" name="Freeform 15"/>
          <p:cNvSpPr>
            <a:spLocks/>
          </p:cNvSpPr>
          <p:nvPr/>
        </p:nvSpPr>
        <p:spPr bwMode="auto">
          <a:xfrm>
            <a:off x="12385040" y="3"/>
            <a:ext cx="3096260" cy="8640763"/>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11090" tIns="55545" rIns="111090" bIns="55545" anchor="t" compatLnSpc="1"/>
          <a:lstStyle/>
          <a:p>
            <a:endParaRPr kumimoji="0" lang="en-US"/>
          </a:p>
        </p:txBody>
      </p:sp>
      <p:sp>
        <p:nvSpPr>
          <p:cNvPr id="9" name="Title Placeholder 8"/>
          <p:cNvSpPr>
            <a:spLocks noGrp="1"/>
          </p:cNvSpPr>
          <p:nvPr>
            <p:ph type="title"/>
          </p:nvPr>
        </p:nvSpPr>
        <p:spPr>
          <a:xfrm>
            <a:off x="774066" y="346034"/>
            <a:ext cx="12643062" cy="1440127"/>
          </a:xfrm>
          <a:prstGeom prst="rect">
            <a:avLst/>
          </a:prstGeom>
        </p:spPr>
        <p:txBody>
          <a:bodyPr vert="horz" lIns="55545" tIns="55545" rIns="55545" bIns="55545"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774066" y="2016179"/>
            <a:ext cx="12643062" cy="5702504"/>
          </a:xfrm>
          <a:prstGeom prst="rect">
            <a:avLst/>
          </a:prstGeom>
        </p:spPr>
        <p:txBody>
          <a:bodyPr vert="horz" lIns="111090" tIns="55545" rIns="111090" bIns="55545">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774066" y="8091507"/>
            <a:ext cx="3612303" cy="460041"/>
          </a:xfrm>
          <a:prstGeom prst="rect">
            <a:avLst/>
          </a:prstGeom>
        </p:spPr>
        <p:txBody>
          <a:bodyPr vert="horz" lIns="111090" tIns="55545" rIns="111090" bIns="0" anchor="b"/>
          <a:lstStyle>
            <a:lvl1pPr algn="l" eaLnBrk="1" latinLnBrk="0" hangingPunct="1">
              <a:defRPr kumimoji="0" sz="1200">
                <a:solidFill>
                  <a:schemeClr val="tx2">
                    <a:shade val="50000"/>
                  </a:schemeClr>
                </a:solidFill>
              </a:defRPr>
            </a:lvl1pPr>
          </a:lstStyle>
          <a:p>
            <a:fld id="{23D4CEB4-C64A-44E1-8454-AA99F7F7F2FA}" type="datetimeFigureOut">
              <a:rPr lang="en-IN" smtClean="0"/>
              <a:pPr/>
              <a:t>22-09-2020</a:t>
            </a:fld>
            <a:endParaRPr lang="en-IN"/>
          </a:p>
        </p:txBody>
      </p:sp>
      <p:sp>
        <p:nvSpPr>
          <p:cNvPr id="22" name="Footer Placeholder 21"/>
          <p:cNvSpPr>
            <a:spLocks noGrp="1"/>
          </p:cNvSpPr>
          <p:nvPr>
            <p:ph type="ftr" sz="quarter" idx="3"/>
          </p:nvPr>
        </p:nvSpPr>
        <p:spPr>
          <a:xfrm>
            <a:off x="5289444" y="8091507"/>
            <a:ext cx="4902412" cy="460041"/>
          </a:xfrm>
          <a:prstGeom prst="rect">
            <a:avLst/>
          </a:prstGeom>
        </p:spPr>
        <p:txBody>
          <a:bodyPr vert="horz" lIns="0" tIns="55545" rIns="0" bIns="0" anchor="b"/>
          <a:lstStyle>
            <a:lvl1pPr algn="ctr" eaLnBrk="1" latinLnBrk="0" hangingPunct="1">
              <a:defRPr kumimoji="0" sz="12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13804161" y="8091507"/>
            <a:ext cx="1290109" cy="460041"/>
          </a:xfrm>
          <a:prstGeom prst="rect">
            <a:avLst/>
          </a:prstGeom>
        </p:spPr>
        <p:txBody>
          <a:bodyPr vert="horz" lIns="0" tIns="0" rIns="0" bIns="0" anchor="b"/>
          <a:lstStyle>
            <a:lvl1pPr algn="r" eaLnBrk="1" latinLnBrk="0" hangingPunct="1">
              <a:defRPr kumimoji="0" sz="1200">
                <a:solidFill>
                  <a:schemeClr val="tx2">
                    <a:shade val="50000"/>
                  </a:schemeClr>
                </a:solidFill>
              </a:defRPr>
            </a:lvl1pPr>
          </a:lstStyle>
          <a:p>
            <a:fld id="{A08DD817-1A04-42EC-BC62-FFCC214DCB15}"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4609" r:id="rId1"/>
    <p:sldLayoutId id="2147484610" r:id="rId2"/>
    <p:sldLayoutId id="2147484611" r:id="rId3"/>
    <p:sldLayoutId id="2147484612" r:id="rId4"/>
    <p:sldLayoutId id="2147484613" r:id="rId5"/>
    <p:sldLayoutId id="2147484614" r:id="rId6"/>
    <p:sldLayoutId id="2147484615" r:id="rId7"/>
    <p:sldLayoutId id="2147484616" r:id="rId8"/>
    <p:sldLayoutId id="2147484617" r:id="rId9"/>
    <p:sldLayoutId id="2147484618" r:id="rId10"/>
    <p:sldLayoutId id="2147484619" r:id="rId11"/>
  </p:sldLayoutIdLst>
  <p:transition>
    <p:pull dir="d"/>
  </p:transition>
  <p:txStyles>
    <p:titleStyle>
      <a:lvl1pPr algn="l" rtl="0" eaLnBrk="1" latinLnBrk="0" hangingPunct="1">
        <a:spcBef>
          <a:spcPct val="0"/>
        </a:spcBef>
        <a:buNone/>
        <a:defRPr kumimoji="0" sz="5600" kern="1200">
          <a:solidFill>
            <a:schemeClr val="tx1"/>
          </a:solidFill>
          <a:latin typeface="+mj-lt"/>
          <a:ea typeface="+mj-ea"/>
          <a:cs typeface="+mj-cs"/>
        </a:defRPr>
      </a:lvl1pPr>
    </p:titleStyle>
    <p:bodyStyle>
      <a:lvl1pPr marL="511016" indent="-466580" algn="l" rtl="0" eaLnBrk="1" latinLnBrk="0" hangingPunct="1">
        <a:spcBef>
          <a:spcPct val="20000"/>
        </a:spcBef>
        <a:buClr>
          <a:schemeClr val="accent1"/>
        </a:buClr>
        <a:buSzPct val="80000"/>
        <a:buFont typeface="Wingdings 2"/>
        <a:buChar char=""/>
        <a:defRPr kumimoji="0" sz="3600" kern="1200">
          <a:solidFill>
            <a:schemeClr val="tx1"/>
          </a:solidFill>
          <a:latin typeface="+mn-lt"/>
          <a:ea typeface="+mn-ea"/>
          <a:cs typeface="+mn-cs"/>
        </a:defRPr>
      </a:lvl1pPr>
      <a:lvl2pPr marL="877615" indent="-333271" algn="l" rtl="0" eaLnBrk="1" latinLnBrk="0" hangingPunct="1">
        <a:spcBef>
          <a:spcPct val="20000"/>
        </a:spcBef>
        <a:buClr>
          <a:schemeClr val="accent1"/>
        </a:buClr>
        <a:buSzPct val="90000"/>
        <a:buFont typeface="Wingdings 2"/>
        <a:buChar char=""/>
        <a:defRPr kumimoji="0" sz="3200" kern="1200">
          <a:solidFill>
            <a:schemeClr val="tx1"/>
          </a:solidFill>
          <a:latin typeface="+mn-lt"/>
          <a:ea typeface="+mn-ea"/>
          <a:cs typeface="+mn-cs"/>
        </a:defRPr>
      </a:lvl2pPr>
      <a:lvl3pPr marL="1221995" indent="-311053" algn="l" rtl="0" eaLnBrk="1" latinLnBrk="0" hangingPunct="1">
        <a:spcBef>
          <a:spcPct val="20000"/>
        </a:spcBef>
        <a:buClr>
          <a:schemeClr val="accent2"/>
        </a:buClr>
        <a:buSzPct val="85000"/>
        <a:buFont typeface="Arial"/>
        <a:buChar char="○"/>
        <a:defRPr kumimoji="0" sz="2900" kern="1200">
          <a:solidFill>
            <a:schemeClr val="tx1"/>
          </a:solidFill>
          <a:latin typeface="+mn-lt"/>
          <a:ea typeface="+mn-ea"/>
          <a:cs typeface="+mn-cs"/>
        </a:defRPr>
      </a:lvl3pPr>
      <a:lvl4pPr marL="1555266" indent="-288835" algn="l" rtl="0" eaLnBrk="1" latinLnBrk="0" hangingPunct="1">
        <a:spcBef>
          <a:spcPct val="20000"/>
        </a:spcBef>
        <a:buClr>
          <a:schemeClr val="accent3"/>
        </a:buClr>
        <a:buSzPct val="90000"/>
        <a:buFont typeface="Wingdings 2"/>
        <a:buChar char=""/>
        <a:defRPr kumimoji="0" sz="2400" kern="1200">
          <a:solidFill>
            <a:schemeClr val="tx1"/>
          </a:solidFill>
          <a:latin typeface="+mn-lt"/>
          <a:ea typeface="+mn-ea"/>
          <a:cs typeface="+mn-cs"/>
        </a:defRPr>
      </a:lvl4pPr>
      <a:lvl5pPr marL="1810774" indent="-222181" algn="l" rtl="0" eaLnBrk="1" latinLnBrk="0" hangingPunct="1">
        <a:spcBef>
          <a:spcPct val="20000"/>
        </a:spcBef>
        <a:buClr>
          <a:schemeClr val="accent4"/>
        </a:buClr>
        <a:buSzPct val="100000"/>
        <a:buFont typeface="Arial"/>
        <a:buChar char="-"/>
        <a:defRPr kumimoji="0" sz="2400" kern="1200">
          <a:solidFill>
            <a:schemeClr val="tx1"/>
          </a:solidFill>
          <a:latin typeface="+mn-lt"/>
          <a:ea typeface="+mn-ea"/>
          <a:cs typeface="+mn-cs"/>
        </a:defRPr>
      </a:lvl5pPr>
      <a:lvl6pPr marL="2066282" indent="-222181" algn="l" rtl="0" eaLnBrk="1" latinLnBrk="0" hangingPunct="1">
        <a:spcBef>
          <a:spcPct val="20000"/>
        </a:spcBef>
        <a:buClr>
          <a:schemeClr val="accent5"/>
        </a:buClr>
        <a:buFont typeface="Arial"/>
        <a:buChar char="-"/>
        <a:defRPr kumimoji="0" sz="2400" kern="1200" baseline="0">
          <a:solidFill>
            <a:schemeClr val="tx1"/>
          </a:solidFill>
          <a:latin typeface="+mn-lt"/>
          <a:ea typeface="+mn-ea"/>
          <a:cs typeface="+mn-cs"/>
        </a:defRPr>
      </a:lvl6pPr>
      <a:lvl7pPr marL="2332900" indent="-222181" algn="l" rtl="0" eaLnBrk="1" latinLnBrk="0" hangingPunct="1">
        <a:spcBef>
          <a:spcPct val="20000"/>
        </a:spcBef>
        <a:buClr>
          <a:schemeClr val="accent6"/>
        </a:buClr>
        <a:buSzPct val="100000"/>
        <a:buFont typeface="Arial"/>
        <a:buChar char="•"/>
        <a:defRPr kumimoji="0" sz="2200" kern="1200" baseline="0">
          <a:solidFill>
            <a:schemeClr val="tx1"/>
          </a:solidFill>
          <a:latin typeface="+mn-lt"/>
          <a:ea typeface="+mn-ea"/>
          <a:cs typeface="+mn-cs"/>
        </a:defRPr>
      </a:lvl7pPr>
      <a:lvl8pPr marL="2599517" indent="-222181" algn="l" rtl="0" eaLnBrk="1" latinLnBrk="0" hangingPunct="1">
        <a:spcBef>
          <a:spcPct val="20000"/>
        </a:spcBef>
        <a:buClr>
          <a:schemeClr val="accent6"/>
        </a:buClr>
        <a:buFont typeface="Arial"/>
        <a:buChar char="▪"/>
        <a:defRPr kumimoji="0" sz="1900" kern="1200">
          <a:solidFill>
            <a:schemeClr val="tx1"/>
          </a:solidFill>
          <a:latin typeface="+mn-lt"/>
          <a:ea typeface="+mn-ea"/>
          <a:cs typeface="+mn-cs"/>
        </a:defRPr>
      </a:lvl8pPr>
      <a:lvl9pPr marL="2832807" indent="-222181" algn="l" rtl="0" eaLnBrk="1" latinLnBrk="0" hangingPunct="1">
        <a:spcBef>
          <a:spcPct val="20000"/>
        </a:spcBef>
        <a:buClr>
          <a:schemeClr val="accent6"/>
        </a:buClr>
        <a:buFont typeface="Arial"/>
        <a:buChar char="•"/>
        <a:defRPr kumimoji="0" sz="19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55452" algn="l" rtl="0" eaLnBrk="1" latinLnBrk="0" hangingPunct="1">
        <a:defRPr kumimoji="0" kern="1200">
          <a:solidFill>
            <a:schemeClr val="tx1"/>
          </a:solidFill>
          <a:latin typeface="+mn-lt"/>
          <a:ea typeface="+mn-ea"/>
          <a:cs typeface="+mn-cs"/>
        </a:defRPr>
      </a:lvl2pPr>
      <a:lvl3pPr marL="1110905" algn="l" rtl="0" eaLnBrk="1" latinLnBrk="0" hangingPunct="1">
        <a:defRPr kumimoji="0" kern="1200">
          <a:solidFill>
            <a:schemeClr val="tx1"/>
          </a:solidFill>
          <a:latin typeface="+mn-lt"/>
          <a:ea typeface="+mn-ea"/>
          <a:cs typeface="+mn-cs"/>
        </a:defRPr>
      </a:lvl3pPr>
      <a:lvl4pPr marL="1666357" algn="l" rtl="0" eaLnBrk="1" latinLnBrk="0" hangingPunct="1">
        <a:defRPr kumimoji="0" kern="1200">
          <a:solidFill>
            <a:schemeClr val="tx1"/>
          </a:solidFill>
          <a:latin typeface="+mn-lt"/>
          <a:ea typeface="+mn-ea"/>
          <a:cs typeface="+mn-cs"/>
        </a:defRPr>
      </a:lvl4pPr>
      <a:lvl5pPr marL="2221809" algn="l" rtl="0" eaLnBrk="1" latinLnBrk="0" hangingPunct="1">
        <a:defRPr kumimoji="0" kern="1200">
          <a:solidFill>
            <a:schemeClr val="tx1"/>
          </a:solidFill>
          <a:latin typeface="+mn-lt"/>
          <a:ea typeface="+mn-ea"/>
          <a:cs typeface="+mn-cs"/>
        </a:defRPr>
      </a:lvl5pPr>
      <a:lvl6pPr marL="2777261" algn="l" rtl="0" eaLnBrk="1" latinLnBrk="0" hangingPunct="1">
        <a:defRPr kumimoji="0" kern="1200">
          <a:solidFill>
            <a:schemeClr val="tx1"/>
          </a:solidFill>
          <a:latin typeface="+mn-lt"/>
          <a:ea typeface="+mn-ea"/>
          <a:cs typeface="+mn-cs"/>
        </a:defRPr>
      </a:lvl6pPr>
      <a:lvl7pPr marL="3332714" algn="l" rtl="0" eaLnBrk="1" latinLnBrk="0" hangingPunct="1">
        <a:defRPr kumimoji="0" kern="1200">
          <a:solidFill>
            <a:schemeClr val="tx1"/>
          </a:solidFill>
          <a:latin typeface="+mn-lt"/>
          <a:ea typeface="+mn-ea"/>
          <a:cs typeface="+mn-cs"/>
        </a:defRPr>
      </a:lvl7pPr>
      <a:lvl8pPr marL="3888166" algn="l" rtl="0" eaLnBrk="1" latinLnBrk="0" hangingPunct="1">
        <a:defRPr kumimoji="0" kern="1200">
          <a:solidFill>
            <a:schemeClr val="tx1"/>
          </a:solidFill>
          <a:latin typeface="+mn-lt"/>
          <a:ea typeface="+mn-ea"/>
          <a:cs typeface="+mn-cs"/>
        </a:defRPr>
      </a:lvl8pPr>
      <a:lvl9pPr marL="4443618"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5987459"/>
            <a:ext cx="15481300" cy="2662234"/>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11090" tIns="55545" rIns="111090" bIns="55545" anchor="t" compatLnSpc="1"/>
          <a:lstStyle/>
          <a:p>
            <a:endParaRPr kumimoji="0" lang="en-US"/>
          </a:p>
        </p:txBody>
      </p:sp>
      <p:sp>
        <p:nvSpPr>
          <p:cNvPr id="16" name="Freeform 15"/>
          <p:cNvSpPr>
            <a:spLocks/>
          </p:cNvSpPr>
          <p:nvPr/>
        </p:nvSpPr>
        <p:spPr bwMode="auto">
          <a:xfrm>
            <a:off x="12385040" y="3"/>
            <a:ext cx="3096260" cy="8640763"/>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11090" tIns="55545" rIns="111090" bIns="55545" anchor="t" compatLnSpc="1"/>
          <a:lstStyle/>
          <a:p>
            <a:endParaRPr kumimoji="0" lang="en-US"/>
          </a:p>
        </p:txBody>
      </p:sp>
      <p:sp>
        <p:nvSpPr>
          <p:cNvPr id="9" name="Title Placeholder 8"/>
          <p:cNvSpPr>
            <a:spLocks noGrp="1"/>
          </p:cNvSpPr>
          <p:nvPr>
            <p:ph type="title"/>
          </p:nvPr>
        </p:nvSpPr>
        <p:spPr>
          <a:xfrm>
            <a:off x="774066" y="346034"/>
            <a:ext cx="12643062" cy="1440127"/>
          </a:xfrm>
          <a:prstGeom prst="rect">
            <a:avLst/>
          </a:prstGeom>
        </p:spPr>
        <p:txBody>
          <a:bodyPr vert="horz" lIns="55545" tIns="55545" rIns="55545" bIns="55545"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774066" y="2016179"/>
            <a:ext cx="12643062" cy="5702504"/>
          </a:xfrm>
          <a:prstGeom prst="rect">
            <a:avLst/>
          </a:prstGeom>
        </p:spPr>
        <p:txBody>
          <a:bodyPr vert="horz" lIns="111090" tIns="55545" rIns="111090" bIns="55545">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774066" y="8091507"/>
            <a:ext cx="3612303" cy="460041"/>
          </a:xfrm>
          <a:prstGeom prst="rect">
            <a:avLst/>
          </a:prstGeom>
        </p:spPr>
        <p:txBody>
          <a:bodyPr vert="horz" lIns="111090" tIns="55545" rIns="111090" bIns="0" anchor="b"/>
          <a:lstStyle>
            <a:lvl1pPr algn="l" eaLnBrk="1" latinLnBrk="0" hangingPunct="1">
              <a:defRPr kumimoji="0" sz="1200">
                <a:solidFill>
                  <a:schemeClr val="tx2">
                    <a:shade val="50000"/>
                  </a:schemeClr>
                </a:solidFill>
              </a:defRPr>
            </a:lvl1pPr>
          </a:lstStyle>
          <a:p>
            <a:fld id="{23D4CEB4-C64A-44E1-8454-AA99F7F7F2FA}" type="datetimeFigureOut">
              <a:rPr lang="en-IN" smtClean="0"/>
              <a:pPr/>
              <a:t>22-09-2020</a:t>
            </a:fld>
            <a:endParaRPr lang="en-IN"/>
          </a:p>
        </p:txBody>
      </p:sp>
      <p:sp>
        <p:nvSpPr>
          <p:cNvPr id="22" name="Footer Placeholder 21"/>
          <p:cNvSpPr>
            <a:spLocks noGrp="1"/>
          </p:cNvSpPr>
          <p:nvPr>
            <p:ph type="ftr" sz="quarter" idx="3"/>
          </p:nvPr>
        </p:nvSpPr>
        <p:spPr>
          <a:xfrm>
            <a:off x="5289444" y="8091507"/>
            <a:ext cx="4902412" cy="460041"/>
          </a:xfrm>
          <a:prstGeom prst="rect">
            <a:avLst/>
          </a:prstGeom>
        </p:spPr>
        <p:txBody>
          <a:bodyPr vert="horz" lIns="0" tIns="55545" rIns="0" bIns="0" anchor="b"/>
          <a:lstStyle>
            <a:lvl1pPr algn="ctr" eaLnBrk="1" latinLnBrk="0" hangingPunct="1">
              <a:defRPr kumimoji="0" sz="12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13804161" y="8091507"/>
            <a:ext cx="1290109" cy="460041"/>
          </a:xfrm>
          <a:prstGeom prst="rect">
            <a:avLst/>
          </a:prstGeom>
        </p:spPr>
        <p:txBody>
          <a:bodyPr vert="horz" lIns="0" tIns="0" rIns="0" bIns="0" anchor="b"/>
          <a:lstStyle>
            <a:lvl1pPr algn="r" eaLnBrk="1" latinLnBrk="0" hangingPunct="1">
              <a:defRPr kumimoji="0" sz="1200">
                <a:solidFill>
                  <a:schemeClr val="tx2">
                    <a:shade val="50000"/>
                  </a:schemeClr>
                </a:solidFill>
              </a:defRPr>
            </a:lvl1pPr>
          </a:lstStyle>
          <a:p>
            <a:fld id="{A08DD817-1A04-42EC-BC62-FFCC214DCB15}"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4645" r:id="rId1"/>
    <p:sldLayoutId id="2147484646" r:id="rId2"/>
    <p:sldLayoutId id="2147484647" r:id="rId3"/>
    <p:sldLayoutId id="2147484648" r:id="rId4"/>
    <p:sldLayoutId id="2147484649" r:id="rId5"/>
    <p:sldLayoutId id="2147484650" r:id="rId6"/>
    <p:sldLayoutId id="2147484651" r:id="rId7"/>
    <p:sldLayoutId id="2147484652" r:id="rId8"/>
    <p:sldLayoutId id="2147484653" r:id="rId9"/>
    <p:sldLayoutId id="2147484654" r:id="rId10"/>
    <p:sldLayoutId id="2147484655" r:id="rId11"/>
  </p:sldLayoutIdLst>
  <p:transition>
    <p:pull dir="d"/>
  </p:transition>
  <p:txStyles>
    <p:titleStyle>
      <a:lvl1pPr algn="l" rtl="0" eaLnBrk="1" latinLnBrk="0" hangingPunct="1">
        <a:spcBef>
          <a:spcPct val="0"/>
        </a:spcBef>
        <a:buNone/>
        <a:defRPr kumimoji="0" sz="5600" kern="1200">
          <a:solidFill>
            <a:schemeClr val="tx1"/>
          </a:solidFill>
          <a:latin typeface="+mj-lt"/>
          <a:ea typeface="+mj-ea"/>
          <a:cs typeface="+mj-cs"/>
        </a:defRPr>
      </a:lvl1pPr>
    </p:titleStyle>
    <p:bodyStyle>
      <a:lvl1pPr marL="511016" indent="-466580" algn="l" rtl="0" eaLnBrk="1" latinLnBrk="0" hangingPunct="1">
        <a:spcBef>
          <a:spcPct val="20000"/>
        </a:spcBef>
        <a:buClr>
          <a:schemeClr val="accent1"/>
        </a:buClr>
        <a:buSzPct val="80000"/>
        <a:buFont typeface="Wingdings 2"/>
        <a:buChar char=""/>
        <a:defRPr kumimoji="0" sz="3600" kern="1200">
          <a:solidFill>
            <a:schemeClr val="tx1"/>
          </a:solidFill>
          <a:latin typeface="+mn-lt"/>
          <a:ea typeface="+mn-ea"/>
          <a:cs typeface="+mn-cs"/>
        </a:defRPr>
      </a:lvl1pPr>
      <a:lvl2pPr marL="877615" indent="-333271" algn="l" rtl="0" eaLnBrk="1" latinLnBrk="0" hangingPunct="1">
        <a:spcBef>
          <a:spcPct val="20000"/>
        </a:spcBef>
        <a:buClr>
          <a:schemeClr val="accent1"/>
        </a:buClr>
        <a:buSzPct val="90000"/>
        <a:buFont typeface="Wingdings 2"/>
        <a:buChar char=""/>
        <a:defRPr kumimoji="0" sz="3200" kern="1200">
          <a:solidFill>
            <a:schemeClr val="tx1"/>
          </a:solidFill>
          <a:latin typeface="+mn-lt"/>
          <a:ea typeface="+mn-ea"/>
          <a:cs typeface="+mn-cs"/>
        </a:defRPr>
      </a:lvl2pPr>
      <a:lvl3pPr marL="1221995" indent="-311053" algn="l" rtl="0" eaLnBrk="1" latinLnBrk="0" hangingPunct="1">
        <a:spcBef>
          <a:spcPct val="20000"/>
        </a:spcBef>
        <a:buClr>
          <a:schemeClr val="accent2"/>
        </a:buClr>
        <a:buSzPct val="85000"/>
        <a:buFont typeface="Arial"/>
        <a:buChar char="○"/>
        <a:defRPr kumimoji="0" sz="2900" kern="1200">
          <a:solidFill>
            <a:schemeClr val="tx1"/>
          </a:solidFill>
          <a:latin typeface="+mn-lt"/>
          <a:ea typeface="+mn-ea"/>
          <a:cs typeface="+mn-cs"/>
        </a:defRPr>
      </a:lvl3pPr>
      <a:lvl4pPr marL="1555266" indent="-288835" algn="l" rtl="0" eaLnBrk="1" latinLnBrk="0" hangingPunct="1">
        <a:spcBef>
          <a:spcPct val="20000"/>
        </a:spcBef>
        <a:buClr>
          <a:schemeClr val="accent3"/>
        </a:buClr>
        <a:buSzPct val="90000"/>
        <a:buFont typeface="Wingdings 2"/>
        <a:buChar char=""/>
        <a:defRPr kumimoji="0" sz="2400" kern="1200">
          <a:solidFill>
            <a:schemeClr val="tx1"/>
          </a:solidFill>
          <a:latin typeface="+mn-lt"/>
          <a:ea typeface="+mn-ea"/>
          <a:cs typeface="+mn-cs"/>
        </a:defRPr>
      </a:lvl4pPr>
      <a:lvl5pPr marL="1810774" indent="-222181" algn="l" rtl="0" eaLnBrk="1" latinLnBrk="0" hangingPunct="1">
        <a:spcBef>
          <a:spcPct val="20000"/>
        </a:spcBef>
        <a:buClr>
          <a:schemeClr val="accent4"/>
        </a:buClr>
        <a:buSzPct val="100000"/>
        <a:buFont typeface="Arial"/>
        <a:buChar char="-"/>
        <a:defRPr kumimoji="0" sz="2400" kern="1200">
          <a:solidFill>
            <a:schemeClr val="tx1"/>
          </a:solidFill>
          <a:latin typeface="+mn-lt"/>
          <a:ea typeface="+mn-ea"/>
          <a:cs typeface="+mn-cs"/>
        </a:defRPr>
      </a:lvl5pPr>
      <a:lvl6pPr marL="2066282" indent="-222181" algn="l" rtl="0" eaLnBrk="1" latinLnBrk="0" hangingPunct="1">
        <a:spcBef>
          <a:spcPct val="20000"/>
        </a:spcBef>
        <a:buClr>
          <a:schemeClr val="accent5"/>
        </a:buClr>
        <a:buFont typeface="Arial"/>
        <a:buChar char="-"/>
        <a:defRPr kumimoji="0" sz="2400" kern="1200" baseline="0">
          <a:solidFill>
            <a:schemeClr val="tx1"/>
          </a:solidFill>
          <a:latin typeface="+mn-lt"/>
          <a:ea typeface="+mn-ea"/>
          <a:cs typeface="+mn-cs"/>
        </a:defRPr>
      </a:lvl6pPr>
      <a:lvl7pPr marL="2332900" indent="-222181" algn="l" rtl="0" eaLnBrk="1" latinLnBrk="0" hangingPunct="1">
        <a:spcBef>
          <a:spcPct val="20000"/>
        </a:spcBef>
        <a:buClr>
          <a:schemeClr val="accent6"/>
        </a:buClr>
        <a:buSzPct val="100000"/>
        <a:buFont typeface="Arial"/>
        <a:buChar char="•"/>
        <a:defRPr kumimoji="0" sz="2200" kern="1200" baseline="0">
          <a:solidFill>
            <a:schemeClr val="tx1"/>
          </a:solidFill>
          <a:latin typeface="+mn-lt"/>
          <a:ea typeface="+mn-ea"/>
          <a:cs typeface="+mn-cs"/>
        </a:defRPr>
      </a:lvl7pPr>
      <a:lvl8pPr marL="2599517" indent="-222181" algn="l" rtl="0" eaLnBrk="1" latinLnBrk="0" hangingPunct="1">
        <a:spcBef>
          <a:spcPct val="20000"/>
        </a:spcBef>
        <a:buClr>
          <a:schemeClr val="accent6"/>
        </a:buClr>
        <a:buFont typeface="Arial"/>
        <a:buChar char="▪"/>
        <a:defRPr kumimoji="0" sz="1900" kern="1200">
          <a:solidFill>
            <a:schemeClr val="tx1"/>
          </a:solidFill>
          <a:latin typeface="+mn-lt"/>
          <a:ea typeface="+mn-ea"/>
          <a:cs typeface="+mn-cs"/>
        </a:defRPr>
      </a:lvl8pPr>
      <a:lvl9pPr marL="2832807" indent="-222181" algn="l" rtl="0" eaLnBrk="1" latinLnBrk="0" hangingPunct="1">
        <a:spcBef>
          <a:spcPct val="20000"/>
        </a:spcBef>
        <a:buClr>
          <a:schemeClr val="accent6"/>
        </a:buClr>
        <a:buFont typeface="Arial"/>
        <a:buChar char="•"/>
        <a:defRPr kumimoji="0" sz="19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55452" algn="l" rtl="0" eaLnBrk="1" latinLnBrk="0" hangingPunct="1">
        <a:defRPr kumimoji="0" kern="1200">
          <a:solidFill>
            <a:schemeClr val="tx1"/>
          </a:solidFill>
          <a:latin typeface="+mn-lt"/>
          <a:ea typeface="+mn-ea"/>
          <a:cs typeface="+mn-cs"/>
        </a:defRPr>
      </a:lvl2pPr>
      <a:lvl3pPr marL="1110905" algn="l" rtl="0" eaLnBrk="1" latinLnBrk="0" hangingPunct="1">
        <a:defRPr kumimoji="0" kern="1200">
          <a:solidFill>
            <a:schemeClr val="tx1"/>
          </a:solidFill>
          <a:latin typeface="+mn-lt"/>
          <a:ea typeface="+mn-ea"/>
          <a:cs typeface="+mn-cs"/>
        </a:defRPr>
      </a:lvl3pPr>
      <a:lvl4pPr marL="1666357" algn="l" rtl="0" eaLnBrk="1" latinLnBrk="0" hangingPunct="1">
        <a:defRPr kumimoji="0" kern="1200">
          <a:solidFill>
            <a:schemeClr val="tx1"/>
          </a:solidFill>
          <a:latin typeface="+mn-lt"/>
          <a:ea typeface="+mn-ea"/>
          <a:cs typeface="+mn-cs"/>
        </a:defRPr>
      </a:lvl4pPr>
      <a:lvl5pPr marL="2221809" algn="l" rtl="0" eaLnBrk="1" latinLnBrk="0" hangingPunct="1">
        <a:defRPr kumimoji="0" kern="1200">
          <a:solidFill>
            <a:schemeClr val="tx1"/>
          </a:solidFill>
          <a:latin typeface="+mn-lt"/>
          <a:ea typeface="+mn-ea"/>
          <a:cs typeface="+mn-cs"/>
        </a:defRPr>
      </a:lvl5pPr>
      <a:lvl6pPr marL="2777261" algn="l" rtl="0" eaLnBrk="1" latinLnBrk="0" hangingPunct="1">
        <a:defRPr kumimoji="0" kern="1200">
          <a:solidFill>
            <a:schemeClr val="tx1"/>
          </a:solidFill>
          <a:latin typeface="+mn-lt"/>
          <a:ea typeface="+mn-ea"/>
          <a:cs typeface="+mn-cs"/>
        </a:defRPr>
      </a:lvl6pPr>
      <a:lvl7pPr marL="3332714" algn="l" rtl="0" eaLnBrk="1" latinLnBrk="0" hangingPunct="1">
        <a:defRPr kumimoji="0" kern="1200">
          <a:solidFill>
            <a:schemeClr val="tx1"/>
          </a:solidFill>
          <a:latin typeface="+mn-lt"/>
          <a:ea typeface="+mn-ea"/>
          <a:cs typeface="+mn-cs"/>
        </a:defRPr>
      </a:lvl7pPr>
      <a:lvl8pPr marL="3888166" algn="l" rtl="0" eaLnBrk="1" latinLnBrk="0" hangingPunct="1">
        <a:defRPr kumimoji="0" kern="1200">
          <a:solidFill>
            <a:schemeClr val="tx1"/>
          </a:solidFill>
          <a:latin typeface="+mn-lt"/>
          <a:ea typeface="+mn-ea"/>
          <a:cs typeface="+mn-cs"/>
        </a:defRPr>
      </a:lvl8pPr>
      <a:lvl9pPr marL="444361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405" y="328408"/>
            <a:ext cx="13933170" cy="1717589"/>
          </a:xfrm>
        </p:spPr>
        <p:txBody>
          <a:bodyPr>
            <a:noAutofit/>
          </a:bodyPr>
          <a:lstStyle/>
          <a:p>
            <a:r>
              <a:rPr lang="en-IN" sz="58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r>
            <a:br>
              <a:rPr lang="en-IN" sz="58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en-IN" sz="580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ICEBERG DETECTION USING SATELLITE IMAGES</a:t>
            </a:r>
            <a:r>
              <a:rPr lang="en-IN" sz="58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r>
            <a:br>
              <a:rPr lang="en-IN" sz="58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endParaRPr lang="en-IN" sz="5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itchFamily="82" charset="0"/>
            </a:endParaRPr>
          </a:p>
        </p:txBody>
      </p:sp>
      <p:pic>
        <p:nvPicPr>
          <p:cNvPr id="5" name="Picture 4"/>
          <p:cNvPicPr>
            <a:picLocks noChangeAspect="1"/>
          </p:cNvPicPr>
          <p:nvPr/>
        </p:nvPicPr>
        <p:blipFill>
          <a:blip r:embed="rId2" cstate="print"/>
          <a:stretch>
            <a:fillRect/>
          </a:stretch>
        </p:blipFill>
        <p:spPr>
          <a:xfrm>
            <a:off x="547753" y="2142940"/>
            <a:ext cx="13044749" cy="5806512"/>
          </a:xfrm>
          <a:prstGeom prst="rect">
            <a:avLst/>
          </a:prstGeom>
        </p:spPr>
      </p:pic>
    </p:spTree>
    <p:extLst>
      <p:ext uri="{BB962C8B-B14F-4D97-AF65-F5344CB8AC3E}">
        <p14:creationId xmlns:p14="http://schemas.microsoft.com/office/powerpoint/2010/main" xmlns="" val="3167068280"/>
      </p:ext>
    </p:extLst>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solidFill>
                  <a:srgbClr val="FFC000"/>
                </a:solidFill>
                <a:effectLst/>
              </a:rPr>
              <a:t>Model Design</a:t>
            </a:r>
            <a:endParaRPr lang="en-IN" dirty="0">
              <a:solidFill>
                <a:srgbClr val="FFC000"/>
              </a:solidFill>
            </a:endParaRPr>
          </a:p>
        </p:txBody>
      </p:sp>
      <p:sp>
        <p:nvSpPr>
          <p:cNvPr id="2" name="Content Placeholder 1"/>
          <p:cNvSpPr>
            <a:spLocks noGrp="1"/>
          </p:cNvSpPr>
          <p:nvPr>
            <p:ph idx="1"/>
          </p:nvPr>
        </p:nvSpPr>
        <p:spPr>
          <a:xfrm>
            <a:off x="791578" y="1598579"/>
            <a:ext cx="14689723" cy="6532326"/>
          </a:xfrm>
        </p:spPr>
        <p:txBody>
          <a:bodyPr>
            <a:normAutofit/>
          </a:bodyPr>
          <a:lstStyle/>
          <a:p>
            <a:r>
              <a:rPr lang="en-IN" sz="2700" b="1" dirty="0" smtClean="0"/>
              <a:t>Step 1: </a:t>
            </a:r>
            <a:r>
              <a:rPr lang="en-IN" sz="2700" dirty="0" smtClean="0"/>
              <a:t>We  have used the Keras Sequential API, where  we have  to add one layer at a time, starting from the input</a:t>
            </a:r>
          </a:p>
          <a:p>
            <a:pPr>
              <a:buNone/>
            </a:pPr>
            <a:endParaRPr lang="en-IN" dirty="0"/>
          </a:p>
          <a:p>
            <a:r>
              <a:rPr lang="en-IN" sz="2700" b="1" dirty="0" smtClean="0"/>
              <a:t>Step 2:</a:t>
            </a:r>
            <a:r>
              <a:rPr lang="en-IN" sz="2700" dirty="0" smtClean="0"/>
              <a:t> Adding  </a:t>
            </a:r>
            <a:r>
              <a:rPr lang="en-IN" sz="2700" dirty="0" err="1" smtClean="0"/>
              <a:t>convolutional</a:t>
            </a:r>
            <a:r>
              <a:rPr lang="en-IN" sz="2700" dirty="0" smtClean="0"/>
              <a:t> (Conv2D) layer. It is like a set of learnable filters. We chose to set 32 filters for the two firsts conv2D layers and 64 filters for the two last ones. Each filter transforms a part of the image (defined by the kernel size) using the kernel filter. The kernel filter matrix is applied on the whole image. Filters can be seen as a transformation of the image.</a:t>
            </a:r>
          </a:p>
          <a:p>
            <a:endParaRPr lang="en-IN" sz="2900" dirty="0"/>
          </a:p>
          <a:p>
            <a:r>
              <a:rPr lang="en-IN" sz="2700" b="1" dirty="0" smtClean="0"/>
              <a:t>Step 3: </a:t>
            </a:r>
            <a:r>
              <a:rPr lang="en-IN" sz="2700" dirty="0" smtClean="0"/>
              <a:t>Adding</a:t>
            </a:r>
            <a:r>
              <a:rPr lang="en-IN" sz="2700" b="1" dirty="0" smtClean="0"/>
              <a:t> </a:t>
            </a:r>
            <a:r>
              <a:rPr lang="en-IN" sz="2700" dirty="0" smtClean="0"/>
              <a:t>the second important layer in CNN is the pooling (MaxPool2D) layer. This layer simply acts as a downsampling filter. It looks at the 2 neighbouring pixels and picks the maximal value. These are used to reduce computational cost, and to some extent also reduce overfitting.</a:t>
            </a:r>
            <a:endParaRPr lang="en-IN" sz="2700" dirty="0"/>
          </a:p>
          <a:p>
            <a:endParaRPr lang="en-IN" sz="2700" dirty="0" smtClean="0"/>
          </a:p>
          <a:p>
            <a:endParaRPr lang="en-IN" sz="3000" dirty="0" smtClean="0"/>
          </a:p>
          <a:p>
            <a:endParaRPr lang="en-IN" sz="3000" dirty="0"/>
          </a:p>
        </p:txBody>
      </p:sp>
    </p:spTree>
    <p:extLst>
      <p:ext uri="{BB962C8B-B14F-4D97-AF65-F5344CB8AC3E}">
        <p14:creationId xmlns:p14="http://schemas.microsoft.com/office/powerpoint/2010/main" xmlns="" val="835720109"/>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FFC000"/>
                </a:solidFill>
              </a:rPr>
              <a:t>Model Design</a:t>
            </a:r>
            <a:endParaRPr lang="en-IN" dirty="0">
              <a:solidFill>
                <a:srgbClr val="FFC000"/>
              </a:solidFill>
            </a:endParaRPr>
          </a:p>
        </p:txBody>
      </p:sp>
      <p:sp>
        <p:nvSpPr>
          <p:cNvPr id="3" name="Content Placeholder 2"/>
          <p:cNvSpPr>
            <a:spLocks noGrp="1"/>
          </p:cNvSpPr>
          <p:nvPr>
            <p:ph idx="1"/>
          </p:nvPr>
        </p:nvSpPr>
        <p:spPr>
          <a:xfrm>
            <a:off x="0" y="1598582"/>
            <a:ext cx="15481300" cy="6623053"/>
          </a:xfrm>
        </p:spPr>
        <p:txBody>
          <a:bodyPr>
            <a:normAutofit/>
          </a:bodyPr>
          <a:lstStyle/>
          <a:p>
            <a:endParaRPr lang="en-IN" sz="2400" b="1" dirty="0" smtClean="0"/>
          </a:p>
          <a:p>
            <a:r>
              <a:rPr lang="en-IN" sz="2400" b="1" dirty="0" smtClean="0"/>
              <a:t>Step 4- </a:t>
            </a:r>
            <a:r>
              <a:rPr lang="en-IN" sz="2400" dirty="0" smtClean="0"/>
              <a:t>Adding</a:t>
            </a:r>
            <a:r>
              <a:rPr lang="en-IN" sz="2400" b="1" dirty="0" smtClean="0"/>
              <a:t> </a:t>
            </a:r>
            <a:r>
              <a:rPr lang="en-IN" sz="2400" dirty="0" smtClean="0"/>
              <a:t>the Flatten layer is use to convert the final feature maps into a one single 1D vector. This flattening step is needed so that you can make use of fully connected layers after some convolutional/</a:t>
            </a:r>
            <a:r>
              <a:rPr lang="en-IN" sz="2400" dirty="0" err="1" smtClean="0"/>
              <a:t>maxpool</a:t>
            </a:r>
            <a:r>
              <a:rPr lang="en-IN" sz="2400" dirty="0" smtClean="0"/>
              <a:t> layers.</a:t>
            </a:r>
          </a:p>
          <a:p>
            <a:endParaRPr lang="en-IN" sz="2400" dirty="0" smtClean="0"/>
          </a:p>
          <a:p>
            <a:r>
              <a:rPr lang="en-IN" sz="2400" b="1" dirty="0" smtClean="0"/>
              <a:t>Step 5:</a:t>
            </a:r>
            <a:r>
              <a:rPr lang="en-IN" sz="2400" dirty="0" smtClean="0"/>
              <a:t>In the end  we used the features in two fully-connected (Dense) layers which is just artificial an neural networks (ANN) classifier.</a:t>
            </a:r>
          </a:p>
          <a:p>
            <a:pPr>
              <a:buNone/>
            </a:pPr>
            <a:r>
              <a:rPr lang="en-IN" sz="2400" dirty="0" smtClean="0"/>
              <a:t> </a:t>
            </a:r>
            <a:endParaRPr lang="en-IN" sz="2400" b="1" dirty="0" smtClean="0"/>
          </a:p>
          <a:p>
            <a:r>
              <a:rPr lang="en-IN" sz="2400" b="1" dirty="0" smtClean="0"/>
              <a:t>Step 6: </a:t>
            </a:r>
            <a:r>
              <a:rPr lang="en-IN" sz="2400" dirty="0" smtClean="0"/>
              <a:t>Once layers are added to the model, we need to set up a score function, a loss function and an optimisation algorithm and compile the model.</a:t>
            </a:r>
          </a:p>
          <a:p>
            <a:endParaRPr lang="en-IN" sz="2400" dirty="0" smtClean="0"/>
          </a:p>
          <a:p>
            <a:r>
              <a:rPr lang="en-IN" sz="2400" b="1" dirty="0" smtClean="0"/>
              <a:t>Step 7:</a:t>
            </a:r>
            <a:r>
              <a:rPr lang="en-IN" sz="2400" dirty="0" smtClean="0"/>
              <a:t>Fit the model into </a:t>
            </a:r>
            <a:r>
              <a:rPr lang="en-IN" sz="2400" dirty="0" err="1" smtClean="0"/>
              <a:t>x_train</a:t>
            </a:r>
            <a:r>
              <a:rPr lang="en-IN" sz="2400" dirty="0" smtClean="0"/>
              <a:t> ,</a:t>
            </a:r>
            <a:r>
              <a:rPr lang="en-IN" sz="2400" dirty="0" err="1" smtClean="0"/>
              <a:t>y_train</a:t>
            </a:r>
            <a:r>
              <a:rPr lang="en-IN" sz="2400" dirty="0" smtClean="0"/>
              <a:t> and finally save the model.</a:t>
            </a:r>
            <a:endParaRPr lang="en-IN" sz="2400" b="1" dirty="0" smtClean="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solidFill>
                  <a:srgbClr val="0070C0"/>
                </a:solidFill>
              </a:rPr>
              <a:t>Application Design</a:t>
            </a:r>
          </a:p>
        </p:txBody>
      </p:sp>
      <p:sp>
        <p:nvSpPr>
          <p:cNvPr id="2" name="Content Placeholder 1"/>
          <p:cNvSpPr>
            <a:spLocks noGrp="1"/>
          </p:cNvSpPr>
          <p:nvPr>
            <p:ph idx="1"/>
          </p:nvPr>
        </p:nvSpPr>
        <p:spPr/>
        <p:txBody>
          <a:bodyPr/>
          <a:lstStyle/>
          <a:p>
            <a:pPr marL="0" indent="0">
              <a:buNone/>
            </a:pPr>
            <a:r>
              <a:rPr lang="en-IN" b="1" dirty="0"/>
              <a:t> </a:t>
            </a:r>
          </a:p>
          <a:p>
            <a:r>
              <a:rPr lang="en-IN" dirty="0" smtClean="0"/>
              <a:t>We have used HTML ,CSS </a:t>
            </a:r>
            <a:r>
              <a:rPr lang="en-IN" dirty="0" smtClean="0"/>
              <a:t> </a:t>
            </a:r>
            <a:r>
              <a:rPr lang="en-IN" dirty="0" smtClean="0"/>
              <a:t>for front end and flask for backend.</a:t>
            </a:r>
          </a:p>
        </p:txBody>
      </p:sp>
    </p:spTree>
    <p:extLst>
      <p:ext uri="{BB962C8B-B14F-4D97-AF65-F5344CB8AC3E}">
        <p14:creationId xmlns:p14="http://schemas.microsoft.com/office/powerpoint/2010/main" xmlns="" val="1114649125"/>
      </p:ext>
    </p:extLst>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IN" dirty="0">
                <a:solidFill>
                  <a:srgbClr val="92D050"/>
                </a:solidFill>
              </a:rPr>
              <a:t>Advantages and Disadvantages</a:t>
            </a:r>
            <a:r>
              <a:rPr lang="en-IN" dirty="0"/>
              <a:t/>
            </a:r>
            <a:br>
              <a:rPr lang="en-IN" dirty="0"/>
            </a:br>
            <a:endParaRPr lang="en-IN" dirty="0"/>
          </a:p>
        </p:txBody>
      </p:sp>
      <p:sp>
        <p:nvSpPr>
          <p:cNvPr id="2" name="Content Placeholder 1"/>
          <p:cNvSpPr>
            <a:spLocks noGrp="1"/>
          </p:cNvSpPr>
          <p:nvPr>
            <p:ph idx="1"/>
          </p:nvPr>
        </p:nvSpPr>
        <p:spPr>
          <a:xfrm>
            <a:off x="425839" y="1235675"/>
            <a:ext cx="14751538" cy="7405091"/>
          </a:xfrm>
        </p:spPr>
        <p:txBody>
          <a:bodyPr>
            <a:normAutofit fontScale="85000" lnSpcReduction="20000"/>
          </a:bodyPr>
          <a:lstStyle/>
          <a:p>
            <a:pPr marL="0" indent="0" algn="ctr">
              <a:buNone/>
            </a:pPr>
            <a:endParaRPr lang="en-US" b="1" u="sng" dirty="0"/>
          </a:p>
          <a:p>
            <a:r>
              <a:rPr lang="en-IN" sz="5500" u="sng" dirty="0" smtClean="0">
                <a:solidFill>
                  <a:srgbClr val="00B0F0"/>
                </a:solidFill>
              </a:rPr>
              <a:t>Advantages:</a:t>
            </a:r>
          </a:p>
          <a:p>
            <a:pPr lvl="0"/>
            <a:r>
              <a:rPr lang="en-IN" dirty="0" smtClean="0"/>
              <a:t>We are able to detect  icebergs in an </a:t>
            </a:r>
            <a:r>
              <a:rPr lang="en-IN" dirty="0" err="1" smtClean="0"/>
              <a:t>image,so,that</a:t>
            </a:r>
            <a:r>
              <a:rPr lang="en-IN" dirty="0" smtClean="0"/>
              <a:t> it  would be of great help to the logistics and transportation team.</a:t>
            </a:r>
          </a:p>
          <a:p>
            <a:pPr lvl="0"/>
            <a:r>
              <a:rPr lang="en-IN" dirty="0" smtClean="0"/>
              <a:t>It could bring a whole new dimension of transport for container ships and vessels by tracking icebergs from satellite images  in real-time.</a:t>
            </a:r>
          </a:p>
          <a:p>
            <a:pPr lvl="0"/>
            <a:r>
              <a:rPr lang="en-IN" dirty="0" smtClean="0"/>
              <a:t>Iceberg detection is easy to implement and understand.</a:t>
            </a:r>
          </a:p>
          <a:p>
            <a:pPr lvl="0"/>
            <a:r>
              <a:rPr lang="en-IN" dirty="0" smtClean="0"/>
              <a:t>It operate in real-time due to low time complexity.</a:t>
            </a:r>
          </a:p>
          <a:p>
            <a:endParaRPr lang="en-IN" dirty="0" smtClean="0"/>
          </a:p>
          <a:p>
            <a:r>
              <a:rPr lang="en-IN" sz="4600" b="1" u="sng" dirty="0" smtClean="0">
                <a:solidFill>
                  <a:srgbClr val="00B0F0"/>
                </a:solidFill>
              </a:rPr>
              <a:t>Disadvantages:</a:t>
            </a:r>
          </a:p>
          <a:p>
            <a:pPr lvl="0"/>
            <a:r>
              <a:rPr lang="en-IN" dirty="0" smtClean="0"/>
              <a:t>The time between ground tracking and the repeat cycle. This means that the system is not responsive enough to track small or complex iceberg situations.</a:t>
            </a:r>
          </a:p>
          <a:p>
            <a:pPr lvl="0"/>
            <a:r>
              <a:rPr lang="en-IN" dirty="0" smtClean="0"/>
              <a:t>A different satellite may pass over the region a few days later its cargo maybe a different sensor, hardware and software that will produce different imagery and can produce different results.</a:t>
            </a:r>
          </a:p>
          <a:p>
            <a:endParaRPr lang="en-IN" dirty="0" smtClean="0"/>
          </a:p>
        </p:txBody>
      </p:sp>
    </p:spTree>
    <p:extLst>
      <p:ext uri="{BB962C8B-B14F-4D97-AF65-F5344CB8AC3E}">
        <p14:creationId xmlns:p14="http://schemas.microsoft.com/office/powerpoint/2010/main" xmlns="" val="3690484242"/>
      </p:ext>
    </p:extLst>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solidFill>
                  <a:srgbClr val="FFFF00"/>
                </a:solidFill>
              </a:rPr>
              <a:t>Conclusion</a:t>
            </a:r>
          </a:p>
        </p:txBody>
      </p:sp>
      <p:sp>
        <p:nvSpPr>
          <p:cNvPr id="2" name="Content Placeholder 1"/>
          <p:cNvSpPr>
            <a:spLocks noGrp="1"/>
          </p:cNvSpPr>
          <p:nvPr>
            <p:ph idx="1"/>
          </p:nvPr>
        </p:nvSpPr>
        <p:spPr/>
        <p:txBody>
          <a:bodyPr>
            <a:normAutofit/>
          </a:bodyPr>
          <a:lstStyle/>
          <a:p>
            <a:r>
              <a:rPr lang="en-IN" dirty="0" smtClean="0"/>
              <a:t>This is one of the great examples where deep learning can be used to solve a challenging real-world problem. If we are able to detect and segment icebergs in an image, it would be of great help to the logistics and transportation team in northern countries like Sweden, Norway and Canada. It could bring a whole new dimension of transport for container ships and vessels by tracking icebergs from satellite images and videos in real-time.</a:t>
            </a:r>
            <a:endParaRPr lang="en-IN" dirty="0"/>
          </a:p>
        </p:txBody>
      </p:sp>
    </p:spTree>
    <p:extLst>
      <p:ext uri="{BB962C8B-B14F-4D97-AF65-F5344CB8AC3E}">
        <p14:creationId xmlns:p14="http://schemas.microsoft.com/office/powerpoint/2010/main" xmlns="" val="2476662853"/>
      </p:ext>
    </p:extLst>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4066" y="509861"/>
            <a:ext cx="13933170" cy="1440127"/>
          </a:xfrm>
        </p:spPr>
        <p:txBody>
          <a:bodyPr/>
          <a:lstStyle/>
          <a:p>
            <a:pPr algn="ctr"/>
            <a:r>
              <a:rPr lang="en-IN" dirty="0">
                <a:solidFill>
                  <a:schemeClr val="accent2">
                    <a:lumMod val="60000"/>
                    <a:lumOff val="40000"/>
                  </a:schemeClr>
                </a:solidFill>
              </a:rPr>
              <a:t>Team Name: </a:t>
            </a:r>
            <a:r>
              <a:rPr lang="en-IN" dirty="0" smtClean="0">
                <a:solidFill>
                  <a:schemeClr val="accent2">
                    <a:lumMod val="60000"/>
                    <a:lumOff val="40000"/>
                  </a:schemeClr>
                </a:solidFill>
              </a:rPr>
              <a:t>BIET-TEAM16</a:t>
            </a:r>
            <a:endParaRPr lang="en-IN" dirty="0">
              <a:solidFill>
                <a:schemeClr val="accent2">
                  <a:lumMod val="60000"/>
                  <a:lumOff val="40000"/>
                </a:schemeClr>
              </a:solidFill>
            </a:endParaRPr>
          </a:p>
        </p:txBody>
      </p:sp>
      <p:sp>
        <p:nvSpPr>
          <p:cNvPr id="2" name="Content Placeholder 1"/>
          <p:cNvSpPr>
            <a:spLocks noGrp="1"/>
          </p:cNvSpPr>
          <p:nvPr>
            <p:ph sz="quarter" idx="2"/>
          </p:nvPr>
        </p:nvSpPr>
        <p:spPr>
          <a:xfrm>
            <a:off x="7009168" y="2687303"/>
            <a:ext cx="6837574" cy="4930995"/>
          </a:xfrm>
        </p:spPr>
        <p:txBody>
          <a:bodyPr>
            <a:normAutofit/>
          </a:bodyPr>
          <a:lstStyle/>
          <a:p>
            <a:pPr marL="0" indent="0">
              <a:buNone/>
            </a:pPr>
            <a:endParaRPr lang="en-IN" dirty="0" smtClean="0"/>
          </a:p>
          <a:p>
            <a:pPr marL="0" indent="0">
              <a:buNone/>
            </a:pPr>
            <a:endParaRPr lang="en-IN" dirty="0"/>
          </a:p>
          <a:p>
            <a:endParaRPr lang="en-IN" dirty="0"/>
          </a:p>
          <a:p>
            <a:pPr marL="0" indent="0">
              <a:buNone/>
            </a:pPr>
            <a:endParaRPr lang="en-IN" sz="4400" dirty="0"/>
          </a:p>
        </p:txBody>
      </p:sp>
      <p:sp>
        <p:nvSpPr>
          <p:cNvPr id="7" name="Content Placeholder 6"/>
          <p:cNvSpPr>
            <a:spLocks noGrp="1"/>
          </p:cNvSpPr>
          <p:nvPr>
            <p:ph sz="quarter" idx="4"/>
          </p:nvPr>
        </p:nvSpPr>
        <p:spPr>
          <a:xfrm>
            <a:off x="3" y="2052214"/>
            <a:ext cx="14707236" cy="6012499"/>
          </a:xfrm>
        </p:spPr>
        <p:txBody>
          <a:bodyPr/>
          <a:lstStyle/>
          <a:p>
            <a:r>
              <a:rPr lang="en-IN" sz="4900" b="1" dirty="0" smtClean="0"/>
              <a:t>Nandini B </a:t>
            </a:r>
          </a:p>
          <a:p>
            <a:r>
              <a:rPr lang="en-IN" sz="4900" b="1" dirty="0" smtClean="0"/>
              <a:t>Gousiya  Banu I </a:t>
            </a:r>
          </a:p>
          <a:p>
            <a:r>
              <a:rPr lang="en-IN" sz="4900" b="1" dirty="0" smtClean="0"/>
              <a:t>Harshita J R  </a:t>
            </a:r>
          </a:p>
          <a:p>
            <a:r>
              <a:rPr lang="en-IN" sz="4900" b="1" dirty="0" smtClean="0"/>
              <a:t>Tejaswini Manne </a:t>
            </a:r>
          </a:p>
          <a:p>
            <a:r>
              <a:rPr lang="en-IN" sz="4900" b="1" dirty="0" smtClean="0"/>
              <a:t>Rakshitha T M</a:t>
            </a:r>
          </a:p>
          <a:p>
            <a:endParaRPr lang="en-IN" sz="4900" dirty="0" smtClean="0"/>
          </a:p>
        </p:txBody>
      </p:sp>
    </p:spTree>
    <p:extLst>
      <p:ext uri="{BB962C8B-B14F-4D97-AF65-F5344CB8AC3E}">
        <p14:creationId xmlns:p14="http://schemas.microsoft.com/office/powerpoint/2010/main" xmlns="" val="2445240223"/>
      </p:ext>
    </p:extLst>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FF00"/>
                </a:solidFill>
              </a:rPr>
              <a:t>Index</a:t>
            </a:r>
            <a:endParaRPr lang="en-IN" b="1" dirty="0">
              <a:solidFill>
                <a:srgbClr val="FFFF00"/>
              </a:solidFill>
            </a:endParaRPr>
          </a:p>
        </p:txBody>
      </p:sp>
      <p:sp>
        <p:nvSpPr>
          <p:cNvPr id="3" name="Content Placeholder 2"/>
          <p:cNvSpPr>
            <a:spLocks noGrp="1"/>
          </p:cNvSpPr>
          <p:nvPr>
            <p:ph idx="1"/>
          </p:nvPr>
        </p:nvSpPr>
        <p:spPr/>
        <p:txBody>
          <a:bodyPr/>
          <a:lstStyle/>
          <a:p>
            <a:r>
              <a:rPr lang="en-IN" dirty="0" smtClean="0"/>
              <a:t>Road Map</a:t>
            </a:r>
          </a:p>
          <a:p>
            <a:r>
              <a:rPr lang="en-IN" dirty="0" smtClean="0"/>
              <a:t>Introduction</a:t>
            </a:r>
          </a:p>
          <a:p>
            <a:r>
              <a:rPr lang="en-IN" dirty="0" smtClean="0"/>
              <a:t>Data Collection</a:t>
            </a:r>
          </a:p>
          <a:p>
            <a:r>
              <a:rPr lang="en-IN" dirty="0" smtClean="0"/>
              <a:t>Data </a:t>
            </a:r>
            <a:r>
              <a:rPr lang="en-IN" dirty="0" err="1" smtClean="0"/>
              <a:t>Preprocessing</a:t>
            </a:r>
            <a:endParaRPr lang="en-IN" dirty="0" smtClean="0"/>
          </a:p>
          <a:p>
            <a:r>
              <a:rPr lang="en-IN" dirty="0" smtClean="0"/>
              <a:t>Model Design</a:t>
            </a:r>
          </a:p>
          <a:p>
            <a:r>
              <a:rPr lang="en-IN" dirty="0" smtClean="0"/>
              <a:t>Application Design</a:t>
            </a:r>
            <a:endParaRPr lang="en-IN" dirty="0" smtClean="0"/>
          </a:p>
          <a:p>
            <a:r>
              <a:rPr lang="en-IN" dirty="0" smtClean="0"/>
              <a:t>Advantages and Disadvantages</a:t>
            </a:r>
          </a:p>
          <a:p>
            <a:r>
              <a:rPr lang="en-IN" dirty="0" smtClean="0"/>
              <a:t>Conclusion </a:t>
            </a:r>
          </a:p>
          <a:p>
            <a:pPr>
              <a:buNone/>
            </a:pPr>
            <a:endParaRPr lang="en-IN" dirty="0"/>
          </a:p>
        </p:txBody>
      </p:sp>
    </p:spTree>
    <p:extLst>
      <p:ext uri="{BB962C8B-B14F-4D97-AF65-F5344CB8AC3E}">
        <p14:creationId xmlns:p14="http://schemas.microsoft.com/office/powerpoint/2010/main" xmlns="" val="2120943921"/>
      </p:ext>
    </p:extLst>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F0"/>
                </a:solidFill>
              </a:rPr>
              <a:t>Introduction</a:t>
            </a:r>
            <a:endParaRPr lang="en-IN" dirty="0">
              <a:solidFill>
                <a:srgbClr val="00B0F0"/>
              </a:solidFill>
            </a:endParaRPr>
          </a:p>
        </p:txBody>
      </p:sp>
      <p:sp>
        <p:nvSpPr>
          <p:cNvPr id="3" name="Content Placeholder 2"/>
          <p:cNvSpPr>
            <a:spLocks noGrp="1"/>
          </p:cNvSpPr>
          <p:nvPr>
            <p:ph idx="1"/>
          </p:nvPr>
        </p:nvSpPr>
        <p:spPr/>
        <p:txBody>
          <a:bodyPr>
            <a:normAutofit fontScale="85000" lnSpcReduction="10000"/>
          </a:bodyPr>
          <a:lstStyle/>
          <a:p>
            <a:pPr marL="437364" indent="0" algn="dist">
              <a:spcBef>
                <a:spcPts val="0"/>
              </a:spcBef>
              <a:buNone/>
            </a:pPr>
            <a:r>
              <a:rPr lang="en-IN" dirty="0" smtClean="0"/>
              <a:t>Icebergs present serious hazards for ship navigation and offshore installations. Consequently, there is a large interest to localize them timely and over vast areas. Because of their independence of cloud cover and daylight, satellite Synthetic Aperture Radar (SAR) images are among the preferred data sources for operational ice conditions and iceberg occurrences. The image spatial resolution mostly used for iceberg monitoring varies between a few and 100 m. Processed SAR data are characterized by speckle noise, which causes a grainy appearance of the images making the identification of icebergs extremely difficult. The methods of satellite monitoring of dangerous ice formations, like icebergs in the Arctic seas represent a threat to the safety of navigation and economic activity on the Arctic shelf. </a:t>
            </a:r>
            <a:r>
              <a:rPr lang="en-IN" sz="2400" dirty="0" smtClean="0"/>
              <a:t> </a:t>
            </a:r>
            <a:endParaRPr lang="en-IN" dirty="0"/>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ight Arrow 15"/>
          <p:cNvSpPr/>
          <p:nvPr/>
        </p:nvSpPr>
        <p:spPr>
          <a:xfrm rot="3315209">
            <a:off x="10128968" y="4174399"/>
            <a:ext cx="3493562" cy="10972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IN" dirty="0"/>
          </a:p>
        </p:txBody>
      </p:sp>
      <p:sp>
        <p:nvSpPr>
          <p:cNvPr id="15" name="Right Arrow 14"/>
          <p:cNvSpPr/>
          <p:nvPr/>
        </p:nvSpPr>
        <p:spPr>
          <a:xfrm rot="18241465">
            <a:off x="7811997" y="3518676"/>
            <a:ext cx="1907270" cy="10972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IN" dirty="0"/>
          </a:p>
        </p:txBody>
      </p:sp>
      <p:sp>
        <p:nvSpPr>
          <p:cNvPr id="8" name="Right Arrow 7"/>
          <p:cNvSpPr/>
          <p:nvPr/>
        </p:nvSpPr>
        <p:spPr>
          <a:xfrm rot="18105579">
            <a:off x="988086" y="4088931"/>
            <a:ext cx="4083704" cy="10972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IN" dirty="0"/>
          </a:p>
        </p:txBody>
      </p:sp>
      <p:sp>
        <p:nvSpPr>
          <p:cNvPr id="13" name="Right Arrow 12"/>
          <p:cNvSpPr/>
          <p:nvPr/>
        </p:nvSpPr>
        <p:spPr>
          <a:xfrm rot="3754469">
            <a:off x="4920420" y="3312090"/>
            <a:ext cx="1866697" cy="10972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IN" dirty="0"/>
          </a:p>
        </p:txBody>
      </p:sp>
      <p:sp>
        <p:nvSpPr>
          <p:cNvPr id="2" name="Title 1"/>
          <p:cNvSpPr>
            <a:spLocks noGrp="1"/>
          </p:cNvSpPr>
          <p:nvPr>
            <p:ph type="title"/>
          </p:nvPr>
        </p:nvSpPr>
        <p:spPr/>
        <p:txBody>
          <a:bodyPr/>
          <a:lstStyle/>
          <a:p>
            <a:pPr algn="ctr"/>
            <a:r>
              <a:rPr lang="en-IN" dirty="0">
                <a:solidFill>
                  <a:srgbClr val="00B050"/>
                </a:solidFill>
              </a:rPr>
              <a:t>Road Map</a:t>
            </a:r>
          </a:p>
        </p:txBody>
      </p:sp>
      <p:sp>
        <p:nvSpPr>
          <p:cNvPr id="4" name="Rounded Rectangle 3"/>
          <p:cNvSpPr/>
          <p:nvPr/>
        </p:nvSpPr>
        <p:spPr>
          <a:xfrm>
            <a:off x="3276154" y="2016125"/>
            <a:ext cx="3169753" cy="10887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r>
              <a:rPr lang="en-IN" dirty="0"/>
              <a:t>2.Data </a:t>
            </a:r>
          </a:p>
          <a:p>
            <a:pPr algn="ctr"/>
            <a:r>
              <a:rPr lang="en-IN" dirty="0"/>
              <a:t>Collection</a:t>
            </a:r>
          </a:p>
        </p:txBody>
      </p:sp>
      <p:sp>
        <p:nvSpPr>
          <p:cNvPr id="9" name="Rounded Rectangle 8"/>
          <p:cNvSpPr/>
          <p:nvPr/>
        </p:nvSpPr>
        <p:spPr>
          <a:xfrm>
            <a:off x="547750" y="6225646"/>
            <a:ext cx="3169753" cy="10887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r>
              <a:rPr lang="en-IN" dirty="0"/>
              <a:t>1.Work</a:t>
            </a:r>
          </a:p>
          <a:p>
            <a:pPr algn="ctr"/>
            <a:r>
              <a:rPr lang="en-IN" dirty="0"/>
              <a:t>Distribution</a:t>
            </a:r>
          </a:p>
        </p:txBody>
      </p:sp>
      <p:sp>
        <p:nvSpPr>
          <p:cNvPr id="10" name="Rounded Rectangle 9"/>
          <p:cNvSpPr/>
          <p:nvPr/>
        </p:nvSpPr>
        <p:spPr>
          <a:xfrm>
            <a:off x="5790034" y="4673518"/>
            <a:ext cx="3169753" cy="10887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r>
              <a:rPr lang="en-IN" dirty="0"/>
              <a:t>3.Data </a:t>
            </a:r>
          </a:p>
          <a:p>
            <a:pPr algn="ctr"/>
            <a:r>
              <a:rPr lang="en-IN" dirty="0"/>
              <a:t>Pre-processing</a:t>
            </a:r>
          </a:p>
        </p:txBody>
      </p:sp>
      <p:sp>
        <p:nvSpPr>
          <p:cNvPr id="11" name="Rounded Rectangle 10"/>
          <p:cNvSpPr/>
          <p:nvPr/>
        </p:nvSpPr>
        <p:spPr>
          <a:xfrm>
            <a:off x="8172698" y="2160141"/>
            <a:ext cx="3169753" cy="10887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r>
              <a:rPr lang="en-IN" dirty="0"/>
              <a:t>4.Model</a:t>
            </a:r>
          </a:p>
          <a:p>
            <a:pPr algn="ctr"/>
            <a:r>
              <a:rPr lang="en-IN" dirty="0"/>
              <a:t>Design</a:t>
            </a:r>
          </a:p>
        </p:txBody>
      </p:sp>
      <p:sp>
        <p:nvSpPr>
          <p:cNvPr id="12" name="Rounded Rectangle 11"/>
          <p:cNvSpPr/>
          <p:nvPr/>
        </p:nvSpPr>
        <p:spPr>
          <a:xfrm>
            <a:off x="11269042" y="6120581"/>
            <a:ext cx="3169753" cy="10887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r>
              <a:rPr lang="en-IN" dirty="0"/>
              <a:t>5.Application</a:t>
            </a:r>
          </a:p>
          <a:p>
            <a:pPr algn="ctr"/>
            <a:r>
              <a:rPr lang="en-IN" dirty="0"/>
              <a:t>Design</a:t>
            </a:r>
          </a:p>
        </p:txBody>
      </p:sp>
    </p:spTree>
    <p:extLst>
      <p:ext uri="{BB962C8B-B14F-4D97-AF65-F5344CB8AC3E}">
        <p14:creationId xmlns:p14="http://schemas.microsoft.com/office/powerpoint/2010/main" xmlns="" val="1710880174"/>
      </p:ext>
    </p:extLst>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3035" y="509858"/>
            <a:ext cx="13933170" cy="1536136"/>
          </a:xfrm>
        </p:spPr>
        <p:txBody>
          <a:bodyPr/>
          <a:lstStyle/>
          <a:p>
            <a:pPr algn="ctr"/>
            <a:r>
              <a:rPr lang="en-IN" dirty="0">
                <a:solidFill>
                  <a:srgbClr val="FFC000"/>
                </a:solidFill>
              </a:rPr>
              <a:t>Data Collection</a:t>
            </a:r>
          </a:p>
        </p:txBody>
      </p:sp>
      <p:sp>
        <p:nvSpPr>
          <p:cNvPr id="2" name="Content Placeholder 1"/>
          <p:cNvSpPr>
            <a:spLocks noGrp="1"/>
          </p:cNvSpPr>
          <p:nvPr>
            <p:ph idx="1"/>
          </p:nvPr>
        </p:nvSpPr>
        <p:spPr>
          <a:xfrm>
            <a:off x="796044" y="2596576"/>
            <a:ext cx="13933170" cy="5760509"/>
          </a:xfrm>
        </p:spPr>
        <p:txBody>
          <a:bodyPr/>
          <a:lstStyle/>
          <a:p>
            <a:r>
              <a:rPr lang="en-US" dirty="0"/>
              <a:t>We </a:t>
            </a:r>
            <a:r>
              <a:rPr lang="en-US" dirty="0" smtClean="0"/>
              <a:t>have used iceberg and ship dataset </a:t>
            </a:r>
            <a:r>
              <a:rPr lang="en-US" dirty="0"/>
              <a:t>from Kaggle provided in the description of the </a:t>
            </a:r>
            <a:r>
              <a:rPr lang="en-US" dirty="0" smtClean="0"/>
              <a:t>problem.</a:t>
            </a:r>
            <a:endParaRPr lang="en-IN" dirty="0"/>
          </a:p>
        </p:txBody>
      </p:sp>
    </p:spTree>
    <p:extLst>
      <p:ext uri="{BB962C8B-B14F-4D97-AF65-F5344CB8AC3E}">
        <p14:creationId xmlns:p14="http://schemas.microsoft.com/office/powerpoint/2010/main" xmlns="" val="3604909608"/>
      </p:ext>
    </p:extLst>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ICEBRG</a:t>
            </a:r>
            <a:r>
              <a:rPr lang="en-IN" dirty="0" smtClean="0"/>
              <a:t>                                      </a:t>
            </a:r>
            <a:r>
              <a:rPr lang="en-IN" dirty="0" smtClean="0">
                <a:solidFill>
                  <a:srgbClr val="00B0F0"/>
                </a:solidFill>
              </a:rPr>
              <a:t>SHIP</a:t>
            </a:r>
            <a:endParaRPr lang="en-IN" dirty="0">
              <a:solidFill>
                <a:srgbClr val="00B0F0"/>
              </a:solidFill>
            </a:endParaRPr>
          </a:p>
        </p:txBody>
      </p:sp>
      <p:sp>
        <p:nvSpPr>
          <p:cNvPr id="3" name="Content Placeholder 2"/>
          <p:cNvSpPr>
            <a:spLocks noGrp="1"/>
          </p:cNvSpPr>
          <p:nvPr>
            <p:ph idx="1"/>
          </p:nvPr>
        </p:nvSpPr>
        <p:spPr>
          <a:xfrm>
            <a:off x="774066" y="2016179"/>
            <a:ext cx="341848" cy="792034"/>
          </a:xfrm>
        </p:spPr>
        <p:txBody>
          <a:bodyPr/>
          <a:lstStyle/>
          <a:p>
            <a:endParaRPr lang="en-IN" dirty="0"/>
          </a:p>
        </p:txBody>
      </p:sp>
      <p:pic>
        <p:nvPicPr>
          <p:cNvPr id="2050" name="Picture 2" descr="C:\Users\Basavaraj\Pictures\Screenshots\Screenshot (217).png"/>
          <p:cNvPicPr>
            <a:picLocks noChangeAspect="1" noChangeArrowheads="1"/>
          </p:cNvPicPr>
          <p:nvPr/>
        </p:nvPicPr>
        <p:blipFill>
          <a:blip r:embed="rId2" cstate="print"/>
          <a:srcRect/>
          <a:stretch>
            <a:fillRect/>
          </a:stretch>
        </p:blipFill>
        <p:spPr bwMode="auto">
          <a:xfrm>
            <a:off x="251817" y="1872109"/>
            <a:ext cx="6964299" cy="6768654"/>
          </a:xfrm>
          <a:prstGeom prst="rect">
            <a:avLst/>
          </a:prstGeom>
          <a:noFill/>
        </p:spPr>
      </p:pic>
      <p:pic>
        <p:nvPicPr>
          <p:cNvPr id="2051" name="Picture 3"/>
          <p:cNvPicPr>
            <a:picLocks noChangeAspect="1" noChangeArrowheads="1"/>
          </p:cNvPicPr>
          <p:nvPr/>
        </p:nvPicPr>
        <p:blipFill>
          <a:blip r:embed="rId3" cstate="print"/>
          <a:srcRect/>
          <a:stretch>
            <a:fillRect/>
          </a:stretch>
        </p:blipFill>
        <p:spPr bwMode="auto">
          <a:xfrm>
            <a:off x="7380610" y="1833563"/>
            <a:ext cx="7561263" cy="6807200"/>
          </a:xfrm>
          <a:prstGeom prst="rect">
            <a:avLst/>
          </a:prstGeom>
          <a:noFill/>
          <a:ln w="9525">
            <a:noFill/>
            <a:miter lim="800000"/>
            <a:headEnd/>
            <a:tailEnd/>
          </a:ln>
        </p:spPr>
      </p:pic>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solidFill>
                  <a:srgbClr val="0070C0"/>
                </a:solidFill>
              </a:rPr>
              <a:t>Data pre-processing</a:t>
            </a:r>
          </a:p>
        </p:txBody>
      </p:sp>
      <p:sp>
        <p:nvSpPr>
          <p:cNvPr id="2" name="Content Placeholder 1"/>
          <p:cNvSpPr>
            <a:spLocks noGrp="1"/>
          </p:cNvSpPr>
          <p:nvPr>
            <p:ph idx="1"/>
          </p:nvPr>
        </p:nvSpPr>
        <p:spPr>
          <a:xfrm>
            <a:off x="913492" y="2142942"/>
            <a:ext cx="14037572" cy="5625059"/>
          </a:xfrm>
        </p:spPr>
        <p:txBody>
          <a:bodyPr>
            <a:normAutofit/>
          </a:bodyPr>
          <a:lstStyle/>
          <a:p>
            <a:r>
              <a:rPr lang="en-US" b="1" dirty="0" smtClean="0"/>
              <a:t>Step 1:   </a:t>
            </a:r>
            <a:r>
              <a:rPr lang="en-US" dirty="0" smtClean="0"/>
              <a:t>Importing ImageDataGenerator library</a:t>
            </a:r>
          </a:p>
          <a:p>
            <a:endParaRPr lang="en-US" dirty="0" smtClean="0"/>
          </a:p>
          <a:p>
            <a:r>
              <a:rPr lang="en-US" b="1" dirty="0" smtClean="0"/>
              <a:t>Step2:</a:t>
            </a:r>
            <a:r>
              <a:rPr lang="en-US" dirty="0" smtClean="0"/>
              <a:t>Configuring ImageDataGenerator class</a:t>
            </a:r>
          </a:p>
          <a:p>
            <a:endParaRPr lang="en-US" dirty="0"/>
          </a:p>
          <a:p>
            <a:r>
              <a:rPr lang="en-US" b="1" dirty="0" smtClean="0"/>
              <a:t>Step3 </a:t>
            </a:r>
            <a:r>
              <a:rPr lang="en-US" dirty="0"/>
              <a:t>: </a:t>
            </a:r>
            <a:r>
              <a:rPr lang="en-IN" dirty="0" smtClean="0"/>
              <a:t>Applying  ImageDataGenerator Functionality to Trainset and Testset</a:t>
            </a:r>
          </a:p>
          <a:p>
            <a:endParaRPr lang="en-US" dirty="0"/>
          </a:p>
          <a:p>
            <a:endParaRPr lang="en-US" dirty="0"/>
          </a:p>
          <a:p>
            <a:endParaRPr lang="en-IN" dirty="0"/>
          </a:p>
        </p:txBody>
      </p:sp>
    </p:spTree>
    <p:extLst>
      <p:ext uri="{BB962C8B-B14F-4D97-AF65-F5344CB8AC3E}">
        <p14:creationId xmlns:p14="http://schemas.microsoft.com/office/powerpoint/2010/main" xmlns="" val="3681135656"/>
      </p:ext>
    </p:extLst>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774066" y="2016179"/>
            <a:ext cx="3006144" cy="1872154"/>
          </a:xfrm>
        </p:spPr>
        <p:txBody>
          <a:bodyPr/>
          <a:lstStyle/>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0" y="0"/>
            <a:ext cx="15481300" cy="8640763"/>
          </a:xfrm>
          <a:prstGeom prst="rect">
            <a:avLst/>
          </a:prstGeom>
          <a:noFill/>
          <a:ln w="9525">
            <a:noFill/>
            <a:miter lim="800000"/>
            <a:headEnd/>
            <a:tailEnd/>
          </a:ln>
        </p:spPr>
      </p:pic>
    </p:spTree>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1_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942</TotalTime>
  <Words>733</Words>
  <Application>Microsoft Office PowerPoint</Application>
  <PresentationFormat>Custom</PresentationFormat>
  <Paragraphs>73</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1_Technic</vt:lpstr>
      <vt:lpstr>Technic</vt:lpstr>
      <vt:lpstr> ICEBERG DETECTION USING SATELLITE IMAGES </vt:lpstr>
      <vt:lpstr>Team Name: BIET-TEAM16</vt:lpstr>
      <vt:lpstr>Index</vt:lpstr>
      <vt:lpstr>Introduction</vt:lpstr>
      <vt:lpstr>Road Map</vt:lpstr>
      <vt:lpstr>Data Collection</vt:lpstr>
      <vt:lpstr>ICEBRG                                      SHIP</vt:lpstr>
      <vt:lpstr>Data pre-processing</vt:lpstr>
      <vt:lpstr>Slide 9</vt:lpstr>
      <vt:lpstr>Model Design</vt:lpstr>
      <vt:lpstr>             Model Design</vt:lpstr>
      <vt:lpstr>Application Design</vt:lpstr>
      <vt:lpstr>Advantages and Disadvantages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conditions</dc:title>
  <dc:creator>ASUS</dc:creator>
  <cp:lastModifiedBy>Basavaraj</cp:lastModifiedBy>
  <cp:revision>67</cp:revision>
  <dcterms:created xsi:type="dcterms:W3CDTF">2020-07-14T10:10:55Z</dcterms:created>
  <dcterms:modified xsi:type="dcterms:W3CDTF">2020-09-22T06:09:31Z</dcterms:modified>
</cp:coreProperties>
</file>