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4FC0-FFF2-4462-9D34-CB7EBD6E9F9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DCC2-C30D-4FE9-B82D-35041E55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-914400"/>
            <a:ext cx="9677400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6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1066800"/>
            <a:ext cx="9906000" cy="98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Luther</dc:creator>
  <cp:lastModifiedBy>Luther</cp:lastModifiedBy>
  <cp:revision>1</cp:revision>
  <dcterms:created xsi:type="dcterms:W3CDTF">2023-09-07T07:51:21Z</dcterms:created>
  <dcterms:modified xsi:type="dcterms:W3CDTF">2023-09-07T07:56:05Z</dcterms:modified>
</cp:coreProperties>
</file>