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C53-27DD-425C-A8A7-224734171EFC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A92C-8F9F-45B4-935A-18F8B387D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26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C53-27DD-425C-A8A7-224734171EFC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A92C-8F9F-45B4-935A-18F8B387D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C53-27DD-425C-A8A7-224734171EFC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A92C-8F9F-45B4-935A-18F8B387D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90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C53-27DD-425C-A8A7-224734171EFC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A92C-8F9F-45B4-935A-18F8B387D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20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C53-27DD-425C-A8A7-224734171EFC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A92C-8F9F-45B4-935A-18F8B387D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7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C53-27DD-425C-A8A7-224734171EFC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A92C-8F9F-45B4-935A-18F8B387D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02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C53-27DD-425C-A8A7-224734171EFC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A92C-8F9F-45B4-935A-18F8B387D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38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C53-27DD-425C-A8A7-224734171EFC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A92C-8F9F-45B4-935A-18F8B387D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0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C53-27DD-425C-A8A7-224734171EFC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A92C-8F9F-45B4-935A-18F8B387D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97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C53-27DD-425C-A8A7-224734171EFC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A92C-8F9F-45B4-935A-18F8B387D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50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C53-27DD-425C-A8A7-224734171EFC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A92C-8F9F-45B4-935A-18F8B387D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05C53-27DD-425C-A8A7-224734171EFC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1A92C-8F9F-45B4-935A-18F8B387D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06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AutoShape 2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Похожее изображение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6" y="0"/>
            <a:ext cx="9144000" cy="51409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18" y="5293865"/>
            <a:ext cx="24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Name of command: </a:t>
            </a:r>
            <a:r>
              <a:rPr lang="en-US" sz="2400" b="1" i="1" dirty="0" err="1" smtClean="0"/>
              <a:t>TiK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50392" y="5676913"/>
            <a:ext cx="279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Type of game: </a:t>
            </a:r>
            <a:r>
              <a:rPr lang="en-US" b="1" i="1" dirty="0" smtClean="0"/>
              <a:t>growing (.</a:t>
            </a:r>
            <a:r>
              <a:rPr lang="en-US" b="1" i="1" dirty="0" err="1" smtClean="0"/>
              <a:t>io</a:t>
            </a:r>
            <a:r>
              <a:rPr lang="en-US" b="1" i="1" dirty="0" smtClean="0"/>
              <a:t>)</a:t>
            </a:r>
            <a:endParaRPr lang="ru-RU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60018" y="608070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Date: </a:t>
            </a:r>
            <a:r>
              <a:rPr lang="en-US" b="1" i="1" dirty="0" smtClean="0"/>
              <a:t>26-27.10.19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41133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Картинки по запросу unity engin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-387424"/>
            <a:ext cx="11723157" cy="72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210146"/>
          </a:xfrm>
          <a:ln w="28575">
            <a:noFill/>
          </a:ln>
        </p:spPr>
        <p:txBody>
          <a:bodyPr>
            <a:noAutofit/>
          </a:bodyPr>
          <a:lstStyle/>
          <a:p>
            <a:r>
              <a:rPr lang="ru-RU" sz="4000" b="1" i="1" dirty="0" smtClean="0">
                <a:solidFill>
                  <a:schemeClr val="bg1"/>
                </a:solidFill>
              </a:rPr>
              <a:t>Основные пункты, определенные при </a:t>
            </a:r>
            <a:r>
              <a:rPr lang="ru-RU" sz="4000" b="1" i="1" dirty="0" err="1" smtClean="0">
                <a:solidFill>
                  <a:schemeClr val="bg1"/>
                </a:solidFill>
              </a:rPr>
              <a:t>декомпизации</a:t>
            </a:r>
            <a:r>
              <a:rPr lang="ru-RU" sz="4000" b="1" i="1" dirty="0" smtClean="0">
                <a:solidFill>
                  <a:schemeClr val="bg1"/>
                </a:solidFill>
              </a:rPr>
              <a:t> задачи</a:t>
            </a:r>
            <a:endParaRPr lang="ru-RU" sz="4000" b="1" i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35217"/>
            <a:ext cx="36753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ru-RU" sz="2800" b="1" i="1" dirty="0" smtClean="0">
                <a:solidFill>
                  <a:schemeClr val="bg1"/>
                </a:solidFill>
              </a:rPr>
              <a:t>1) Ключевой тип</a:t>
            </a:r>
            <a:endParaRPr lang="ru-RU" sz="2800" b="1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74138"/>
            <a:ext cx="6566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chemeClr val="bg1"/>
                </a:solidFill>
              </a:rPr>
              <a:t>2) Многопользовательский режим</a:t>
            </a:r>
            <a:endParaRPr lang="ru-RU" sz="32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884112"/>
            <a:ext cx="6077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 smtClean="0">
                <a:solidFill>
                  <a:schemeClr val="bg1"/>
                </a:solidFill>
              </a:rPr>
              <a:t>3) «Фишки» игры, или же </a:t>
            </a:r>
            <a:r>
              <a:rPr lang="ru-RU" sz="3200" b="1" i="1" dirty="0" err="1" smtClean="0">
                <a:solidFill>
                  <a:schemeClr val="bg1"/>
                </a:solidFill>
              </a:rPr>
              <a:t>бусты</a:t>
            </a:r>
            <a:endParaRPr lang="ru-RU" sz="3200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468887"/>
            <a:ext cx="6803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i="1" dirty="0" smtClean="0">
                <a:solidFill>
                  <a:schemeClr val="bg1"/>
                </a:solidFill>
              </a:rPr>
              <a:t>4) Планы на будущее развитие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sp>
        <p:nvSpPr>
          <p:cNvPr id="10" name="AutoShape 2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6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Картинки по запросу unity engin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-387424"/>
            <a:ext cx="11723157" cy="72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210146"/>
          </a:xfrm>
          <a:ln w="28575">
            <a:noFill/>
          </a:ln>
        </p:spPr>
        <p:txBody>
          <a:bodyPr>
            <a:noAutofit/>
          </a:bodyPr>
          <a:lstStyle/>
          <a:p>
            <a:r>
              <a:rPr lang="ru-RU" sz="4000" b="1" i="1" dirty="0" smtClean="0">
                <a:solidFill>
                  <a:schemeClr val="bg1"/>
                </a:solidFill>
              </a:rPr>
              <a:t>Самые популярные варианты</a:t>
            </a:r>
            <a:endParaRPr lang="ru-RU" sz="4000" b="1" i="1" dirty="0">
              <a:solidFill>
                <a:schemeClr val="bg1"/>
              </a:solidFill>
            </a:endParaRPr>
          </a:p>
        </p:txBody>
      </p:sp>
      <p:sp>
        <p:nvSpPr>
          <p:cNvPr id="10" name="AutoShape 2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063" y="1189573"/>
            <a:ext cx="4838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4" descr="Картинки по запросу io игры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Картинки по запросу slither i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358475"/>
            <a:ext cx="6071775" cy="341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78515"/>
            <a:ext cx="6975872" cy="435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9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Картинки по запросу unity engin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-387424"/>
            <a:ext cx="11723157" cy="72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975" y="312738"/>
            <a:ext cx="8229600" cy="1210146"/>
          </a:xfrm>
          <a:ln w="28575">
            <a:noFill/>
          </a:ln>
        </p:spPr>
        <p:txBody>
          <a:bodyPr>
            <a:noAutofit/>
          </a:bodyPr>
          <a:lstStyle/>
          <a:p>
            <a:r>
              <a:rPr lang="ru-RU" sz="4000" b="1" i="1" dirty="0" smtClean="0">
                <a:solidFill>
                  <a:schemeClr val="bg1"/>
                </a:solidFill>
              </a:rPr>
              <a:t>Многопользовательский режим</a:t>
            </a:r>
            <a:endParaRPr lang="ru-RU" sz="4000" b="1" i="1" dirty="0">
              <a:solidFill>
                <a:schemeClr val="bg1"/>
              </a:solidFill>
            </a:endParaRPr>
          </a:p>
        </p:txBody>
      </p:sp>
      <p:sp>
        <p:nvSpPr>
          <p:cNvPr id="10" name="AutoShape 2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Картинки по запросу UNet un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781305"/>
            <a:ext cx="812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0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Картинки по запросу unity engin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-387424"/>
            <a:ext cx="11723157" cy="72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937"/>
            <a:ext cx="8229600" cy="1210146"/>
          </a:xfrm>
          <a:ln w="28575">
            <a:noFill/>
          </a:ln>
        </p:spPr>
        <p:txBody>
          <a:bodyPr>
            <a:no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</a:rPr>
              <a:t>DOGE.IO</a:t>
            </a:r>
            <a:endParaRPr lang="ru-RU" sz="4000" b="1" i="1" dirty="0">
              <a:solidFill>
                <a:schemeClr val="bg1"/>
              </a:solidFill>
            </a:endParaRPr>
          </a:p>
        </p:txBody>
      </p:sp>
      <p:sp>
        <p:nvSpPr>
          <p:cNvPr id="10" name="AutoShape 2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Картинки по запросу UNet un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510" y="1241723"/>
            <a:ext cx="690245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50" y="3105448"/>
            <a:ext cx="691515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3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Картинки по запросу unity engin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-387424"/>
            <a:ext cx="11723157" cy="72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0338"/>
            <a:ext cx="8229600" cy="813419"/>
          </a:xfrm>
          <a:ln w="28575">
            <a:noFill/>
          </a:ln>
        </p:spPr>
        <p:txBody>
          <a:bodyPr>
            <a:noAutofit/>
          </a:bodyPr>
          <a:lstStyle/>
          <a:p>
            <a:r>
              <a:rPr lang="ru-RU" sz="5400" b="1" i="1" dirty="0" err="1" smtClean="0">
                <a:solidFill>
                  <a:schemeClr val="bg1"/>
                </a:solidFill>
              </a:rPr>
              <a:t>Бусты</a:t>
            </a:r>
            <a:endParaRPr lang="ru-RU" sz="5400" b="1" i="1" dirty="0">
              <a:solidFill>
                <a:schemeClr val="bg1"/>
              </a:solidFill>
            </a:endParaRPr>
          </a:p>
        </p:txBody>
      </p:sp>
      <p:sp>
        <p:nvSpPr>
          <p:cNvPr id="10" name="AutoShape 2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Картинки по запросу UNet un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19621"/>
              </p:ext>
            </p:extLst>
          </p:nvPr>
        </p:nvGraphicFramePr>
        <p:xfrm>
          <a:off x="307975" y="1109186"/>
          <a:ext cx="7368480" cy="519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160"/>
                <a:gridCol w="2456160"/>
                <a:gridCol w="2456160"/>
              </a:tblGrid>
              <a:tr h="1050286">
                <a:tc>
                  <a:txBody>
                    <a:bodyPr/>
                    <a:lstStyle/>
                    <a:p>
                      <a:r>
                        <a:rPr lang="en-US" sz="3200" i="1" dirty="0" smtClean="0"/>
                        <a:t>Sprite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Name</a:t>
                      </a:r>
                      <a:r>
                        <a:rPr lang="en-US" sz="2800" i="1" baseline="0" dirty="0" smtClean="0"/>
                        <a:t> of boost</a:t>
                      </a:r>
                      <a:endParaRPr lang="ru-RU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Action</a:t>
                      </a:r>
                      <a:endParaRPr lang="ru-RU" i="1" dirty="0"/>
                    </a:p>
                  </a:txBody>
                  <a:tcPr/>
                </a:tc>
              </a:tr>
              <a:tr h="105028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i="1" dirty="0" smtClean="0">
                          <a:solidFill>
                            <a:schemeClr val="tx1"/>
                          </a:solidFill>
                        </a:rPr>
                        <a:t>Lightning</a:t>
                      </a:r>
                      <a:endParaRPr lang="en-US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Speeds up the player by T time</a:t>
                      </a:r>
                      <a:endParaRPr lang="ru-RU" i="1" dirty="0"/>
                    </a:p>
                  </a:txBody>
                  <a:tcPr/>
                </a:tc>
              </a:tr>
              <a:tr h="105028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i="1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US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Increases weight and reduces speed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105028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dirty="0" err="1" smtClean="0">
                          <a:solidFill>
                            <a:schemeClr val="tx1"/>
                          </a:solidFill>
                        </a:rPr>
                        <a:t>Snowflack</a:t>
                      </a:r>
                      <a:endParaRPr lang="en-US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Full freeze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99405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1" dirty="0" smtClean="0">
                          <a:solidFill>
                            <a:schemeClr val="tx1"/>
                          </a:solidFill>
                        </a:rPr>
                        <a:t>Poison</a:t>
                      </a:r>
                      <a:endParaRPr lang="en-US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/>
                        <a:t>Mirror action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59" y="2210066"/>
            <a:ext cx="859160" cy="8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Картинки по запросу weigh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59" y="3356991"/>
            <a:ext cx="757773" cy="75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85" y="4437112"/>
            <a:ext cx="671260" cy="67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59" y="5416631"/>
            <a:ext cx="854224" cy="8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8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Картинки по запросу unity engin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-387424"/>
            <a:ext cx="11723157" cy="72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937"/>
            <a:ext cx="8229600" cy="1210146"/>
          </a:xfrm>
          <a:ln w="28575">
            <a:noFill/>
          </a:ln>
        </p:spPr>
        <p:txBody>
          <a:bodyPr>
            <a:noAutofit/>
          </a:bodyPr>
          <a:lstStyle/>
          <a:p>
            <a:r>
              <a:rPr lang="ru-RU" sz="4000" b="1" i="1" dirty="0" smtClean="0">
                <a:solidFill>
                  <a:schemeClr val="bg1"/>
                </a:solidFill>
              </a:rPr>
              <a:t>Планы на будущее проекта</a:t>
            </a:r>
            <a:endParaRPr lang="ru-RU" sz="4000" b="1" i="1" dirty="0">
              <a:solidFill>
                <a:schemeClr val="bg1"/>
              </a:solidFill>
            </a:endParaRPr>
          </a:p>
        </p:txBody>
      </p:sp>
      <p:sp>
        <p:nvSpPr>
          <p:cNvPr id="10" name="AutoShape 2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Картинки по запросу UNet un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7" y="1190985"/>
            <a:ext cx="5271633" cy="392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Картинки по запросу dog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8478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артинки по запросу dog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6490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Картинки по запросу unity engin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-387424"/>
            <a:ext cx="11723157" cy="72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937"/>
            <a:ext cx="8229600" cy="1210146"/>
          </a:xfrm>
          <a:ln w="28575">
            <a:noFill/>
          </a:ln>
        </p:spPr>
        <p:txBody>
          <a:bodyPr>
            <a:noAutofit/>
          </a:bodyPr>
          <a:lstStyle/>
          <a:p>
            <a:r>
              <a:rPr lang="ru-RU" sz="4000" b="1" i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4000" b="1" i="1" dirty="0">
              <a:solidFill>
                <a:schemeClr val="bg1"/>
              </a:solidFill>
            </a:endParaRPr>
          </a:p>
        </p:txBody>
      </p:sp>
      <p:sp>
        <p:nvSpPr>
          <p:cNvPr id="10" name="AutoShape 2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Картинки по запросу UNet un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2" name="Picture 4" descr="Картинки по запросу dog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2494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20297947">
            <a:off x="-142851" y="3146187"/>
            <a:ext cx="83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MAKE GAMEDEV GREAT AGAIN!</a:t>
            </a:r>
            <a:endParaRPr lang="ru-RU" sz="4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93</Words>
  <Application>Microsoft Office PowerPoint</Application>
  <PresentationFormat>Экран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Основные пункты, определенные при декомпизации задачи</vt:lpstr>
      <vt:lpstr>Самые популярные варианты</vt:lpstr>
      <vt:lpstr>Многопользовательский режим</vt:lpstr>
      <vt:lpstr>DOGE.IO</vt:lpstr>
      <vt:lpstr>Бусты</vt:lpstr>
      <vt:lpstr>Планы на будущее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Timur</dc:creator>
  <cp:lastModifiedBy>Timur</cp:lastModifiedBy>
  <cp:revision>7</cp:revision>
  <dcterms:created xsi:type="dcterms:W3CDTF">2019-10-27T10:00:52Z</dcterms:created>
  <dcterms:modified xsi:type="dcterms:W3CDTF">2019-10-27T10:56:53Z</dcterms:modified>
</cp:coreProperties>
</file>