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A3A3C-7173-41EE-BCC2-7F0767D14E24}">
  <a:tblStyle styleId="{39AA3A3C-7173-41EE-BCC2-7F0767D14E2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EC4599-6B7B-43ED-86EA-5A46D63BE6B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Conteúdo">
  <p:cSld name="Slide de Conteúd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6410739"/>
            <a:ext cx="12192000" cy="447261"/>
          </a:xfrm>
          <a:prstGeom prst="rect">
            <a:avLst/>
          </a:prstGeom>
          <a:solidFill>
            <a:srgbClr val="152D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 descr="Uma imagem contendo garrafa, placa, texto, jornal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17743" y="6481358"/>
            <a:ext cx="591130" cy="30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descr="Desenho com traços pretos em fundo branco e letras pretas em fundo branco&#10;&#10;Descrição gerada automaticamente com confiança baix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4" y="6466838"/>
            <a:ext cx="1476467" cy="33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descr="Uma imagem contendo 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7880" y="6502242"/>
            <a:ext cx="1726736" cy="264250"/>
          </a:xfrm>
          <a:prstGeom prst="rect">
            <a:avLst/>
          </a:prstGeom>
          <a:solidFill>
            <a:srgbClr val="152D35"/>
          </a:solidFill>
          <a:ln>
            <a:noFill/>
          </a:ln>
        </p:spPr>
      </p:pic>
      <p:sp>
        <p:nvSpPr>
          <p:cNvPr id="7" name="Google Shape;594;p77">
            <a:extLst>
              <a:ext uri="{FF2B5EF4-FFF2-40B4-BE49-F238E27FC236}">
                <a16:creationId xmlns:a16="http://schemas.microsoft.com/office/drawing/2014/main" id="{A60ED97B-9821-455E-85B0-9B445B839559}"/>
              </a:ext>
            </a:extLst>
          </p:cNvPr>
          <p:cNvSpPr txBox="1"/>
          <p:nvPr userDrawn="1"/>
        </p:nvSpPr>
        <p:spPr>
          <a:xfrm>
            <a:off x="2586181" y="6410739"/>
            <a:ext cx="56466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UC1 – </a:t>
            </a:r>
            <a:r>
              <a:rPr lang="en-US" sz="2400" b="1" i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Gestão</a:t>
            </a:r>
            <a:r>
              <a:rPr lang="en-US" sz="2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da Lista </a:t>
            </a:r>
            <a:r>
              <a:rPr lang="en-US" sz="2400" b="1" i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2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Materiais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/>
          <p:nvPr/>
        </p:nvSpPr>
        <p:spPr>
          <a:xfrm>
            <a:off x="0" y="-7770"/>
            <a:ext cx="11600700" cy="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800" b="1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800" b="1" i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endParaRPr dirty="0"/>
          </a:p>
        </p:txBody>
      </p:sp>
      <p:sp>
        <p:nvSpPr>
          <p:cNvPr id="580" name="Google Shape;580;p77"/>
          <p:cNvSpPr/>
          <p:nvPr/>
        </p:nvSpPr>
        <p:spPr>
          <a:xfrm rot="10800000" flipH="1">
            <a:off x="66674" y="540007"/>
            <a:ext cx="12058800" cy="4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7"/>
          <p:cNvSpPr/>
          <p:nvPr/>
        </p:nvSpPr>
        <p:spPr>
          <a:xfrm rot="5400000">
            <a:off x="2434437" y="2957357"/>
            <a:ext cx="559500" cy="4796100"/>
          </a:xfrm>
          <a:prstGeom prst="rightBrace">
            <a:avLst>
              <a:gd name="adj1" fmla="val 8333"/>
              <a:gd name="adj2" fmla="val 48495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7"/>
          <p:cNvSpPr/>
          <p:nvPr/>
        </p:nvSpPr>
        <p:spPr>
          <a:xfrm rot="5400000">
            <a:off x="7392459" y="2957357"/>
            <a:ext cx="559500" cy="4796100"/>
          </a:xfrm>
          <a:prstGeom prst="rightBrace">
            <a:avLst>
              <a:gd name="adj1" fmla="val 8333"/>
              <a:gd name="adj2" fmla="val 48495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7"/>
          <p:cNvSpPr txBox="1"/>
          <p:nvPr/>
        </p:nvSpPr>
        <p:spPr>
          <a:xfrm>
            <a:off x="1774435" y="5591671"/>
            <a:ext cx="205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OFF-CHAIN</a:t>
            </a:r>
            <a:endParaRPr/>
          </a:p>
        </p:txBody>
      </p:sp>
      <p:sp>
        <p:nvSpPr>
          <p:cNvPr id="584" name="Google Shape;584;p77"/>
          <p:cNvSpPr txBox="1"/>
          <p:nvPr/>
        </p:nvSpPr>
        <p:spPr>
          <a:xfrm>
            <a:off x="6774553" y="5591670"/>
            <a:ext cx="205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  <a:endParaRPr/>
          </a:p>
        </p:txBody>
      </p:sp>
      <p:sp>
        <p:nvSpPr>
          <p:cNvPr id="585" name="Google Shape;585;p77"/>
          <p:cNvSpPr/>
          <p:nvPr/>
        </p:nvSpPr>
        <p:spPr>
          <a:xfrm>
            <a:off x="5256009" y="2205521"/>
            <a:ext cx="4782000" cy="1283700"/>
          </a:xfrm>
          <a:prstGeom prst="rect">
            <a:avLst/>
          </a:prstGeom>
          <a:solidFill>
            <a:srgbClr val="FBE4D4"/>
          </a:solidFill>
          <a:ln w="25400" cap="flat" cmpd="sng">
            <a:solidFill>
              <a:srgbClr val="C55A1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77"/>
          <p:cNvSpPr/>
          <p:nvPr/>
        </p:nvSpPr>
        <p:spPr>
          <a:xfrm>
            <a:off x="323707" y="3680703"/>
            <a:ext cx="4818900" cy="1367700"/>
          </a:xfrm>
          <a:prstGeom prst="rect">
            <a:avLst/>
          </a:prstGeom>
          <a:solidFill>
            <a:srgbClr val="FFD966"/>
          </a:solidFill>
          <a:ln w="2540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77"/>
          <p:cNvSpPr/>
          <p:nvPr/>
        </p:nvSpPr>
        <p:spPr>
          <a:xfrm>
            <a:off x="5268410" y="3677045"/>
            <a:ext cx="4782000" cy="1369800"/>
          </a:xfrm>
          <a:prstGeom prst="rect">
            <a:avLst/>
          </a:prstGeom>
          <a:solidFill>
            <a:srgbClr val="FFD966"/>
          </a:solidFill>
          <a:ln w="2540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7"/>
          <p:cNvSpPr txBox="1"/>
          <p:nvPr/>
        </p:nvSpPr>
        <p:spPr>
          <a:xfrm>
            <a:off x="1317088" y="3814329"/>
            <a:ext cx="2794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</a:t>
            </a:r>
            <a:r>
              <a:rPr lang="en-US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Relacional</a:t>
            </a:r>
            <a:endParaRPr dirty="0"/>
          </a:p>
        </p:txBody>
      </p:sp>
      <p:sp>
        <p:nvSpPr>
          <p:cNvPr id="589" name="Google Shape;589;p77"/>
          <p:cNvSpPr txBox="1"/>
          <p:nvPr/>
        </p:nvSpPr>
        <p:spPr>
          <a:xfrm>
            <a:off x="5778410" y="3900336"/>
            <a:ext cx="361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 Blockchain</a:t>
            </a:r>
            <a:endParaRPr dirty="0"/>
          </a:p>
        </p:txBody>
      </p:sp>
      <p:sp>
        <p:nvSpPr>
          <p:cNvPr id="590" name="Google Shape;590;p77"/>
          <p:cNvSpPr txBox="1"/>
          <p:nvPr/>
        </p:nvSpPr>
        <p:spPr>
          <a:xfrm>
            <a:off x="1398087" y="4634557"/>
            <a:ext cx="297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Armazenamento</a:t>
            </a:r>
            <a:r>
              <a:rPr lang="en-US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de dados off-chain</a:t>
            </a:r>
            <a:endParaRPr dirty="0"/>
          </a:p>
        </p:txBody>
      </p:sp>
      <p:sp>
        <p:nvSpPr>
          <p:cNvPr id="591" name="Google Shape;591;p77"/>
          <p:cNvSpPr txBox="1"/>
          <p:nvPr/>
        </p:nvSpPr>
        <p:spPr>
          <a:xfrm>
            <a:off x="5340933" y="4465835"/>
            <a:ext cx="46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dados on-chain</a:t>
            </a:r>
            <a:endParaRPr dirty="0"/>
          </a:p>
        </p:txBody>
      </p:sp>
      <p:pic>
        <p:nvPicPr>
          <p:cNvPr id="592" name="Google Shape;592;p77" descr="Forma&#10;&#10;Descrição gerada automaticamente com confiança baix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080" y="4014988"/>
            <a:ext cx="950173" cy="84108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7"/>
          <p:cNvSpPr/>
          <p:nvPr/>
        </p:nvSpPr>
        <p:spPr>
          <a:xfrm>
            <a:off x="316149" y="783413"/>
            <a:ext cx="9704400" cy="1236600"/>
          </a:xfrm>
          <a:prstGeom prst="rect">
            <a:avLst/>
          </a:prstGeom>
          <a:solidFill>
            <a:srgbClr val="DDEAF6"/>
          </a:solidFill>
          <a:ln w="25400" cap="flat" cmpd="sng">
            <a:solidFill>
              <a:srgbClr val="2E75B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7"/>
          <p:cNvSpPr txBox="1"/>
          <p:nvPr/>
        </p:nvSpPr>
        <p:spPr>
          <a:xfrm>
            <a:off x="3710861" y="953213"/>
            <a:ext cx="309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do </a:t>
            </a:r>
            <a:r>
              <a:rPr lang="en-US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dirty="0"/>
          </a:p>
        </p:txBody>
      </p:sp>
      <p:sp>
        <p:nvSpPr>
          <p:cNvPr id="595" name="Google Shape;595;p77"/>
          <p:cNvSpPr txBox="1"/>
          <p:nvPr/>
        </p:nvSpPr>
        <p:spPr>
          <a:xfrm>
            <a:off x="2770778" y="1327997"/>
            <a:ext cx="49060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no qual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interagem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a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gerenciais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procesoss</a:t>
            </a:r>
            <a:r>
              <a:rPr lang="en-US" sz="1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endParaRPr dirty="0"/>
          </a:p>
        </p:txBody>
      </p:sp>
      <p:sp>
        <p:nvSpPr>
          <p:cNvPr id="596" name="Google Shape;596;p77"/>
          <p:cNvSpPr txBox="1"/>
          <p:nvPr/>
        </p:nvSpPr>
        <p:spPr>
          <a:xfrm>
            <a:off x="10736811" y="1050984"/>
            <a:ext cx="1251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/>
          </a:p>
        </p:txBody>
      </p:sp>
      <p:sp>
        <p:nvSpPr>
          <p:cNvPr id="597" name="Google Shape;597;p77"/>
          <p:cNvSpPr/>
          <p:nvPr/>
        </p:nvSpPr>
        <p:spPr>
          <a:xfrm>
            <a:off x="10123528" y="2172782"/>
            <a:ext cx="667500" cy="2902800"/>
          </a:xfrm>
          <a:prstGeom prst="rightBrace">
            <a:avLst>
              <a:gd name="adj1" fmla="val 8333"/>
              <a:gd name="adj2" fmla="val 49301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7"/>
          <p:cNvSpPr/>
          <p:nvPr/>
        </p:nvSpPr>
        <p:spPr>
          <a:xfrm>
            <a:off x="10118168" y="783414"/>
            <a:ext cx="667500" cy="1232400"/>
          </a:xfrm>
          <a:prstGeom prst="rightBrace">
            <a:avLst>
              <a:gd name="adj1" fmla="val 8333"/>
              <a:gd name="adj2" fmla="val 48495"/>
            </a:avLst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7"/>
          <p:cNvSpPr/>
          <p:nvPr/>
        </p:nvSpPr>
        <p:spPr>
          <a:xfrm>
            <a:off x="323707" y="2211348"/>
            <a:ext cx="4805100" cy="1283700"/>
          </a:xfrm>
          <a:prstGeom prst="rect">
            <a:avLst/>
          </a:prstGeom>
          <a:solidFill>
            <a:srgbClr val="FBE4D4"/>
          </a:solidFill>
          <a:ln w="25400" cap="flat" cmpd="sng">
            <a:solidFill>
              <a:srgbClr val="C55A1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77"/>
          <p:cNvSpPr txBox="1"/>
          <p:nvPr/>
        </p:nvSpPr>
        <p:spPr>
          <a:xfrm>
            <a:off x="5534435" y="2748770"/>
            <a:ext cx="4229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inteligentes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on-chain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77"/>
          <p:cNvSpPr txBox="1"/>
          <p:nvPr/>
        </p:nvSpPr>
        <p:spPr>
          <a:xfrm>
            <a:off x="6373640" y="2282951"/>
            <a:ext cx="226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/>
          </a:p>
        </p:txBody>
      </p:sp>
      <p:sp>
        <p:nvSpPr>
          <p:cNvPr id="602" name="Google Shape;602;p77"/>
          <p:cNvSpPr txBox="1"/>
          <p:nvPr/>
        </p:nvSpPr>
        <p:spPr>
          <a:xfrm>
            <a:off x="504133" y="2385761"/>
            <a:ext cx="442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workflow</a:t>
            </a:r>
            <a:endParaRPr sz="2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7"/>
          <p:cNvSpPr txBox="1"/>
          <p:nvPr/>
        </p:nvSpPr>
        <p:spPr>
          <a:xfrm>
            <a:off x="504728" y="2862357"/>
            <a:ext cx="4532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Provê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autenticação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off-chain </a:t>
            </a:r>
            <a:r>
              <a:rPr lang="en-US" sz="14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relativa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endParaRPr dirty="0"/>
          </a:p>
        </p:txBody>
      </p:sp>
      <p:cxnSp>
        <p:nvCxnSpPr>
          <p:cNvPr id="604" name="Google Shape;604;p77"/>
          <p:cNvCxnSpPr>
            <a:stCxn id="605" idx="1"/>
            <a:endCxn id="589" idx="0"/>
          </p:cNvCxnSpPr>
          <p:nvPr/>
        </p:nvCxnSpPr>
        <p:spPr>
          <a:xfrm flipH="1">
            <a:off x="7588083" y="1300822"/>
            <a:ext cx="316200" cy="25995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sp>
        <p:nvSpPr>
          <p:cNvPr id="606" name="Google Shape;606;p77"/>
          <p:cNvSpPr txBox="1"/>
          <p:nvPr/>
        </p:nvSpPr>
        <p:spPr>
          <a:xfrm>
            <a:off x="10733630" y="3242079"/>
            <a:ext cx="1177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sz="24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77"/>
          <p:cNvSpPr/>
          <p:nvPr/>
        </p:nvSpPr>
        <p:spPr>
          <a:xfrm>
            <a:off x="7904283" y="1039222"/>
            <a:ext cx="1493400" cy="52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WEB3.JS</a:t>
            </a:r>
            <a:endParaRPr sz="2800" b="1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7" name="Google Shape;607;p77" descr="Logotipo, nome da empres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t="33052"/>
          <a:stretch/>
        </p:blipFill>
        <p:spPr>
          <a:xfrm>
            <a:off x="478671" y="1853133"/>
            <a:ext cx="2558093" cy="539391"/>
          </a:xfrm>
          <a:prstGeom prst="rect">
            <a:avLst/>
          </a:prstGeom>
          <a:solidFill>
            <a:schemeClr val="lt1">
              <a:alpha val="0"/>
            </a:schemeClr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08" name="Google Shape;608;p77"/>
          <p:cNvPicPr preferRelativeResize="0"/>
          <p:nvPr/>
        </p:nvPicPr>
        <p:blipFill rotWithShape="1">
          <a:blip r:embed="rId5">
            <a:alphaModFix/>
          </a:blip>
          <a:srcRect t="15206" b="11544"/>
          <a:stretch/>
        </p:blipFill>
        <p:spPr>
          <a:xfrm>
            <a:off x="7904283" y="1541058"/>
            <a:ext cx="1528091" cy="44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88481" y="2716687"/>
            <a:ext cx="1641655" cy="668890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0" name="Google Shape;610;p7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6609" y="4041762"/>
            <a:ext cx="800100" cy="61912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1" name="Google Shape;611;p77" descr="Forma&#10;&#10;Descrição gerad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98465" y="3907104"/>
            <a:ext cx="1109338" cy="981976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Personalizar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CARLAB</dc:title>
  <dc:creator>Mauricio Lyrio</dc:creator>
  <cp:lastModifiedBy>Mauricio Lyrio</cp:lastModifiedBy>
  <cp:revision>5</cp:revision>
  <dcterms:modified xsi:type="dcterms:W3CDTF">2022-01-14T19:02:42Z</dcterms:modified>
</cp:coreProperties>
</file>