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0" r:id="rId1"/>
  </p:sldMasterIdLst>
  <p:sldIdLst>
    <p:sldId id="257" r:id="rId2"/>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p:cViewPr>
        <p:scale>
          <a:sx n="100" d="100"/>
          <a:sy n="100" d="100"/>
        </p:scale>
        <p:origin x="600" y="-3782"/>
      </p:cViewPr>
      <p:guideLst>
        <p:guide orient="horz" pos="4032"/>
        <p:guide pos="30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667" y="0"/>
            <a:ext cx="9602867" cy="12806823"/>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909763" y="4156140"/>
            <a:ext cx="6213563" cy="4761637"/>
          </a:xfrm>
        </p:spPr>
        <p:txBody>
          <a:bodyPr anchor="b"/>
          <a:lstStyle>
            <a:lvl1pPr>
              <a:defRPr sz="5040"/>
            </a:lvl1pPr>
          </a:lstStyle>
          <a:p>
            <a:r>
              <a:rPr lang="en-US"/>
              <a:t>Click to edit Master title style</a:t>
            </a:r>
            <a:endParaRPr lang="en-US" dirty="0"/>
          </a:p>
        </p:txBody>
      </p:sp>
      <p:sp>
        <p:nvSpPr>
          <p:cNvPr id="3" name="Subtitle 2"/>
          <p:cNvSpPr>
            <a:spLocks noGrp="1"/>
          </p:cNvSpPr>
          <p:nvPr>
            <p:ph type="subTitle" idx="1"/>
          </p:nvPr>
        </p:nvSpPr>
        <p:spPr>
          <a:xfrm>
            <a:off x="909763" y="8917776"/>
            <a:ext cx="6213563" cy="1607984"/>
          </a:xfrm>
        </p:spPr>
        <p:txBody>
          <a:bodyPr anchor="t"/>
          <a:lstStyle>
            <a:lvl1pPr marL="0" indent="0" algn="l">
              <a:buNone/>
              <a:defRPr cap="all">
                <a:solidFill>
                  <a:schemeClr val="accent1">
                    <a:lumMod val="60000"/>
                    <a:lumOff val="40000"/>
                  </a:schemeClr>
                </a:solidFill>
              </a:defRPr>
            </a:lvl1pPr>
            <a:lvl2pPr marL="480060" indent="0" algn="ctr">
              <a:buNone/>
              <a:defRPr>
                <a:solidFill>
                  <a:schemeClr val="tx1">
                    <a:tint val="75000"/>
                  </a:schemeClr>
                </a:solidFill>
              </a:defRPr>
            </a:lvl2pPr>
            <a:lvl3pPr marL="960120" indent="0" algn="ctr">
              <a:buNone/>
              <a:defRPr>
                <a:solidFill>
                  <a:schemeClr val="tx1">
                    <a:tint val="75000"/>
                  </a:schemeClr>
                </a:solidFill>
              </a:defRPr>
            </a:lvl3pPr>
            <a:lvl4pPr marL="1440180" indent="0" algn="ctr">
              <a:buNone/>
              <a:defRPr>
                <a:solidFill>
                  <a:schemeClr val="tx1">
                    <a:tint val="75000"/>
                  </a:schemeClr>
                </a:solidFill>
              </a:defRPr>
            </a:lvl4pPr>
            <a:lvl5pPr marL="1920240" indent="0" algn="ctr">
              <a:buNone/>
              <a:defRPr>
                <a:solidFill>
                  <a:schemeClr val="tx1">
                    <a:tint val="75000"/>
                  </a:schemeClr>
                </a:solidFill>
              </a:defRPr>
            </a:lvl5pPr>
            <a:lvl6pPr marL="2400300" indent="0" algn="ctr">
              <a:buNone/>
              <a:defRPr>
                <a:solidFill>
                  <a:schemeClr val="tx1">
                    <a:tint val="75000"/>
                  </a:schemeClr>
                </a:solidFill>
              </a:defRPr>
            </a:lvl6pPr>
            <a:lvl7pPr marL="2880360" indent="0" algn="ctr">
              <a:buNone/>
              <a:defRPr>
                <a:solidFill>
                  <a:schemeClr val="tx1">
                    <a:tint val="75000"/>
                  </a:schemeClr>
                </a:solidFill>
              </a:defRPr>
            </a:lvl7pPr>
            <a:lvl8pPr marL="3360420" indent="0" algn="ctr">
              <a:buNone/>
              <a:defRPr>
                <a:solidFill>
                  <a:schemeClr val="tx1">
                    <a:tint val="75000"/>
                  </a:schemeClr>
                </a:solidFill>
              </a:defRPr>
            </a:lvl8pPr>
            <a:lvl9pPr marL="38404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68490" y="3507130"/>
            <a:ext cx="1849118" cy="240092"/>
          </a:xfrm>
        </p:spPr>
        <p:txBody>
          <a:bodyPr anchor="t"/>
          <a:lstStyle>
            <a:lvl1pPr algn="l">
              <a:defRPr b="0" i="0">
                <a:solidFill>
                  <a:schemeClr val="bg1">
                    <a:alpha val="60000"/>
                  </a:schemeClr>
                </a:solidFill>
              </a:defRPr>
            </a:lvl1pPr>
          </a:lstStyle>
          <a:p>
            <a:fld id="{5EB11893-6341-4FC7-A9F0-9AF7E17D4744}" type="datetimeFigureOut">
              <a:rPr lang="en-US" smtClean="0"/>
              <a:t>2/26/2024</a:t>
            </a:fld>
            <a:endParaRPr lang="en-US" dirty="0"/>
          </a:p>
        </p:txBody>
      </p:sp>
      <p:sp>
        <p:nvSpPr>
          <p:cNvPr id="5" name="Footer Placeholder 4"/>
          <p:cNvSpPr>
            <a:spLocks noGrp="1"/>
          </p:cNvSpPr>
          <p:nvPr>
            <p:ph type="ftr" sz="quarter" idx="11"/>
          </p:nvPr>
        </p:nvSpPr>
        <p:spPr bwMode="gray">
          <a:xfrm rot="5400000">
            <a:off x="4971936" y="6186931"/>
            <a:ext cx="7204951" cy="240093"/>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8132926" y="0"/>
            <a:ext cx="720090" cy="205232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8062547" y="552030"/>
            <a:ext cx="830873" cy="1433016"/>
          </a:xfrm>
          <a:prstGeom prst="rect">
            <a:avLst/>
          </a:prstGeom>
        </p:spPr>
        <p:txBody>
          <a:bodyPr anchor="b"/>
          <a:lstStyle>
            <a:lvl1pPr algn="ctr">
              <a:defRPr sz="2940"/>
            </a:lvl1pPr>
          </a:lstStyle>
          <a:p>
            <a:fld id="{E137265D-4692-4CA6-83A9-991C6AA5CE8B}" type="slidenum">
              <a:rPr lang="en-US" smtClean="0"/>
              <a:t>‹#›</a:t>
            </a:fld>
            <a:endParaRPr lang="en-US" dirty="0"/>
          </a:p>
        </p:txBody>
      </p:sp>
    </p:spTree>
    <p:extLst>
      <p:ext uri="{BB962C8B-B14F-4D97-AF65-F5344CB8AC3E}">
        <p14:creationId xmlns:p14="http://schemas.microsoft.com/office/powerpoint/2010/main" val="1514144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667" y="0"/>
            <a:ext cx="9602867" cy="12806823"/>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909763" y="9261381"/>
            <a:ext cx="6743104" cy="1057911"/>
          </a:xfrm>
        </p:spPr>
        <p:txBody>
          <a:bodyPr anchor="b">
            <a:normAutofit/>
          </a:bodyPr>
          <a:lstStyle>
            <a:lvl1pPr algn="l">
              <a:defRPr sz="252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763" y="1280160"/>
            <a:ext cx="6743104" cy="6400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80060" indent="0">
              <a:buNone/>
              <a:defRPr sz="1680"/>
            </a:lvl2pPr>
            <a:lvl3pPr marL="960120" indent="0">
              <a:buNone/>
              <a:defRPr sz="1680"/>
            </a:lvl3pPr>
            <a:lvl4pPr marL="1440180" indent="0">
              <a:buNone/>
              <a:defRPr sz="1680"/>
            </a:lvl4pPr>
            <a:lvl5pPr marL="1920240" indent="0">
              <a:buNone/>
              <a:defRPr sz="1680"/>
            </a:lvl5pPr>
            <a:lvl6pPr marL="2400300" indent="0">
              <a:buNone/>
              <a:defRPr sz="1680"/>
            </a:lvl6pPr>
            <a:lvl7pPr marL="2880360" indent="0">
              <a:buNone/>
              <a:defRPr sz="1680"/>
            </a:lvl7pPr>
            <a:lvl8pPr marL="3360420" indent="0">
              <a:buNone/>
              <a:defRPr sz="1680"/>
            </a:lvl8pPr>
            <a:lvl9pPr marL="3840480" indent="0">
              <a:buNone/>
              <a:defRPr sz="1680"/>
            </a:lvl9pPr>
          </a:lstStyle>
          <a:p>
            <a:r>
              <a:rPr lang="en-US"/>
              <a:t>Click icon to add picture</a:t>
            </a:r>
            <a:endParaRPr lang="en-US" dirty="0"/>
          </a:p>
        </p:txBody>
      </p:sp>
      <p:sp>
        <p:nvSpPr>
          <p:cNvPr id="4" name="Text Placeholder 3"/>
          <p:cNvSpPr>
            <a:spLocks noGrp="1"/>
          </p:cNvSpPr>
          <p:nvPr>
            <p:ph type="body" sz="half" idx="2"/>
          </p:nvPr>
        </p:nvSpPr>
        <p:spPr bwMode="gray">
          <a:xfrm>
            <a:off x="909762" y="10319292"/>
            <a:ext cx="6743104" cy="921596"/>
          </a:xfrm>
        </p:spPr>
        <p:txBody>
          <a:bodyPr>
            <a:normAutofit/>
          </a:bodyPr>
          <a:lstStyle>
            <a:lvl1pPr marL="0" indent="0">
              <a:buNone/>
              <a:defRPr sz="1260">
                <a:solidFill>
                  <a:schemeClr val="accent1">
                    <a:lumMod val="60000"/>
                    <a:lumOff val="40000"/>
                  </a:schemeClr>
                </a:solidFill>
              </a:defRPr>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5" name="Date Placeholder 4"/>
          <p:cNvSpPr>
            <a:spLocks noGrp="1"/>
          </p:cNvSpPr>
          <p:nvPr>
            <p:ph type="dt" sz="half" idx="10"/>
          </p:nvPr>
        </p:nvSpPr>
        <p:spPr/>
        <p:txBody>
          <a:bodyPr/>
          <a:lstStyle/>
          <a:p>
            <a:fld id="{5EB11893-6341-4FC7-A9F0-9AF7E17D4744}"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8132926" y="0"/>
            <a:ext cx="720090" cy="205232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8062547" y="552030"/>
            <a:ext cx="830873" cy="1433016"/>
          </a:xfrm>
          <a:prstGeom prst="rect">
            <a:avLst/>
          </a:prstGeom>
        </p:spPr>
        <p:txBody>
          <a:bodyPr/>
          <a:lstStyle>
            <a:lvl1pPr algn="ctr">
              <a:defRPr sz="2940"/>
            </a:lvl1pPr>
          </a:lstStyle>
          <a:p>
            <a:fld id="{E137265D-4692-4CA6-83A9-991C6AA5CE8B}" type="slidenum">
              <a:rPr lang="en-US" smtClean="0"/>
              <a:t>‹#›</a:t>
            </a:fld>
            <a:endParaRPr lang="en-US" dirty="0"/>
          </a:p>
        </p:txBody>
      </p:sp>
    </p:spTree>
    <p:extLst>
      <p:ext uri="{BB962C8B-B14F-4D97-AF65-F5344CB8AC3E}">
        <p14:creationId xmlns:p14="http://schemas.microsoft.com/office/powerpoint/2010/main" val="4211013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667" y="0"/>
            <a:ext cx="9602867" cy="12806823"/>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909763" y="1730587"/>
            <a:ext cx="6743105" cy="3159744"/>
          </a:xfrm>
        </p:spPr>
        <p:txBody>
          <a:bodyPr/>
          <a:lstStyle>
            <a:lvl1pPr>
              <a:defRPr sz="3780"/>
            </a:lvl1pPr>
          </a:lstStyle>
          <a:p>
            <a:r>
              <a:rPr lang="en-US"/>
              <a:t>Click to edit Master title style</a:t>
            </a:r>
            <a:endParaRPr lang="en-US" dirty="0"/>
          </a:p>
        </p:txBody>
      </p:sp>
      <p:sp>
        <p:nvSpPr>
          <p:cNvPr id="13" name="Text Placeholder 3"/>
          <p:cNvSpPr>
            <a:spLocks noGrp="1"/>
          </p:cNvSpPr>
          <p:nvPr>
            <p:ph type="body" sz="half" idx="2"/>
          </p:nvPr>
        </p:nvSpPr>
        <p:spPr>
          <a:xfrm>
            <a:off x="909763" y="6510977"/>
            <a:ext cx="6743105" cy="4735466"/>
          </a:xfrm>
        </p:spPr>
        <p:txBody>
          <a:bodyPr anchor="ctr">
            <a:normAutofit/>
          </a:bodyPr>
          <a:lstStyle>
            <a:lvl1pPr marL="0" indent="0">
              <a:buNone/>
              <a:defRPr sz="189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4" name="Date Placeholder 3"/>
          <p:cNvSpPr>
            <a:spLocks noGrp="1"/>
          </p:cNvSpPr>
          <p:nvPr>
            <p:ph type="dt" sz="half" idx="10"/>
          </p:nvPr>
        </p:nvSpPr>
        <p:spPr/>
        <p:txBody>
          <a:bodyPr/>
          <a:lstStyle/>
          <a:p>
            <a:fld id="{5EB11893-6341-4FC7-A9F0-9AF7E17D4744}"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8132926" y="0"/>
            <a:ext cx="720090" cy="205232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8062547" y="552030"/>
            <a:ext cx="830873" cy="1433016"/>
          </a:xfrm>
          <a:prstGeom prst="rect">
            <a:avLst/>
          </a:prstGeom>
        </p:spPr>
        <p:txBody>
          <a:bodyPr/>
          <a:lstStyle>
            <a:lvl1pPr algn="ctr">
              <a:defRPr sz="2940"/>
            </a:lvl1pPr>
          </a:lstStyle>
          <a:p>
            <a:fld id="{E137265D-4692-4CA6-83A9-991C6AA5CE8B}" type="slidenum">
              <a:rPr lang="en-US" smtClean="0"/>
              <a:t>‹#›</a:t>
            </a:fld>
            <a:endParaRPr lang="en-US" dirty="0"/>
          </a:p>
        </p:txBody>
      </p:sp>
    </p:spTree>
    <p:extLst>
      <p:ext uri="{BB962C8B-B14F-4D97-AF65-F5344CB8AC3E}">
        <p14:creationId xmlns:p14="http://schemas.microsoft.com/office/powerpoint/2010/main" val="2188997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667" y="0"/>
            <a:ext cx="9602867" cy="12806823"/>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79802" y="1216489"/>
            <a:ext cx="631671" cy="1384995"/>
          </a:xfrm>
          <a:prstGeom prst="rect">
            <a:avLst/>
          </a:prstGeom>
          <a:noFill/>
        </p:spPr>
        <p:txBody>
          <a:bodyPr wrap="square" rtlCol="0">
            <a:spAutoFit/>
          </a:bodyPr>
          <a:lstStyle/>
          <a:p>
            <a:pPr algn="r"/>
            <a:r>
              <a:rPr lang="en-US" sz="8400" b="0" i="0" dirty="0">
                <a:solidFill>
                  <a:schemeClr val="accent1">
                    <a:lumMod val="60000"/>
                    <a:lumOff val="40000"/>
                  </a:schemeClr>
                </a:solidFill>
                <a:latin typeface="Arial"/>
                <a:cs typeface="Arial"/>
              </a:rPr>
              <a:t>“</a:t>
            </a:r>
          </a:p>
        </p:txBody>
      </p:sp>
      <p:sp>
        <p:nvSpPr>
          <p:cNvPr id="14" name="TextBox 13"/>
          <p:cNvSpPr txBox="1"/>
          <p:nvPr/>
        </p:nvSpPr>
        <p:spPr bwMode="gray">
          <a:xfrm>
            <a:off x="7422890" y="5413879"/>
            <a:ext cx="650016" cy="1384995"/>
          </a:xfrm>
          <a:prstGeom prst="rect">
            <a:avLst/>
          </a:prstGeom>
          <a:noFill/>
        </p:spPr>
        <p:txBody>
          <a:bodyPr wrap="square" rtlCol="0">
            <a:spAutoFit/>
          </a:bodyPr>
          <a:lstStyle/>
          <a:p>
            <a:pPr algn="r"/>
            <a:r>
              <a:rPr lang="en-US" sz="84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4464" y="1730586"/>
            <a:ext cx="6468404" cy="5380067"/>
          </a:xfrm>
        </p:spPr>
        <p:txBody>
          <a:bodyPr anchor="ctr"/>
          <a:lstStyle>
            <a:lvl1pPr>
              <a:defRPr sz="378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456643" y="7110653"/>
            <a:ext cx="5928450" cy="621811"/>
          </a:xfrm>
        </p:spPr>
        <p:txBody>
          <a:bodyPr>
            <a:normAutofit/>
          </a:bodyPr>
          <a:lstStyle>
            <a:lvl1pPr marL="0" indent="0">
              <a:buNone/>
              <a:defRPr lang="en-US" sz="1470" b="0" i="0" kern="1200" cap="small" dirty="0">
                <a:solidFill>
                  <a:schemeClr val="accent1">
                    <a:lumMod val="60000"/>
                    <a:lumOff val="40000"/>
                  </a:schemeClr>
                </a:solidFill>
                <a:latin typeface="+mn-lt"/>
                <a:ea typeface="+mn-ea"/>
              </a:defRPr>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16" name="Text Placeholder 3"/>
          <p:cNvSpPr>
            <a:spLocks noGrp="1"/>
          </p:cNvSpPr>
          <p:nvPr>
            <p:ph type="body" sz="half" idx="2"/>
          </p:nvPr>
        </p:nvSpPr>
        <p:spPr>
          <a:xfrm>
            <a:off x="909762" y="9334857"/>
            <a:ext cx="6660857" cy="1886489"/>
          </a:xfrm>
        </p:spPr>
        <p:txBody>
          <a:bodyPr anchor="ctr">
            <a:normAutofit/>
          </a:bodyPr>
          <a:lstStyle>
            <a:lvl1pPr marL="0" indent="0">
              <a:buNone/>
              <a:defRPr sz="189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4" name="Date Placeholder 3"/>
          <p:cNvSpPr>
            <a:spLocks noGrp="1"/>
          </p:cNvSpPr>
          <p:nvPr>
            <p:ph type="dt" sz="half" idx="10"/>
          </p:nvPr>
        </p:nvSpPr>
        <p:spPr/>
        <p:txBody>
          <a:bodyPr/>
          <a:lstStyle/>
          <a:p>
            <a:fld id="{5EB11893-6341-4FC7-A9F0-9AF7E17D4744}"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8132926" y="0"/>
            <a:ext cx="720090" cy="205232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8062547" y="552030"/>
            <a:ext cx="830873" cy="1433016"/>
          </a:xfrm>
          <a:prstGeom prst="rect">
            <a:avLst/>
          </a:prstGeom>
        </p:spPr>
        <p:txBody>
          <a:bodyPr/>
          <a:lstStyle>
            <a:lvl1pPr algn="ctr">
              <a:defRPr sz="2940"/>
            </a:lvl1pPr>
          </a:lstStyle>
          <a:p>
            <a:fld id="{E137265D-4692-4CA6-83A9-991C6AA5CE8B}" type="slidenum">
              <a:rPr lang="en-US" smtClean="0"/>
              <a:t>‹#›</a:t>
            </a:fld>
            <a:endParaRPr lang="en-US" dirty="0"/>
          </a:p>
        </p:txBody>
      </p:sp>
    </p:spTree>
    <p:extLst>
      <p:ext uri="{BB962C8B-B14F-4D97-AF65-F5344CB8AC3E}">
        <p14:creationId xmlns:p14="http://schemas.microsoft.com/office/powerpoint/2010/main" val="3181872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667" y="0"/>
            <a:ext cx="9602867" cy="12806823"/>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909763" y="3840480"/>
            <a:ext cx="6743105" cy="3911600"/>
          </a:xfrm>
        </p:spPr>
        <p:txBody>
          <a:bodyPr anchor="b"/>
          <a:lstStyle>
            <a:lvl1pPr algn="l">
              <a:defRPr sz="4200" b="0" cap="none"/>
            </a:lvl1pPr>
          </a:lstStyle>
          <a:p>
            <a:r>
              <a:rPr lang="en-US"/>
              <a:t>Click to edit Master title style</a:t>
            </a:r>
            <a:endParaRPr lang="en-US" dirty="0"/>
          </a:p>
        </p:txBody>
      </p:sp>
      <p:sp>
        <p:nvSpPr>
          <p:cNvPr id="3" name="Text Placeholder 2"/>
          <p:cNvSpPr>
            <a:spLocks noGrp="1"/>
          </p:cNvSpPr>
          <p:nvPr>
            <p:ph type="body" idx="1"/>
          </p:nvPr>
        </p:nvSpPr>
        <p:spPr>
          <a:xfrm>
            <a:off x="909763" y="9379829"/>
            <a:ext cx="6743104" cy="1857130"/>
          </a:xfrm>
        </p:spPr>
        <p:txBody>
          <a:bodyPr anchor="t"/>
          <a:lstStyle>
            <a:lvl1pPr marL="0" indent="0" algn="l">
              <a:buNone/>
              <a:defRPr sz="2100" cap="none">
                <a:solidFill>
                  <a:schemeClr val="accent1">
                    <a:lumMod val="60000"/>
                    <a:lumOff val="40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11893-6341-4FC7-A9F0-9AF7E17D4744}"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p:cNvSpPr/>
          <p:nvPr/>
        </p:nvSpPr>
        <p:spPr>
          <a:xfrm>
            <a:off x="8132926" y="0"/>
            <a:ext cx="720090" cy="205232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8062547" y="552030"/>
            <a:ext cx="830873" cy="1433016"/>
          </a:xfrm>
          <a:prstGeom prst="rect">
            <a:avLst/>
          </a:prstGeom>
        </p:spPr>
        <p:txBody>
          <a:bodyPr/>
          <a:lstStyle>
            <a:lvl1pPr algn="ctr">
              <a:defRPr sz="2940"/>
            </a:lvl1pPr>
          </a:lstStyle>
          <a:p>
            <a:fld id="{E137265D-4692-4CA6-83A9-991C6AA5CE8B}" type="slidenum">
              <a:rPr lang="en-US" smtClean="0"/>
              <a:t>‹#›</a:t>
            </a:fld>
            <a:endParaRPr lang="en-US" dirty="0"/>
          </a:p>
        </p:txBody>
      </p:sp>
    </p:spTree>
    <p:extLst>
      <p:ext uri="{BB962C8B-B14F-4D97-AF65-F5344CB8AC3E}">
        <p14:creationId xmlns:p14="http://schemas.microsoft.com/office/powerpoint/2010/main" val="1545388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909762" y="1730587"/>
            <a:ext cx="6744773" cy="1325079"/>
          </a:xfrm>
        </p:spPr>
        <p:txBody>
          <a:bodyPr/>
          <a:lstStyle>
            <a:lvl1pPr>
              <a:defRPr sz="3360"/>
            </a:lvl1pPr>
          </a:lstStyle>
          <a:p>
            <a:r>
              <a:rPr lang="en-US"/>
              <a:t>Click to edit Master title style</a:t>
            </a:r>
            <a:endParaRPr lang="en-US" dirty="0"/>
          </a:p>
        </p:txBody>
      </p:sp>
      <p:sp>
        <p:nvSpPr>
          <p:cNvPr id="3" name="Text Placeholder 2"/>
          <p:cNvSpPr>
            <a:spLocks noGrp="1"/>
          </p:cNvSpPr>
          <p:nvPr>
            <p:ph type="body" idx="1"/>
          </p:nvPr>
        </p:nvSpPr>
        <p:spPr>
          <a:xfrm>
            <a:off x="909762" y="4646507"/>
            <a:ext cx="2429104" cy="1228196"/>
          </a:xfrm>
        </p:spPr>
        <p:txBody>
          <a:bodyPr anchor="b">
            <a:noAutofit/>
          </a:bodyPr>
          <a:lstStyle>
            <a:lvl1pPr marL="0" indent="0">
              <a:buNone/>
              <a:defRPr sz="2100" b="0">
                <a:solidFill>
                  <a:schemeClr val="accent1">
                    <a:lumMod val="60000"/>
                    <a:lumOff val="40000"/>
                  </a:schemeClr>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22" name="Text Placeholder 3"/>
          <p:cNvSpPr>
            <a:spLocks noGrp="1"/>
          </p:cNvSpPr>
          <p:nvPr>
            <p:ph type="body" sz="half" idx="15"/>
          </p:nvPr>
        </p:nvSpPr>
        <p:spPr>
          <a:xfrm>
            <a:off x="909762" y="5874706"/>
            <a:ext cx="2429104" cy="5391617"/>
          </a:xfrm>
        </p:spPr>
        <p:txBody>
          <a:bodyPr anchor="t">
            <a:normAutofit/>
          </a:bodyPr>
          <a:lstStyle>
            <a:lvl1pPr marL="0" indent="0">
              <a:buNone/>
              <a:defRPr sz="126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5" name="Text Placeholder 4"/>
          <p:cNvSpPr>
            <a:spLocks noGrp="1"/>
          </p:cNvSpPr>
          <p:nvPr>
            <p:ph type="body" sz="quarter" idx="3"/>
          </p:nvPr>
        </p:nvSpPr>
        <p:spPr>
          <a:xfrm>
            <a:off x="3575895" y="4646507"/>
            <a:ext cx="2434864" cy="1228196"/>
          </a:xfrm>
        </p:spPr>
        <p:txBody>
          <a:bodyPr anchor="b">
            <a:noAutofit/>
          </a:bodyPr>
          <a:lstStyle>
            <a:lvl1pPr marL="0" indent="0">
              <a:buNone/>
              <a:defRPr sz="2100" b="0">
                <a:solidFill>
                  <a:schemeClr val="accent1">
                    <a:lumMod val="60000"/>
                    <a:lumOff val="40000"/>
                  </a:schemeClr>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23" name="Text Placeholder 3"/>
          <p:cNvSpPr>
            <a:spLocks noGrp="1"/>
          </p:cNvSpPr>
          <p:nvPr>
            <p:ph type="body" sz="half" idx="16"/>
          </p:nvPr>
        </p:nvSpPr>
        <p:spPr>
          <a:xfrm>
            <a:off x="3578895" y="5874706"/>
            <a:ext cx="2434864" cy="5391617"/>
          </a:xfrm>
        </p:spPr>
        <p:txBody>
          <a:bodyPr anchor="t">
            <a:normAutofit/>
          </a:bodyPr>
          <a:lstStyle>
            <a:lvl1pPr marL="0" indent="0">
              <a:buNone/>
              <a:defRPr sz="126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14" name="Text Placeholder 4"/>
          <p:cNvSpPr>
            <a:spLocks noGrp="1"/>
          </p:cNvSpPr>
          <p:nvPr>
            <p:ph type="body" sz="quarter" idx="13"/>
          </p:nvPr>
        </p:nvSpPr>
        <p:spPr>
          <a:xfrm>
            <a:off x="6256574" y="4646507"/>
            <a:ext cx="2434864" cy="1228196"/>
          </a:xfrm>
        </p:spPr>
        <p:txBody>
          <a:bodyPr anchor="b">
            <a:noAutofit/>
          </a:bodyPr>
          <a:lstStyle>
            <a:lvl1pPr marL="0" indent="0">
              <a:buNone/>
              <a:defRPr sz="2100" b="0">
                <a:solidFill>
                  <a:schemeClr val="accent1">
                    <a:lumMod val="60000"/>
                    <a:lumOff val="40000"/>
                  </a:schemeClr>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24" name="Text Placeholder 3"/>
          <p:cNvSpPr>
            <a:spLocks noGrp="1"/>
          </p:cNvSpPr>
          <p:nvPr>
            <p:ph type="body" sz="half" idx="17"/>
          </p:nvPr>
        </p:nvSpPr>
        <p:spPr>
          <a:xfrm>
            <a:off x="6258982" y="5874706"/>
            <a:ext cx="2432456" cy="5391617"/>
          </a:xfrm>
        </p:spPr>
        <p:txBody>
          <a:bodyPr anchor="t">
            <a:normAutofit/>
          </a:bodyPr>
          <a:lstStyle>
            <a:lvl1pPr marL="0" indent="0">
              <a:buNone/>
              <a:defRPr sz="126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cxnSp>
        <p:nvCxnSpPr>
          <p:cNvPr id="17" name="Straight Connector 16"/>
          <p:cNvCxnSpPr/>
          <p:nvPr/>
        </p:nvCxnSpPr>
        <p:spPr>
          <a:xfrm>
            <a:off x="3459257" y="4646509"/>
            <a:ext cx="0" cy="661981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141997" y="4646509"/>
            <a:ext cx="0" cy="661981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EB11893-6341-4FC7-A9F0-9AF7E17D4744}" type="datetimeFigureOut">
              <a:rPr lang="en-US" smtClean="0"/>
              <a:t>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8062547" y="552030"/>
            <a:ext cx="830873" cy="1433016"/>
          </a:xfrm>
          <a:prstGeom prst="rect">
            <a:avLst/>
          </a:prstGeom>
        </p:spPr>
        <p:txBody>
          <a:bodyPr/>
          <a:lstStyle>
            <a:lvl1pPr algn="ctr">
              <a:defRPr sz="2940"/>
            </a:lvl1pPr>
          </a:lstStyle>
          <a:p>
            <a:fld id="{E137265D-4692-4CA6-83A9-991C6AA5CE8B}" type="slidenum">
              <a:rPr lang="en-US" smtClean="0"/>
              <a:t>‹#›</a:t>
            </a:fld>
            <a:endParaRPr lang="en-US" dirty="0"/>
          </a:p>
        </p:txBody>
      </p:sp>
    </p:spTree>
    <p:extLst>
      <p:ext uri="{BB962C8B-B14F-4D97-AF65-F5344CB8AC3E}">
        <p14:creationId xmlns:p14="http://schemas.microsoft.com/office/powerpoint/2010/main" val="1694935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909762" y="1730587"/>
            <a:ext cx="6662523" cy="1325079"/>
          </a:xfrm>
        </p:spPr>
        <p:txBody>
          <a:bodyPr/>
          <a:lstStyle>
            <a:lvl1pPr>
              <a:defRPr sz="3360"/>
            </a:lvl1pPr>
          </a:lstStyle>
          <a:p>
            <a:r>
              <a:rPr lang="en-US"/>
              <a:t>Click to edit Master title style</a:t>
            </a:r>
            <a:endParaRPr lang="en-US" dirty="0"/>
          </a:p>
        </p:txBody>
      </p:sp>
      <p:sp>
        <p:nvSpPr>
          <p:cNvPr id="3" name="Text Placeholder 2"/>
          <p:cNvSpPr>
            <a:spLocks noGrp="1"/>
          </p:cNvSpPr>
          <p:nvPr>
            <p:ph type="body" idx="1"/>
          </p:nvPr>
        </p:nvSpPr>
        <p:spPr>
          <a:xfrm>
            <a:off x="909762" y="7801912"/>
            <a:ext cx="2429104" cy="1228196"/>
          </a:xfrm>
        </p:spPr>
        <p:txBody>
          <a:bodyPr anchor="b">
            <a:noAutofit/>
          </a:bodyPr>
          <a:lstStyle>
            <a:lvl1pPr marL="0" indent="0">
              <a:buNone/>
              <a:defRPr sz="2100" b="0">
                <a:solidFill>
                  <a:schemeClr val="accent1">
                    <a:lumMod val="60000"/>
                    <a:lumOff val="40000"/>
                  </a:schemeClr>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22" name="Picture Placeholder 2"/>
          <p:cNvSpPr>
            <a:spLocks noGrp="1" noChangeAspect="1"/>
          </p:cNvSpPr>
          <p:nvPr>
            <p:ph type="pic" idx="15"/>
          </p:nvPr>
        </p:nvSpPr>
        <p:spPr>
          <a:xfrm>
            <a:off x="1070008" y="4646507"/>
            <a:ext cx="2115901" cy="270170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80060" indent="0">
              <a:buNone/>
              <a:defRPr sz="1680"/>
            </a:lvl2pPr>
            <a:lvl3pPr marL="960120" indent="0">
              <a:buNone/>
              <a:defRPr sz="1680"/>
            </a:lvl3pPr>
            <a:lvl4pPr marL="1440180" indent="0">
              <a:buNone/>
              <a:defRPr sz="1680"/>
            </a:lvl4pPr>
            <a:lvl5pPr marL="1920240" indent="0">
              <a:buNone/>
              <a:defRPr sz="1680"/>
            </a:lvl5pPr>
            <a:lvl6pPr marL="2400300" indent="0">
              <a:buNone/>
              <a:defRPr sz="1680"/>
            </a:lvl6pPr>
            <a:lvl7pPr marL="2880360" indent="0">
              <a:buNone/>
              <a:defRPr sz="1680"/>
            </a:lvl7pPr>
            <a:lvl8pPr marL="3360420" indent="0">
              <a:buNone/>
              <a:defRPr sz="1680"/>
            </a:lvl8pPr>
            <a:lvl9pPr marL="3840480" indent="0">
              <a:buNone/>
              <a:defRPr sz="1680"/>
            </a:lvl9pPr>
          </a:lstStyle>
          <a:p>
            <a:r>
              <a:rPr lang="en-US"/>
              <a:t>Click icon to add picture</a:t>
            </a:r>
            <a:endParaRPr lang="en-US" dirty="0"/>
          </a:p>
        </p:txBody>
      </p:sp>
      <p:sp>
        <p:nvSpPr>
          <p:cNvPr id="23" name="Text Placeholder 3"/>
          <p:cNvSpPr>
            <a:spLocks noGrp="1"/>
          </p:cNvSpPr>
          <p:nvPr>
            <p:ph type="body" sz="half" idx="18"/>
          </p:nvPr>
        </p:nvSpPr>
        <p:spPr>
          <a:xfrm>
            <a:off x="909761" y="9030109"/>
            <a:ext cx="2429104" cy="2216333"/>
          </a:xfrm>
        </p:spPr>
        <p:txBody>
          <a:bodyPr anchor="t">
            <a:normAutofit/>
          </a:bodyPr>
          <a:lstStyle>
            <a:lvl1pPr marL="0" indent="0">
              <a:buNone/>
              <a:defRPr sz="126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5" name="Text Placeholder 4"/>
          <p:cNvSpPr>
            <a:spLocks noGrp="1"/>
          </p:cNvSpPr>
          <p:nvPr>
            <p:ph type="body" sz="quarter" idx="3"/>
          </p:nvPr>
        </p:nvSpPr>
        <p:spPr>
          <a:xfrm>
            <a:off x="3581681" y="7801911"/>
            <a:ext cx="2434864" cy="1228196"/>
          </a:xfrm>
        </p:spPr>
        <p:txBody>
          <a:bodyPr anchor="b">
            <a:noAutofit/>
          </a:bodyPr>
          <a:lstStyle>
            <a:lvl1pPr marL="0" indent="0">
              <a:buNone/>
              <a:defRPr sz="2100" b="0">
                <a:solidFill>
                  <a:schemeClr val="accent1">
                    <a:lumMod val="60000"/>
                    <a:lumOff val="40000"/>
                  </a:schemeClr>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38" name="Picture Placeholder 2"/>
          <p:cNvSpPr>
            <a:spLocks noGrp="1" noChangeAspect="1"/>
          </p:cNvSpPr>
          <p:nvPr>
            <p:ph type="pic" idx="21"/>
          </p:nvPr>
        </p:nvSpPr>
        <p:spPr>
          <a:xfrm>
            <a:off x="3730849" y="4646507"/>
            <a:ext cx="2115901" cy="270170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80060" indent="0">
              <a:buNone/>
              <a:defRPr sz="1680"/>
            </a:lvl2pPr>
            <a:lvl3pPr marL="960120" indent="0">
              <a:buNone/>
              <a:defRPr sz="1680"/>
            </a:lvl3pPr>
            <a:lvl4pPr marL="1440180" indent="0">
              <a:buNone/>
              <a:defRPr sz="1680"/>
            </a:lvl4pPr>
            <a:lvl5pPr marL="1920240" indent="0">
              <a:buNone/>
              <a:defRPr sz="1680"/>
            </a:lvl5pPr>
            <a:lvl6pPr marL="2400300" indent="0">
              <a:buNone/>
              <a:defRPr sz="1680"/>
            </a:lvl6pPr>
            <a:lvl7pPr marL="2880360" indent="0">
              <a:buNone/>
              <a:defRPr sz="1680"/>
            </a:lvl7pPr>
            <a:lvl8pPr marL="3360420" indent="0">
              <a:buNone/>
              <a:defRPr sz="1680"/>
            </a:lvl8pPr>
            <a:lvl9pPr marL="3840480" indent="0">
              <a:buNone/>
              <a:defRPr sz="1680"/>
            </a:lvl9pPr>
          </a:lstStyle>
          <a:p>
            <a:r>
              <a:rPr lang="en-US"/>
              <a:t>Click icon to add picture</a:t>
            </a:r>
            <a:endParaRPr lang="en-US" dirty="0"/>
          </a:p>
        </p:txBody>
      </p:sp>
      <p:sp>
        <p:nvSpPr>
          <p:cNvPr id="24" name="Text Placeholder 3"/>
          <p:cNvSpPr>
            <a:spLocks noGrp="1"/>
          </p:cNvSpPr>
          <p:nvPr>
            <p:ph type="body" sz="half" idx="19"/>
          </p:nvPr>
        </p:nvSpPr>
        <p:spPr>
          <a:xfrm>
            <a:off x="3581681" y="9049989"/>
            <a:ext cx="2434864" cy="2216333"/>
          </a:xfrm>
        </p:spPr>
        <p:txBody>
          <a:bodyPr anchor="t">
            <a:normAutofit/>
          </a:bodyPr>
          <a:lstStyle>
            <a:lvl1pPr marL="0" indent="0">
              <a:buNone/>
              <a:defRPr sz="126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14" name="Text Placeholder 4"/>
          <p:cNvSpPr>
            <a:spLocks noGrp="1"/>
          </p:cNvSpPr>
          <p:nvPr>
            <p:ph type="body" sz="quarter" idx="13"/>
          </p:nvPr>
        </p:nvSpPr>
        <p:spPr>
          <a:xfrm>
            <a:off x="6256574" y="7801912"/>
            <a:ext cx="2434864" cy="1228196"/>
          </a:xfrm>
        </p:spPr>
        <p:txBody>
          <a:bodyPr anchor="b">
            <a:noAutofit/>
          </a:bodyPr>
          <a:lstStyle>
            <a:lvl1pPr marL="0" indent="0">
              <a:buNone/>
              <a:defRPr sz="2100" b="0">
                <a:solidFill>
                  <a:schemeClr val="accent1">
                    <a:lumMod val="60000"/>
                    <a:lumOff val="40000"/>
                  </a:schemeClr>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39" name="Picture Placeholder 2"/>
          <p:cNvSpPr>
            <a:spLocks noGrp="1" noChangeAspect="1"/>
          </p:cNvSpPr>
          <p:nvPr>
            <p:ph type="pic" idx="22"/>
          </p:nvPr>
        </p:nvSpPr>
        <p:spPr>
          <a:xfrm>
            <a:off x="6414073" y="4646507"/>
            <a:ext cx="2115901" cy="2701705"/>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80060" indent="0">
              <a:buNone/>
              <a:defRPr sz="1680"/>
            </a:lvl2pPr>
            <a:lvl3pPr marL="960120" indent="0">
              <a:buNone/>
              <a:defRPr sz="1680"/>
            </a:lvl3pPr>
            <a:lvl4pPr marL="1440180" indent="0">
              <a:buNone/>
              <a:defRPr sz="1680"/>
            </a:lvl4pPr>
            <a:lvl5pPr marL="1920240" indent="0">
              <a:buNone/>
              <a:defRPr sz="1680"/>
            </a:lvl5pPr>
            <a:lvl6pPr marL="2400300" indent="0">
              <a:buNone/>
              <a:defRPr sz="1680"/>
            </a:lvl6pPr>
            <a:lvl7pPr marL="2880360" indent="0">
              <a:buNone/>
              <a:defRPr sz="1680"/>
            </a:lvl7pPr>
            <a:lvl8pPr marL="3360420" indent="0">
              <a:buNone/>
              <a:defRPr sz="1680"/>
            </a:lvl8pPr>
            <a:lvl9pPr marL="3840480" indent="0">
              <a:buNone/>
              <a:defRPr sz="1680"/>
            </a:lvl9pPr>
          </a:lstStyle>
          <a:p>
            <a:r>
              <a:rPr lang="en-US"/>
              <a:t>Click icon to add picture</a:t>
            </a:r>
            <a:endParaRPr lang="en-US" dirty="0"/>
          </a:p>
        </p:txBody>
      </p:sp>
      <p:sp>
        <p:nvSpPr>
          <p:cNvPr id="27" name="Text Placeholder 3"/>
          <p:cNvSpPr>
            <a:spLocks noGrp="1"/>
          </p:cNvSpPr>
          <p:nvPr>
            <p:ph type="body" sz="half" idx="20"/>
          </p:nvPr>
        </p:nvSpPr>
        <p:spPr>
          <a:xfrm>
            <a:off x="6256574" y="9030109"/>
            <a:ext cx="2434864" cy="2216333"/>
          </a:xfrm>
        </p:spPr>
        <p:txBody>
          <a:bodyPr anchor="t">
            <a:normAutofit/>
          </a:bodyPr>
          <a:lstStyle>
            <a:lvl1pPr marL="0" indent="0">
              <a:buNone/>
              <a:defRPr sz="126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cxnSp>
        <p:nvCxnSpPr>
          <p:cNvPr id="40" name="Straight Connector 39"/>
          <p:cNvCxnSpPr/>
          <p:nvPr/>
        </p:nvCxnSpPr>
        <p:spPr>
          <a:xfrm>
            <a:off x="3454520" y="4646509"/>
            <a:ext cx="0" cy="661981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6141997" y="4646509"/>
            <a:ext cx="0" cy="661981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EB11893-6341-4FC7-A9F0-9AF7E17D4744}" type="datetimeFigureOut">
              <a:rPr lang="en-US" smtClean="0"/>
              <a:t>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8062547" y="552030"/>
            <a:ext cx="830873" cy="1433016"/>
          </a:xfrm>
          <a:prstGeom prst="rect">
            <a:avLst/>
          </a:prstGeom>
        </p:spPr>
        <p:txBody>
          <a:bodyPr/>
          <a:lstStyle>
            <a:lvl1pPr algn="ctr">
              <a:defRPr sz="2940"/>
            </a:lvl1pPr>
          </a:lstStyle>
          <a:p>
            <a:fld id="{E137265D-4692-4CA6-83A9-991C6AA5CE8B}" type="slidenum">
              <a:rPr lang="en-US" smtClean="0"/>
              <a:t>‹#›</a:t>
            </a:fld>
            <a:endParaRPr lang="en-US" dirty="0"/>
          </a:p>
        </p:txBody>
      </p:sp>
    </p:spTree>
    <p:extLst>
      <p:ext uri="{BB962C8B-B14F-4D97-AF65-F5344CB8AC3E}">
        <p14:creationId xmlns:p14="http://schemas.microsoft.com/office/powerpoint/2010/main" val="2988251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11893-6341-4FC7-A9F0-9AF7E17D4744}"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62547" y="552030"/>
            <a:ext cx="830873" cy="1433016"/>
          </a:xfrm>
          <a:prstGeom prst="rect">
            <a:avLst/>
          </a:prstGeom>
        </p:spPr>
        <p:txBody>
          <a:bodyPr/>
          <a:lstStyle>
            <a:lvl1pPr algn="ctr">
              <a:defRPr sz="2940"/>
            </a:lvl1pPr>
          </a:lstStyle>
          <a:p>
            <a:fld id="{E137265D-4692-4CA6-83A9-991C6AA5CE8B}" type="slidenum">
              <a:rPr lang="en-US" smtClean="0"/>
              <a:t>‹#›</a:t>
            </a:fld>
            <a:endParaRPr lang="en-US" dirty="0"/>
          </a:p>
        </p:txBody>
      </p:sp>
    </p:spTree>
    <p:extLst>
      <p:ext uri="{BB962C8B-B14F-4D97-AF65-F5344CB8AC3E}">
        <p14:creationId xmlns:p14="http://schemas.microsoft.com/office/powerpoint/2010/main" val="4237947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667" y="0"/>
            <a:ext cx="9576441" cy="12806823"/>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35611" y="750708"/>
            <a:ext cx="4841093" cy="1130018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084089" y="4654227"/>
            <a:ext cx="11192520" cy="349314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601200" cy="128016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483674" y="2702559"/>
            <a:ext cx="1169192" cy="8534402"/>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10075" y="2702559"/>
            <a:ext cx="4637783" cy="85344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11893-6341-4FC7-A9F0-9AF7E17D4744}"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8132926" y="0"/>
            <a:ext cx="720090" cy="205232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8062547" y="552030"/>
            <a:ext cx="830873" cy="1433016"/>
          </a:xfrm>
          <a:prstGeom prst="rect">
            <a:avLst/>
          </a:prstGeom>
        </p:spPr>
        <p:txBody>
          <a:bodyPr/>
          <a:lstStyle>
            <a:lvl1pPr algn="ctr">
              <a:defRPr sz="2940"/>
            </a:lvl1pPr>
          </a:lstStyle>
          <a:p>
            <a:fld id="{E137265D-4692-4CA6-83A9-991C6AA5CE8B}" type="slidenum">
              <a:rPr lang="en-US" smtClean="0"/>
              <a:t>‹#›</a:t>
            </a:fld>
            <a:endParaRPr lang="en-US" dirty="0"/>
          </a:p>
        </p:txBody>
      </p:sp>
    </p:spTree>
    <p:extLst>
      <p:ext uri="{BB962C8B-B14F-4D97-AF65-F5344CB8AC3E}">
        <p14:creationId xmlns:p14="http://schemas.microsoft.com/office/powerpoint/2010/main" val="42502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09268" y="1730584"/>
            <a:ext cx="6660856" cy="1325081"/>
          </a:xfrm>
        </p:spPr>
        <p:txBody>
          <a:bodyPr anchor="ctr"/>
          <a:lstStyle>
            <a:lvl1pPr>
              <a:defRPr sz="336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11893-6341-4FC7-A9F0-9AF7E17D4744}"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62547" y="552030"/>
            <a:ext cx="830873" cy="1433016"/>
          </a:xfrm>
          <a:prstGeom prst="rect">
            <a:avLst/>
          </a:prstGeom>
        </p:spPr>
        <p:txBody>
          <a:bodyPr anchor="b"/>
          <a:lstStyle>
            <a:lvl1pPr algn="ctr">
              <a:defRPr sz="2940"/>
            </a:lvl1pPr>
          </a:lstStyle>
          <a:p>
            <a:fld id="{E137265D-4692-4CA6-83A9-991C6AA5CE8B}" type="slidenum">
              <a:rPr lang="en-US" smtClean="0"/>
              <a:t>‹#›</a:t>
            </a:fld>
            <a:endParaRPr lang="en-US" dirty="0"/>
          </a:p>
        </p:txBody>
      </p:sp>
    </p:spTree>
    <p:extLst>
      <p:ext uri="{BB962C8B-B14F-4D97-AF65-F5344CB8AC3E}">
        <p14:creationId xmlns:p14="http://schemas.microsoft.com/office/powerpoint/2010/main" val="18576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667" y="0"/>
            <a:ext cx="9602867" cy="12806823"/>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921411" y="4214165"/>
            <a:ext cx="3245206" cy="5637975"/>
          </a:xfrm>
        </p:spPr>
        <p:txBody>
          <a:bodyPr anchor="ctr"/>
          <a:lstStyle>
            <a:lvl1pPr algn="l">
              <a:defRPr sz="3360" b="0" cap="none"/>
            </a:lvl1pPr>
          </a:lstStyle>
          <a:p>
            <a:r>
              <a:rPr lang="en-US"/>
              <a:t>Click to edit Master title style</a:t>
            </a:r>
            <a:endParaRPr lang="en-US" dirty="0"/>
          </a:p>
        </p:txBody>
      </p:sp>
      <p:sp>
        <p:nvSpPr>
          <p:cNvPr id="3" name="Text Placeholder 2"/>
          <p:cNvSpPr>
            <a:spLocks noGrp="1"/>
          </p:cNvSpPr>
          <p:nvPr>
            <p:ph type="body" idx="1"/>
          </p:nvPr>
        </p:nvSpPr>
        <p:spPr>
          <a:xfrm>
            <a:off x="5375224" y="4214165"/>
            <a:ext cx="3236642" cy="5637975"/>
          </a:xfrm>
        </p:spPr>
        <p:txBody>
          <a:bodyPr anchor="ctr"/>
          <a:lstStyle>
            <a:lvl1pPr marL="0" indent="0" algn="l">
              <a:buNone/>
              <a:defRPr sz="2100" cap="all">
                <a:solidFill>
                  <a:schemeClr val="accent1">
                    <a:lumMod val="60000"/>
                    <a:lumOff val="40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11893-6341-4FC7-A9F0-9AF7E17D4744}" type="datetimeFigureOut">
              <a:rPr lang="en-US" smtClean="0"/>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8132926" y="0"/>
            <a:ext cx="720090" cy="205232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8062547" y="552030"/>
            <a:ext cx="830873" cy="1433016"/>
          </a:xfrm>
          <a:prstGeom prst="rect">
            <a:avLst/>
          </a:prstGeom>
        </p:spPr>
        <p:txBody>
          <a:bodyPr anchor="b"/>
          <a:lstStyle>
            <a:lvl1pPr algn="ctr">
              <a:defRPr sz="2940"/>
            </a:lvl1pPr>
          </a:lstStyle>
          <a:p>
            <a:fld id="{E137265D-4692-4CA6-83A9-991C6AA5CE8B}" type="slidenum">
              <a:rPr lang="en-US" smtClean="0"/>
              <a:t>‹#›</a:t>
            </a:fld>
            <a:endParaRPr lang="en-US" dirty="0"/>
          </a:p>
        </p:txBody>
      </p:sp>
    </p:spTree>
    <p:extLst>
      <p:ext uri="{BB962C8B-B14F-4D97-AF65-F5344CB8AC3E}">
        <p14:creationId xmlns:p14="http://schemas.microsoft.com/office/powerpoint/2010/main" val="400651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909762" y="4646508"/>
            <a:ext cx="3818829" cy="659045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72610" y="4646512"/>
            <a:ext cx="3818829" cy="659045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B11893-6341-4FC7-A9F0-9AF7E17D4744}"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62547" y="552030"/>
            <a:ext cx="830873" cy="1433016"/>
          </a:xfrm>
          <a:prstGeom prst="rect">
            <a:avLst/>
          </a:prstGeom>
        </p:spPr>
        <p:txBody>
          <a:bodyPr anchor="b"/>
          <a:lstStyle>
            <a:lvl1pPr algn="ctr">
              <a:defRPr sz="2940"/>
            </a:lvl1pPr>
          </a:lstStyle>
          <a:p>
            <a:fld id="{E137265D-4692-4CA6-83A9-991C6AA5CE8B}" type="slidenum">
              <a:rPr lang="en-US" smtClean="0"/>
              <a:t>‹#›</a:t>
            </a:fld>
            <a:endParaRPr lang="en-US" dirty="0"/>
          </a:p>
        </p:txBody>
      </p:sp>
    </p:spTree>
    <p:extLst>
      <p:ext uri="{BB962C8B-B14F-4D97-AF65-F5344CB8AC3E}">
        <p14:creationId xmlns:p14="http://schemas.microsoft.com/office/powerpoint/2010/main" val="4226416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13414" y="4646507"/>
            <a:ext cx="3815177" cy="1417341"/>
          </a:xfrm>
        </p:spPr>
        <p:txBody>
          <a:bodyPr anchor="b">
            <a:noAutofit/>
          </a:bodyPr>
          <a:lstStyle>
            <a:lvl1pPr marL="0" indent="0">
              <a:buNone/>
              <a:defRPr sz="2520" b="0">
                <a:solidFill>
                  <a:schemeClr val="accent1">
                    <a:lumMod val="60000"/>
                    <a:lumOff val="40000"/>
                  </a:schemeClr>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909762" y="6063849"/>
            <a:ext cx="3818829" cy="517311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72611" y="4646508"/>
            <a:ext cx="3818828" cy="1412385"/>
          </a:xfrm>
        </p:spPr>
        <p:txBody>
          <a:bodyPr anchor="b">
            <a:noAutofit/>
          </a:bodyPr>
          <a:lstStyle>
            <a:lvl1pPr marL="0" indent="0">
              <a:buNone/>
              <a:defRPr sz="2520" b="0">
                <a:solidFill>
                  <a:schemeClr val="accent1">
                    <a:lumMod val="60000"/>
                    <a:lumOff val="40000"/>
                  </a:schemeClr>
                </a:solidFill>
              </a:defRPr>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4872610" y="6058893"/>
            <a:ext cx="3818829" cy="51780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B11893-6341-4FC7-A9F0-9AF7E17D4744}" type="datetimeFigureOut">
              <a:rPr lang="en-US" smtClean="0"/>
              <a:t>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8062547" y="552030"/>
            <a:ext cx="830873" cy="1433016"/>
          </a:xfrm>
          <a:prstGeom prst="rect">
            <a:avLst/>
          </a:prstGeom>
        </p:spPr>
        <p:txBody>
          <a:bodyPr anchor="b"/>
          <a:lstStyle>
            <a:lvl1pPr algn="ctr">
              <a:defRPr sz="2940"/>
            </a:lvl1pPr>
          </a:lstStyle>
          <a:p>
            <a:fld id="{E137265D-4692-4CA6-83A9-991C6AA5CE8B}" type="slidenum">
              <a:rPr lang="en-US" smtClean="0"/>
              <a:t>‹#›</a:t>
            </a:fld>
            <a:endParaRPr lang="en-US" dirty="0"/>
          </a:p>
        </p:txBody>
      </p:sp>
    </p:spTree>
    <p:extLst>
      <p:ext uri="{BB962C8B-B14F-4D97-AF65-F5344CB8AC3E}">
        <p14:creationId xmlns:p14="http://schemas.microsoft.com/office/powerpoint/2010/main" val="1523885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B11893-6341-4FC7-A9F0-9AF7E17D4744}" type="datetimeFigureOut">
              <a:rPr lang="en-US" smtClean="0"/>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8062547" y="552030"/>
            <a:ext cx="830873" cy="1433016"/>
          </a:xfrm>
          <a:prstGeom prst="rect">
            <a:avLst/>
          </a:prstGeom>
        </p:spPr>
        <p:txBody>
          <a:bodyPr anchor="b"/>
          <a:lstStyle>
            <a:lvl1pPr algn="ctr">
              <a:defRPr sz="2940"/>
            </a:lvl1pPr>
          </a:lstStyle>
          <a:p>
            <a:fld id="{E137265D-4692-4CA6-83A9-991C6AA5CE8B}" type="slidenum">
              <a:rPr lang="en-US" smtClean="0"/>
              <a:t>‹#›</a:t>
            </a:fld>
            <a:endParaRPr lang="en-US" dirty="0"/>
          </a:p>
        </p:txBody>
      </p:sp>
    </p:spTree>
    <p:extLst>
      <p:ext uri="{BB962C8B-B14F-4D97-AF65-F5344CB8AC3E}">
        <p14:creationId xmlns:p14="http://schemas.microsoft.com/office/powerpoint/2010/main" val="3181666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8132926" y="0"/>
            <a:ext cx="720090" cy="205232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5EB11893-6341-4FC7-A9F0-9AF7E17D4744}" type="datetimeFigureOut">
              <a:rPr lang="en-US" smtClean="0"/>
              <a:t>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8062547" y="552030"/>
            <a:ext cx="830873" cy="1433016"/>
          </a:xfrm>
          <a:prstGeom prst="rect">
            <a:avLst/>
          </a:prstGeom>
        </p:spPr>
        <p:txBody>
          <a:bodyPr/>
          <a:lstStyle>
            <a:lvl1pPr algn="ctr">
              <a:defRPr sz="2940"/>
            </a:lvl1pPr>
          </a:lstStyle>
          <a:p>
            <a:fld id="{E137265D-4692-4CA6-83A9-991C6AA5CE8B}" type="slidenum">
              <a:rPr lang="en-US" smtClean="0"/>
              <a:t>‹#›</a:t>
            </a:fld>
            <a:endParaRPr lang="en-US" dirty="0"/>
          </a:p>
        </p:txBody>
      </p:sp>
    </p:spTree>
    <p:extLst>
      <p:ext uri="{BB962C8B-B14F-4D97-AF65-F5344CB8AC3E}">
        <p14:creationId xmlns:p14="http://schemas.microsoft.com/office/powerpoint/2010/main" val="1040743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667" y="0"/>
            <a:ext cx="9602867" cy="12806823"/>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909762" y="2702560"/>
            <a:ext cx="2848220" cy="2791764"/>
          </a:xfrm>
        </p:spPr>
        <p:txBody>
          <a:bodyPr anchor="b"/>
          <a:lstStyle>
            <a:lvl1pPr algn="l">
              <a:defRPr sz="2520" b="0"/>
            </a:lvl1pPr>
          </a:lstStyle>
          <a:p>
            <a:r>
              <a:rPr lang="en-US"/>
              <a:t>Click to edit Master title style</a:t>
            </a:r>
            <a:endParaRPr lang="en-US" dirty="0"/>
          </a:p>
        </p:txBody>
      </p:sp>
      <p:sp>
        <p:nvSpPr>
          <p:cNvPr id="3" name="Content Placeholder 2"/>
          <p:cNvSpPr>
            <a:spLocks noGrp="1"/>
          </p:cNvSpPr>
          <p:nvPr>
            <p:ph idx="1"/>
          </p:nvPr>
        </p:nvSpPr>
        <p:spPr>
          <a:xfrm>
            <a:off x="4797373" y="2702560"/>
            <a:ext cx="3814493" cy="8534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909764" y="5762112"/>
            <a:ext cx="2848218" cy="5476242"/>
          </a:xfrm>
        </p:spPr>
        <p:txBody>
          <a:bodyPr/>
          <a:lstStyle>
            <a:lvl1pPr marL="0" indent="0">
              <a:buNone/>
              <a:defRPr sz="1470">
                <a:solidFill>
                  <a:schemeClr val="accent1">
                    <a:lumMod val="60000"/>
                    <a:lumOff val="40000"/>
                  </a:schemeClr>
                </a:solidFill>
              </a:defRPr>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5" name="Date Placeholder 4"/>
          <p:cNvSpPr>
            <a:spLocks noGrp="1"/>
          </p:cNvSpPr>
          <p:nvPr>
            <p:ph type="dt" sz="half" idx="10"/>
          </p:nvPr>
        </p:nvSpPr>
        <p:spPr/>
        <p:txBody>
          <a:bodyPr/>
          <a:lstStyle/>
          <a:p>
            <a:fld id="{5EB11893-6341-4FC7-A9F0-9AF7E17D4744}"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Rectangle 8"/>
          <p:cNvSpPr/>
          <p:nvPr/>
        </p:nvSpPr>
        <p:spPr>
          <a:xfrm>
            <a:off x="8132926" y="0"/>
            <a:ext cx="720090" cy="205232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8062547" y="552030"/>
            <a:ext cx="830873" cy="1433016"/>
          </a:xfrm>
          <a:prstGeom prst="rect">
            <a:avLst/>
          </a:prstGeom>
        </p:spPr>
        <p:txBody>
          <a:bodyPr/>
          <a:lstStyle>
            <a:lvl1pPr algn="ctr">
              <a:defRPr sz="2940"/>
            </a:lvl1pPr>
          </a:lstStyle>
          <a:p>
            <a:fld id="{E137265D-4692-4CA6-83A9-991C6AA5CE8B}" type="slidenum">
              <a:rPr lang="en-US" smtClean="0"/>
              <a:t>‹#›</a:t>
            </a:fld>
            <a:endParaRPr lang="en-US" dirty="0"/>
          </a:p>
        </p:txBody>
      </p:sp>
    </p:spTree>
    <p:extLst>
      <p:ext uri="{BB962C8B-B14F-4D97-AF65-F5344CB8AC3E}">
        <p14:creationId xmlns:p14="http://schemas.microsoft.com/office/powerpoint/2010/main" val="2425292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667" y="0"/>
            <a:ext cx="9602867" cy="12806823"/>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909763" y="2578594"/>
            <a:ext cx="3136443" cy="2939642"/>
          </a:xfrm>
        </p:spPr>
        <p:txBody>
          <a:bodyPr anchor="b">
            <a:normAutofit/>
          </a:bodyPr>
          <a:lstStyle>
            <a:lvl1pPr algn="l">
              <a:defRPr sz="252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59055" y="2465494"/>
            <a:ext cx="2930657" cy="787061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80060" indent="0">
              <a:buNone/>
              <a:defRPr sz="1680"/>
            </a:lvl2pPr>
            <a:lvl3pPr marL="960120" indent="0">
              <a:buNone/>
              <a:defRPr sz="1680"/>
            </a:lvl3pPr>
            <a:lvl4pPr marL="1440180" indent="0">
              <a:buNone/>
              <a:defRPr sz="1680"/>
            </a:lvl4pPr>
            <a:lvl5pPr marL="1920240" indent="0">
              <a:buNone/>
              <a:defRPr sz="1680"/>
            </a:lvl5pPr>
            <a:lvl6pPr marL="2400300" indent="0">
              <a:buNone/>
              <a:defRPr sz="1680"/>
            </a:lvl6pPr>
            <a:lvl7pPr marL="2880360" indent="0">
              <a:buNone/>
              <a:defRPr sz="1680"/>
            </a:lvl7pPr>
            <a:lvl8pPr marL="3360420" indent="0">
              <a:buNone/>
              <a:defRPr sz="1680"/>
            </a:lvl8pPr>
            <a:lvl9pPr marL="3840480" indent="0">
              <a:buNone/>
              <a:defRPr sz="1680"/>
            </a:lvl9pPr>
          </a:lstStyle>
          <a:p>
            <a:r>
              <a:rPr lang="en-US"/>
              <a:t>Click icon to add picture</a:t>
            </a:r>
            <a:endParaRPr lang="en-US" dirty="0"/>
          </a:p>
        </p:txBody>
      </p:sp>
      <p:sp>
        <p:nvSpPr>
          <p:cNvPr id="4" name="Text Placeholder 3"/>
          <p:cNvSpPr>
            <a:spLocks noGrp="1"/>
          </p:cNvSpPr>
          <p:nvPr>
            <p:ph type="body" sz="half" idx="2"/>
          </p:nvPr>
        </p:nvSpPr>
        <p:spPr>
          <a:xfrm>
            <a:off x="909763" y="5760720"/>
            <a:ext cx="3136443" cy="4575387"/>
          </a:xfrm>
        </p:spPr>
        <p:txBody>
          <a:bodyPr>
            <a:normAutofit/>
          </a:bodyPr>
          <a:lstStyle>
            <a:lvl1pPr marL="0" indent="0">
              <a:buNone/>
              <a:defRPr sz="1470">
                <a:solidFill>
                  <a:schemeClr val="accent1">
                    <a:lumMod val="60000"/>
                    <a:lumOff val="40000"/>
                  </a:schemeClr>
                </a:solidFill>
              </a:defRPr>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5" name="Date Placeholder 4"/>
          <p:cNvSpPr>
            <a:spLocks noGrp="1"/>
          </p:cNvSpPr>
          <p:nvPr>
            <p:ph type="dt" sz="half" idx="10"/>
          </p:nvPr>
        </p:nvSpPr>
        <p:spPr/>
        <p:txBody>
          <a:bodyPr/>
          <a:lstStyle/>
          <a:p>
            <a:fld id="{5EB11893-6341-4FC7-A9F0-9AF7E17D4744}" type="datetimeFigureOut">
              <a:rPr lang="en-US" smtClean="0"/>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8132926" y="0"/>
            <a:ext cx="720090" cy="205232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8062547" y="552030"/>
            <a:ext cx="830873" cy="1433016"/>
          </a:xfrm>
          <a:prstGeom prst="rect">
            <a:avLst/>
          </a:prstGeom>
        </p:spPr>
        <p:txBody>
          <a:bodyPr/>
          <a:lstStyle>
            <a:lvl1pPr algn="ctr">
              <a:defRPr sz="2940"/>
            </a:lvl1pPr>
          </a:lstStyle>
          <a:p>
            <a:fld id="{E137265D-4692-4CA6-83A9-991C6AA5CE8B}" type="slidenum">
              <a:rPr lang="en-US" smtClean="0"/>
              <a:t>‹#›</a:t>
            </a:fld>
            <a:endParaRPr lang="en-US" dirty="0"/>
          </a:p>
        </p:txBody>
      </p:sp>
    </p:spTree>
    <p:extLst>
      <p:ext uri="{BB962C8B-B14F-4D97-AF65-F5344CB8AC3E}">
        <p14:creationId xmlns:p14="http://schemas.microsoft.com/office/powerpoint/2010/main" val="246903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667" y="0"/>
            <a:ext cx="9602867" cy="12806823"/>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909762" y="1730586"/>
            <a:ext cx="6662523" cy="132508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907601" y="4646507"/>
            <a:ext cx="6662523" cy="65904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53166" y="11882264"/>
            <a:ext cx="1040129" cy="426830"/>
          </a:xfrm>
          <a:prstGeom prst="rect">
            <a:avLst/>
          </a:prstGeom>
        </p:spPr>
        <p:txBody>
          <a:bodyPr vert="horz" lIns="91440" tIns="45720" rIns="91440" bIns="45720" rtlCol="0" anchor="b"/>
          <a:lstStyle>
            <a:lvl1pPr algn="r">
              <a:defRPr sz="945" b="1" i="0">
                <a:solidFill>
                  <a:schemeClr val="accent1"/>
                </a:solidFill>
              </a:defRPr>
            </a:lvl1pPr>
          </a:lstStyle>
          <a:p>
            <a:fld id="{5EB11893-6341-4FC7-A9F0-9AF7E17D4744}" type="datetimeFigureOut">
              <a:rPr lang="en-US" smtClean="0"/>
              <a:t>2/26/2024</a:t>
            </a:fld>
            <a:endParaRPr lang="en-US" dirty="0"/>
          </a:p>
        </p:txBody>
      </p:sp>
      <p:sp>
        <p:nvSpPr>
          <p:cNvPr id="5" name="Footer Placeholder 4"/>
          <p:cNvSpPr>
            <a:spLocks noGrp="1"/>
          </p:cNvSpPr>
          <p:nvPr>
            <p:ph type="ftr" sz="quarter" idx="3"/>
          </p:nvPr>
        </p:nvSpPr>
        <p:spPr>
          <a:xfrm>
            <a:off x="620386" y="11882261"/>
            <a:ext cx="4052785" cy="426832"/>
          </a:xfrm>
          <a:prstGeom prst="rect">
            <a:avLst/>
          </a:prstGeom>
        </p:spPr>
        <p:txBody>
          <a:bodyPr vert="horz" lIns="91440" tIns="45720" rIns="91440" bIns="45720" rtlCol="0" anchor="b"/>
          <a:lstStyle>
            <a:lvl1pPr algn="l">
              <a:defRPr sz="945" b="1" i="0">
                <a:solidFill>
                  <a:schemeClr val="accent1"/>
                </a:solidFill>
              </a:defRPr>
            </a:lvl1pPr>
          </a:lstStyle>
          <a:p>
            <a:endParaRPr lang="en-US" dirty="0"/>
          </a:p>
        </p:txBody>
      </p:sp>
      <p:sp>
        <p:nvSpPr>
          <p:cNvPr id="26" name="Rectangle 25"/>
          <p:cNvSpPr/>
          <p:nvPr/>
        </p:nvSpPr>
        <p:spPr>
          <a:xfrm>
            <a:off x="8132926" y="0"/>
            <a:ext cx="720090" cy="205232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8062547" y="552030"/>
            <a:ext cx="830873" cy="1433016"/>
          </a:xfrm>
          <a:prstGeom prst="rect">
            <a:avLst/>
          </a:prstGeom>
        </p:spPr>
        <p:txBody>
          <a:bodyPr anchor="b"/>
          <a:lstStyle>
            <a:lvl1pPr algn="ctr">
              <a:defRPr sz="2940">
                <a:solidFill>
                  <a:schemeClr val="bg1"/>
                </a:solidFill>
              </a:defRPr>
            </a:lvl1pPr>
          </a:lstStyle>
          <a:p>
            <a:fld id="{E137265D-4692-4CA6-83A9-991C6AA5CE8B}" type="slidenum">
              <a:rPr lang="en-US" smtClean="0"/>
              <a:t>‹#›</a:t>
            </a:fld>
            <a:endParaRPr lang="en-US" dirty="0"/>
          </a:p>
        </p:txBody>
      </p:sp>
    </p:spTree>
    <p:extLst>
      <p:ext uri="{BB962C8B-B14F-4D97-AF65-F5344CB8AC3E}">
        <p14:creationId xmlns:p14="http://schemas.microsoft.com/office/powerpoint/2010/main" val="2061995617"/>
      </p:ext>
    </p:extLst>
  </p:cSld>
  <p:clrMap bg1="lt1" tx1="dk1" bg2="lt2" tx2="dk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 id="2147484072" r:id="rId12"/>
    <p:sldLayoutId id="2147484073" r:id="rId13"/>
    <p:sldLayoutId id="2147484074" r:id="rId14"/>
    <p:sldLayoutId id="2147484075" r:id="rId15"/>
    <p:sldLayoutId id="2147484076" r:id="rId16"/>
    <p:sldLayoutId id="2147484077" r:id="rId17"/>
  </p:sldLayoutIdLst>
  <p:txStyles>
    <p:titleStyle>
      <a:lvl1pPr algn="l" defTabSz="480060" rtl="0" eaLnBrk="1" latinLnBrk="0" hangingPunct="1">
        <a:spcBef>
          <a:spcPct val="0"/>
        </a:spcBef>
        <a:buNone/>
        <a:defRPr sz="336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0045" indent="-360045" algn="l" defTabSz="480060" rtl="0" eaLnBrk="1" latinLnBrk="0" hangingPunct="1">
        <a:spcBef>
          <a:spcPts val="1050"/>
        </a:spcBef>
        <a:spcAft>
          <a:spcPts val="0"/>
        </a:spcAft>
        <a:buClr>
          <a:schemeClr val="accent1"/>
        </a:buClr>
        <a:buSzPct val="80000"/>
        <a:buFont typeface="Wingdings 3" charset="2"/>
        <a:buChar char=""/>
        <a:defRPr sz="1890" b="0" i="0" kern="1200">
          <a:solidFill>
            <a:schemeClr val="tx1">
              <a:lumMod val="75000"/>
              <a:lumOff val="25000"/>
            </a:schemeClr>
          </a:solidFill>
          <a:latin typeface="+mn-lt"/>
          <a:ea typeface="+mn-ea"/>
          <a:cs typeface="+mn-cs"/>
        </a:defRPr>
      </a:lvl1pPr>
      <a:lvl2pPr marL="720090" indent="-297637" algn="l" defTabSz="480060" rtl="0" eaLnBrk="1" latinLnBrk="0" hangingPunct="1">
        <a:spcBef>
          <a:spcPts val="1050"/>
        </a:spcBef>
        <a:spcAft>
          <a:spcPts val="0"/>
        </a:spcAft>
        <a:buClr>
          <a:schemeClr val="accent1"/>
        </a:buClr>
        <a:buSzPct val="80000"/>
        <a:buFont typeface="Wingdings 3" charset="2"/>
        <a:buChar char=""/>
        <a:defRPr sz="1680" b="0" i="0" kern="1200">
          <a:solidFill>
            <a:schemeClr val="tx1">
              <a:lumMod val="75000"/>
              <a:lumOff val="25000"/>
            </a:schemeClr>
          </a:solidFill>
          <a:latin typeface="+mn-lt"/>
          <a:ea typeface="+mn-ea"/>
          <a:cs typeface="+mn-cs"/>
        </a:defRPr>
      </a:lvl2pPr>
      <a:lvl3pPr marL="1008126" indent="-240030" algn="l" defTabSz="480060" rtl="0" eaLnBrk="1" latinLnBrk="0" hangingPunct="1">
        <a:spcBef>
          <a:spcPts val="1050"/>
        </a:spcBef>
        <a:spcAft>
          <a:spcPts val="0"/>
        </a:spcAft>
        <a:buClr>
          <a:schemeClr val="accent1"/>
        </a:buClr>
        <a:buSzPct val="80000"/>
        <a:buFont typeface="Wingdings 3" charset="2"/>
        <a:buChar char=""/>
        <a:defRPr sz="1470" b="0" i="0" kern="1200">
          <a:solidFill>
            <a:schemeClr val="tx1">
              <a:lumMod val="75000"/>
              <a:lumOff val="25000"/>
            </a:schemeClr>
          </a:solidFill>
          <a:latin typeface="+mn-lt"/>
          <a:ea typeface="+mn-ea"/>
          <a:cs typeface="+mn-cs"/>
        </a:defRPr>
      </a:lvl3pPr>
      <a:lvl4pPr marL="1296162" indent="-240030" algn="l" defTabSz="480060" rtl="0" eaLnBrk="1" latinLnBrk="0" hangingPunct="1">
        <a:spcBef>
          <a:spcPts val="1050"/>
        </a:spcBef>
        <a:spcAft>
          <a:spcPts val="0"/>
        </a:spcAft>
        <a:buClr>
          <a:schemeClr val="accent1"/>
        </a:buClr>
        <a:buSzPct val="80000"/>
        <a:buFont typeface="Wingdings 3" charset="2"/>
        <a:buChar char=""/>
        <a:defRPr sz="1260" b="0" i="0" kern="1200">
          <a:solidFill>
            <a:schemeClr val="tx1">
              <a:lumMod val="75000"/>
              <a:lumOff val="25000"/>
            </a:schemeClr>
          </a:solidFill>
          <a:latin typeface="+mn-lt"/>
          <a:ea typeface="+mn-ea"/>
          <a:cs typeface="+mn-cs"/>
        </a:defRPr>
      </a:lvl4pPr>
      <a:lvl5pPr marL="1584198" indent="-240030" algn="l" defTabSz="480060" rtl="0" eaLnBrk="1" latinLnBrk="0" hangingPunct="1">
        <a:spcBef>
          <a:spcPts val="1050"/>
        </a:spcBef>
        <a:spcAft>
          <a:spcPts val="0"/>
        </a:spcAft>
        <a:buClr>
          <a:schemeClr val="accent1"/>
        </a:buClr>
        <a:buSzPct val="80000"/>
        <a:buFont typeface="Wingdings 3" charset="2"/>
        <a:buChar char=""/>
        <a:defRPr sz="1260" b="0" i="0" kern="1200">
          <a:solidFill>
            <a:schemeClr val="tx1">
              <a:lumMod val="75000"/>
              <a:lumOff val="25000"/>
            </a:schemeClr>
          </a:solidFill>
          <a:latin typeface="+mn-lt"/>
          <a:ea typeface="+mn-ea"/>
          <a:cs typeface="+mn-cs"/>
        </a:defRPr>
      </a:lvl5pPr>
      <a:lvl6pPr marL="1905330" indent="-240030" algn="l" defTabSz="480060" rtl="0" eaLnBrk="1" latinLnBrk="0" hangingPunct="1">
        <a:spcBef>
          <a:spcPts val="1050"/>
        </a:spcBef>
        <a:spcAft>
          <a:spcPts val="0"/>
        </a:spcAft>
        <a:buClr>
          <a:schemeClr val="accent1"/>
        </a:buClr>
        <a:buSzPct val="80000"/>
        <a:buFont typeface="Wingdings 3" charset="2"/>
        <a:buChar char=""/>
        <a:defRPr sz="1260" b="0" i="0" kern="1200">
          <a:solidFill>
            <a:schemeClr val="tx1">
              <a:lumMod val="75000"/>
              <a:lumOff val="25000"/>
            </a:schemeClr>
          </a:solidFill>
          <a:latin typeface="+mn-lt"/>
          <a:ea typeface="+mn-ea"/>
          <a:cs typeface="+mn-cs"/>
        </a:defRPr>
      </a:lvl6pPr>
      <a:lvl7pPr marL="2175390" indent="-240030" algn="l" defTabSz="480060" rtl="0" eaLnBrk="1" latinLnBrk="0" hangingPunct="1">
        <a:spcBef>
          <a:spcPts val="1050"/>
        </a:spcBef>
        <a:spcAft>
          <a:spcPts val="0"/>
        </a:spcAft>
        <a:buClr>
          <a:schemeClr val="accent1"/>
        </a:buClr>
        <a:buSzPct val="80000"/>
        <a:buFont typeface="Wingdings 3" charset="2"/>
        <a:buChar char=""/>
        <a:defRPr sz="1260" b="0" i="0" kern="1200">
          <a:solidFill>
            <a:schemeClr val="tx1">
              <a:lumMod val="75000"/>
              <a:lumOff val="25000"/>
            </a:schemeClr>
          </a:solidFill>
          <a:latin typeface="+mn-lt"/>
          <a:ea typeface="+mn-ea"/>
          <a:cs typeface="+mn-cs"/>
        </a:defRPr>
      </a:lvl7pPr>
      <a:lvl8pPr marL="2371950" indent="-240030" algn="l" defTabSz="480060" rtl="0" eaLnBrk="1" latinLnBrk="0" hangingPunct="1">
        <a:spcBef>
          <a:spcPts val="1050"/>
        </a:spcBef>
        <a:spcAft>
          <a:spcPts val="0"/>
        </a:spcAft>
        <a:buClr>
          <a:schemeClr val="accent1"/>
        </a:buClr>
        <a:buSzPct val="80000"/>
        <a:buFont typeface="Wingdings 3" charset="2"/>
        <a:buChar char=""/>
        <a:defRPr sz="1260" b="0" i="0" kern="1200">
          <a:solidFill>
            <a:schemeClr val="tx1">
              <a:lumMod val="75000"/>
              <a:lumOff val="25000"/>
            </a:schemeClr>
          </a:solidFill>
          <a:latin typeface="+mn-lt"/>
          <a:ea typeface="+mn-ea"/>
          <a:cs typeface="+mn-cs"/>
        </a:defRPr>
      </a:lvl8pPr>
      <a:lvl9pPr marL="2610510" indent="-240030" algn="l" defTabSz="480060" rtl="0" eaLnBrk="1" latinLnBrk="0" hangingPunct="1">
        <a:spcBef>
          <a:spcPts val="1050"/>
        </a:spcBef>
        <a:spcAft>
          <a:spcPts val="0"/>
        </a:spcAft>
        <a:buClr>
          <a:schemeClr val="accent1"/>
        </a:buClr>
        <a:buSzPct val="80000"/>
        <a:buFont typeface="Wingdings 3" charset="2"/>
        <a:buChar char=""/>
        <a:defRPr sz="1260" b="0" i="0" kern="1200">
          <a:solidFill>
            <a:schemeClr val="tx1">
              <a:lumMod val="75000"/>
              <a:lumOff val="25000"/>
            </a:schemeClr>
          </a:solidFill>
          <a:latin typeface="+mn-lt"/>
          <a:ea typeface="+mn-ea"/>
          <a:cs typeface="+mn-cs"/>
        </a:defRPr>
      </a:lvl9pPr>
    </p:bodyStyle>
    <p:otherStyle>
      <a:defPPr>
        <a:defRPr lang="en-US"/>
      </a:defPPr>
      <a:lvl1pPr marL="0" algn="l" defTabSz="480060" rtl="0" eaLnBrk="1" latinLnBrk="0" hangingPunct="1">
        <a:defRPr sz="1890" kern="1200">
          <a:solidFill>
            <a:schemeClr val="tx1"/>
          </a:solidFill>
          <a:latin typeface="+mn-lt"/>
          <a:ea typeface="+mn-ea"/>
          <a:cs typeface="+mn-cs"/>
        </a:defRPr>
      </a:lvl1pPr>
      <a:lvl2pPr marL="480060" algn="l" defTabSz="480060" rtl="0" eaLnBrk="1" latinLnBrk="0" hangingPunct="1">
        <a:defRPr sz="1890" kern="1200">
          <a:solidFill>
            <a:schemeClr val="tx1"/>
          </a:solidFill>
          <a:latin typeface="+mn-lt"/>
          <a:ea typeface="+mn-ea"/>
          <a:cs typeface="+mn-cs"/>
        </a:defRPr>
      </a:lvl2pPr>
      <a:lvl3pPr marL="960120" algn="l" defTabSz="480060" rtl="0" eaLnBrk="1" latinLnBrk="0" hangingPunct="1">
        <a:defRPr sz="1890" kern="1200">
          <a:solidFill>
            <a:schemeClr val="tx1"/>
          </a:solidFill>
          <a:latin typeface="+mn-lt"/>
          <a:ea typeface="+mn-ea"/>
          <a:cs typeface="+mn-cs"/>
        </a:defRPr>
      </a:lvl3pPr>
      <a:lvl4pPr marL="1440180" algn="l" defTabSz="480060" rtl="0" eaLnBrk="1" latinLnBrk="0" hangingPunct="1">
        <a:defRPr sz="1890" kern="1200">
          <a:solidFill>
            <a:schemeClr val="tx1"/>
          </a:solidFill>
          <a:latin typeface="+mn-lt"/>
          <a:ea typeface="+mn-ea"/>
          <a:cs typeface="+mn-cs"/>
        </a:defRPr>
      </a:lvl4pPr>
      <a:lvl5pPr marL="1920240" algn="l" defTabSz="480060" rtl="0" eaLnBrk="1" latinLnBrk="0" hangingPunct="1">
        <a:defRPr sz="1890" kern="1200">
          <a:solidFill>
            <a:schemeClr val="tx1"/>
          </a:solidFill>
          <a:latin typeface="+mn-lt"/>
          <a:ea typeface="+mn-ea"/>
          <a:cs typeface="+mn-cs"/>
        </a:defRPr>
      </a:lvl5pPr>
      <a:lvl6pPr marL="2400300" algn="l" defTabSz="480060" rtl="0" eaLnBrk="1" latinLnBrk="0" hangingPunct="1">
        <a:defRPr sz="1890" kern="1200">
          <a:solidFill>
            <a:schemeClr val="tx1"/>
          </a:solidFill>
          <a:latin typeface="+mn-lt"/>
          <a:ea typeface="+mn-ea"/>
          <a:cs typeface="+mn-cs"/>
        </a:defRPr>
      </a:lvl6pPr>
      <a:lvl7pPr marL="2880360" algn="l" defTabSz="480060" rtl="0" eaLnBrk="1" latinLnBrk="0" hangingPunct="1">
        <a:defRPr sz="1890" kern="1200">
          <a:solidFill>
            <a:schemeClr val="tx1"/>
          </a:solidFill>
          <a:latin typeface="+mn-lt"/>
          <a:ea typeface="+mn-ea"/>
          <a:cs typeface="+mn-cs"/>
        </a:defRPr>
      </a:lvl7pPr>
      <a:lvl8pPr marL="3360420" algn="l" defTabSz="480060" rtl="0" eaLnBrk="1" latinLnBrk="0" hangingPunct="1">
        <a:defRPr sz="1890" kern="1200">
          <a:solidFill>
            <a:schemeClr val="tx1"/>
          </a:solidFill>
          <a:latin typeface="+mn-lt"/>
          <a:ea typeface="+mn-ea"/>
          <a:cs typeface="+mn-cs"/>
        </a:defRPr>
      </a:lvl8pPr>
      <a:lvl9pPr marL="3840480" algn="l" defTabSz="48006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413" y="34724"/>
            <a:ext cx="9601200" cy="128217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215900" y="124184"/>
            <a:ext cx="9250392" cy="1704616"/>
          </a:xfrm>
          <a:prstGeom prst="rect">
            <a:avLst/>
          </a:prstGeom>
          <a:solidFill>
            <a:schemeClr val="tx2">
              <a:lumMod val="40000"/>
              <a:lumOff val="6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effectLst/>
                <a:latin typeface="Times New Roman" panose="02020603050405020304" pitchFamily="18" charset="0"/>
                <a:ea typeface="Times New Roman" panose="02020603050405020304" pitchFamily="18" charset="0"/>
              </a:rPr>
              <a:t> </a:t>
            </a:r>
            <a:r>
              <a:rPr lang="en-US" sz="1800" b="1" dirty="0">
                <a:solidFill>
                  <a:schemeClr val="tx1">
                    <a:lumMod val="95000"/>
                    <a:lumOff val="5000"/>
                  </a:schemeClr>
                </a:solidFill>
                <a:effectLst/>
                <a:latin typeface="Times New Roman" panose="02020603050405020304" pitchFamily="18" charset="0"/>
                <a:ea typeface="Times New Roman" panose="02020603050405020304" pitchFamily="18" charset="0"/>
              </a:rPr>
              <a:t>IOT BASED SMART LIGHT AND VEHICLE CROSSING ALERT   WITH INDICATION SYSTEM IN HILL STATION</a:t>
            </a:r>
          </a:p>
          <a:p>
            <a:pPr algn="ctr"/>
            <a:r>
              <a:rPr lang="en-US" dirty="0">
                <a:solidFill>
                  <a:schemeClr val="tx1"/>
                </a:solidFill>
                <a:latin typeface="Times New Roman" pitchFamily="18" charset="0"/>
                <a:cs typeface="Times New Roman" pitchFamily="18" charset="0"/>
              </a:rPr>
              <a:t> SAKTHI DHASAN.K(130720205305)</a:t>
            </a:r>
          </a:p>
          <a:p>
            <a:pPr algn="ctr"/>
            <a:r>
              <a:rPr lang="en-US" dirty="0">
                <a:solidFill>
                  <a:schemeClr val="tx1"/>
                </a:solidFill>
                <a:latin typeface="Times New Roman" pitchFamily="18" charset="0"/>
                <a:cs typeface="Times New Roman" pitchFamily="18" charset="0"/>
              </a:rPr>
              <a:t> DHILIP KUMAR.D(130720205303) </a:t>
            </a:r>
          </a:p>
          <a:p>
            <a:pPr algn="ctr"/>
            <a:r>
              <a:rPr lang="en-US" b="1" dirty="0">
                <a:solidFill>
                  <a:schemeClr val="tx1"/>
                </a:solidFill>
                <a:latin typeface="Times New Roman" pitchFamily="18" charset="0"/>
                <a:cs typeface="Times New Roman" pitchFamily="18" charset="0"/>
              </a:rPr>
              <a:t>GUIDE</a:t>
            </a:r>
            <a:r>
              <a:rPr lang="en-US" dirty="0">
                <a:solidFill>
                  <a:schemeClr val="tx1"/>
                </a:solidFill>
                <a:latin typeface="Times New Roman" pitchFamily="18" charset="0"/>
                <a:cs typeface="Times New Roman" pitchFamily="18" charset="0"/>
              </a:rPr>
              <a:t>: Mrs. CHRISTY GRACE, Assistant Professor-IT</a:t>
            </a:r>
          </a:p>
        </p:txBody>
      </p:sp>
      <p:sp>
        <p:nvSpPr>
          <p:cNvPr id="4" name="Rectangle 3"/>
          <p:cNvSpPr/>
          <p:nvPr/>
        </p:nvSpPr>
        <p:spPr>
          <a:xfrm>
            <a:off x="229292" y="1843749"/>
            <a:ext cx="4572000" cy="685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ABSTRACT</a:t>
            </a:r>
          </a:p>
        </p:txBody>
      </p:sp>
      <p:sp>
        <p:nvSpPr>
          <p:cNvPr id="6" name="Rectangle 5"/>
          <p:cNvSpPr/>
          <p:nvPr/>
        </p:nvSpPr>
        <p:spPr>
          <a:xfrm>
            <a:off x="235293" y="2544498"/>
            <a:ext cx="4572000" cy="24765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4150" marR="5080" indent="-171450" algn="just">
              <a:spcBef>
                <a:spcPts val="395"/>
              </a:spcBef>
              <a:buFont typeface="Arial" panose="020B0604020202020204" pitchFamily="34" charset="0"/>
              <a:buChar char="•"/>
            </a:pPr>
            <a:r>
              <a:rPr lang="en-US" sz="1200" spc="490" dirty="0">
                <a:solidFill>
                  <a:schemeClr val="tx1"/>
                </a:solidFill>
                <a:latin typeface="Times New Roman" panose="02020603050405020304" pitchFamily="18" charset="0"/>
                <a:cs typeface="Times New Roman" panose="02020603050405020304" pitchFamily="18" charset="0"/>
              </a:rPr>
              <a:t>The </a:t>
            </a:r>
            <a:r>
              <a:rPr lang="en-US" sz="1200" spc="-10" dirty="0">
                <a:solidFill>
                  <a:schemeClr val="tx1"/>
                </a:solidFill>
                <a:latin typeface="Times New Roman" panose="02020603050405020304" pitchFamily="18" charset="0"/>
                <a:cs typeface="Times New Roman" panose="02020603050405020304" pitchFamily="18" charset="0"/>
              </a:rPr>
              <a:t>project </a:t>
            </a:r>
            <a:r>
              <a:rPr lang="en-US" sz="1200" spc="40" dirty="0">
                <a:solidFill>
                  <a:schemeClr val="tx1"/>
                </a:solidFill>
                <a:latin typeface="Times New Roman" panose="02020603050405020304" pitchFamily="18" charset="0"/>
                <a:cs typeface="Times New Roman" panose="02020603050405020304" pitchFamily="18" charset="0"/>
              </a:rPr>
              <a:t>is </a:t>
            </a:r>
            <a:r>
              <a:rPr lang="en-US" sz="1200" spc="10" dirty="0">
                <a:solidFill>
                  <a:schemeClr val="tx1"/>
                </a:solidFill>
                <a:latin typeface="Times New Roman" panose="02020603050405020304" pitchFamily="18" charset="0"/>
                <a:cs typeface="Times New Roman" panose="02020603050405020304" pitchFamily="18" charset="0"/>
              </a:rPr>
              <a:t>IoT Based Smart lights And </a:t>
            </a:r>
            <a:r>
              <a:rPr lang="en-US" sz="1200" spc="10" dirty="0" err="1">
                <a:solidFill>
                  <a:schemeClr val="tx1"/>
                </a:solidFill>
                <a:latin typeface="Times New Roman" panose="02020603050405020304" pitchFamily="18" charset="0"/>
                <a:cs typeface="Times New Roman" panose="02020603050405020304" pitchFamily="18" charset="0"/>
              </a:rPr>
              <a:t>Vechile</a:t>
            </a:r>
            <a:r>
              <a:rPr lang="en-US" sz="1200" spc="10" dirty="0">
                <a:solidFill>
                  <a:schemeClr val="tx1"/>
                </a:solidFill>
                <a:latin typeface="Times New Roman" panose="02020603050405020304" pitchFamily="18" charset="0"/>
                <a:cs typeface="Times New Roman" panose="02020603050405020304" pitchFamily="18" charset="0"/>
              </a:rPr>
              <a:t> Crossing Alert with Indication </a:t>
            </a:r>
            <a:r>
              <a:rPr lang="en-US" sz="1200" spc="300" dirty="0">
                <a:solidFill>
                  <a:schemeClr val="tx1"/>
                </a:solidFill>
                <a:latin typeface="Times New Roman" panose="02020603050405020304" pitchFamily="18" charset="0"/>
                <a:cs typeface="Times New Roman" panose="02020603050405020304" pitchFamily="18" charset="0"/>
              </a:rPr>
              <a:t> Systems In Hill Station</a:t>
            </a:r>
            <a:r>
              <a:rPr lang="en-US" sz="1200" dirty="0">
                <a:solidFill>
                  <a:schemeClr val="tx1"/>
                </a:solidFill>
                <a:latin typeface="Times New Roman" panose="02020603050405020304" pitchFamily="18" charset="0"/>
                <a:cs typeface="Times New Roman" panose="02020603050405020304" pitchFamily="18" charset="0"/>
              </a:rPr>
              <a:t> </a:t>
            </a:r>
            <a:r>
              <a:rPr lang="en-US" sz="1200" spc="125" dirty="0">
                <a:solidFill>
                  <a:schemeClr val="tx1"/>
                </a:solidFill>
                <a:latin typeface="Times New Roman" panose="02020603050405020304" pitchFamily="18" charset="0"/>
                <a:cs typeface="Times New Roman" panose="02020603050405020304" pitchFamily="18" charset="0"/>
              </a:rPr>
              <a:t>With </a:t>
            </a:r>
            <a:r>
              <a:rPr lang="en-US" sz="1200" spc="35" dirty="0">
                <a:solidFill>
                  <a:schemeClr val="tx1"/>
                </a:solidFill>
                <a:latin typeface="Times New Roman" panose="02020603050405020304" pitchFamily="18" charset="0"/>
                <a:cs typeface="Times New Roman" panose="02020603050405020304" pitchFamily="18" charset="0"/>
              </a:rPr>
              <a:t>the </a:t>
            </a:r>
            <a:r>
              <a:rPr lang="en-US" sz="1200" spc="-1300" dirty="0">
                <a:solidFill>
                  <a:schemeClr val="tx1"/>
                </a:solidFill>
                <a:latin typeface="Times New Roman" panose="02020603050405020304" pitchFamily="18" charset="0"/>
                <a:cs typeface="Times New Roman" panose="02020603050405020304" pitchFamily="18" charset="0"/>
              </a:rPr>
              <a:t> </a:t>
            </a:r>
            <a:r>
              <a:rPr lang="en-US" sz="1200" spc="135" dirty="0">
                <a:solidFill>
                  <a:schemeClr val="tx1"/>
                </a:solidFill>
                <a:latin typeface="Times New Roman" panose="02020603050405020304" pitchFamily="18" charset="0"/>
                <a:cs typeface="Times New Roman" panose="02020603050405020304" pitchFamily="18" charset="0"/>
              </a:rPr>
              <a:t>help</a:t>
            </a:r>
            <a:r>
              <a:rPr lang="en-US" sz="1200" spc="-195" dirty="0">
                <a:solidFill>
                  <a:schemeClr val="tx1"/>
                </a:solidFill>
                <a:latin typeface="Times New Roman" panose="02020603050405020304" pitchFamily="18" charset="0"/>
                <a:cs typeface="Times New Roman" panose="02020603050405020304" pitchFamily="18" charset="0"/>
              </a:rPr>
              <a:t> </a:t>
            </a:r>
            <a:r>
              <a:rPr lang="en-US" sz="1200" spc="50" dirty="0">
                <a:solidFill>
                  <a:schemeClr val="tx1"/>
                </a:solidFill>
                <a:latin typeface="Times New Roman" panose="02020603050405020304" pitchFamily="18" charset="0"/>
                <a:cs typeface="Times New Roman" panose="02020603050405020304" pitchFamily="18" charset="0"/>
              </a:rPr>
              <a:t>of</a:t>
            </a:r>
            <a:r>
              <a:rPr lang="en-US" sz="1200" spc="-195" dirty="0">
                <a:solidFill>
                  <a:schemeClr val="tx1"/>
                </a:solidFill>
                <a:latin typeface="Times New Roman" panose="02020603050405020304" pitchFamily="18" charset="0"/>
                <a:cs typeface="Times New Roman" panose="02020603050405020304" pitchFamily="18" charset="0"/>
              </a:rPr>
              <a:t> </a:t>
            </a:r>
            <a:r>
              <a:rPr lang="en-US" sz="1200" spc="135" dirty="0">
                <a:solidFill>
                  <a:schemeClr val="tx1"/>
                </a:solidFill>
                <a:latin typeface="Times New Roman" panose="02020603050405020304" pitchFamily="18" charset="0"/>
                <a:cs typeface="Times New Roman" panose="02020603050405020304" pitchFamily="18" charset="0"/>
              </a:rPr>
              <a:t>an</a:t>
            </a:r>
            <a:r>
              <a:rPr lang="en-US" sz="1200" spc="-195" dirty="0">
                <a:solidFill>
                  <a:schemeClr val="tx1"/>
                </a:solidFill>
                <a:latin typeface="Times New Roman" panose="02020603050405020304" pitchFamily="18" charset="0"/>
                <a:cs typeface="Times New Roman" panose="02020603050405020304" pitchFamily="18" charset="0"/>
              </a:rPr>
              <a:t> </a:t>
            </a:r>
            <a:r>
              <a:rPr lang="en-US" sz="1200" spc="100" dirty="0">
                <a:solidFill>
                  <a:schemeClr val="tx1"/>
                </a:solidFill>
                <a:latin typeface="Times New Roman" panose="02020603050405020304" pitchFamily="18" charset="0"/>
                <a:cs typeface="Times New Roman" panose="02020603050405020304" pitchFamily="18" charset="0"/>
              </a:rPr>
              <a:t>PIR</a:t>
            </a:r>
            <a:r>
              <a:rPr lang="en-US" sz="1200" spc="-190" dirty="0">
                <a:solidFill>
                  <a:schemeClr val="tx1"/>
                </a:solidFill>
                <a:latin typeface="Times New Roman" panose="02020603050405020304" pitchFamily="18" charset="0"/>
                <a:cs typeface="Times New Roman" panose="02020603050405020304" pitchFamily="18" charset="0"/>
              </a:rPr>
              <a:t> </a:t>
            </a:r>
            <a:r>
              <a:rPr lang="en-US" sz="1200" spc="110" dirty="0">
                <a:solidFill>
                  <a:schemeClr val="tx1"/>
                </a:solidFill>
                <a:latin typeface="Times New Roman" panose="02020603050405020304" pitchFamily="18" charset="0"/>
                <a:cs typeface="Times New Roman" panose="02020603050405020304" pitchFamily="18" charset="0"/>
              </a:rPr>
              <a:t>Sensor,</a:t>
            </a:r>
            <a:r>
              <a:rPr lang="en-US" sz="1200" spc="-195" dirty="0">
                <a:solidFill>
                  <a:schemeClr val="tx1"/>
                </a:solidFill>
                <a:latin typeface="Times New Roman" panose="02020603050405020304" pitchFamily="18" charset="0"/>
                <a:cs typeface="Times New Roman" panose="02020603050405020304" pitchFamily="18" charset="0"/>
              </a:rPr>
              <a:t> </a:t>
            </a:r>
            <a:r>
              <a:rPr lang="en-US" sz="1200" spc="260" dirty="0">
                <a:solidFill>
                  <a:schemeClr val="tx1"/>
                </a:solidFill>
                <a:latin typeface="Times New Roman" panose="02020603050405020304" pitchFamily="18" charset="0"/>
                <a:cs typeface="Times New Roman" panose="02020603050405020304" pitchFamily="18" charset="0"/>
              </a:rPr>
              <a:t>we</a:t>
            </a:r>
            <a:r>
              <a:rPr lang="en-US" sz="1200" spc="-195" dirty="0">
                <a:solidFill>
                  <a:schemeClr val="tx1"/>
                </a:solidFill>
                <a:latin typeface="Times New Roman" panose="02020603050405020304" pitchFamily="18" charset="0"/>
                <a:cs typeface="Times New Roman" panose="02020603050405020304" pitchFamily="18" charset="0"/>
              </a:rPr>
              <a:t> </a:t>
            </a:r>
            <a:r>
              <a:rPr lang="en-US" sz="1200" spc="-40" dirty="0">
                <a:solidFill>
                  <a:schemeClr val="tx1"/>
                </a:solidFill>
                <a:latin typeface="Times New Roman" panose="02020603050405020304" pitchFamily="18" charset="0"/>
                <a:cs typeface="Times New Roman" panose="02020603050405020304" pitchFamily="18" charset="0"/>
              </a:rPr>
              <a:t>will</a:t>
            </a:r>
            <a:r>
              <a:rPr lang="en-US" sz="1200" spc="-190" dirty="0">
                <a:solidFill>
                  <a:schemeClr val="tx1"/>
                </a:solidFill>
                <a:latin typeface="Times New Roman" panose="02020603050405020304" pitchFamily="18" charset="0"/>
                <a:cs typeface="Times New Roman" panose="02020603050405020304" pitchFamily="18" charset="0"/>
              </a:rPr>
              <a:t> </a:t>
            </a:r>
            <a:r>
              <a:rPr lang="en-US" sz="1200" spc="60" dirty="0">
                <a:solidFill>
                  <a:schemeClr val="tx1"/>
                </a:solidFill>
                <a:latin typeface="Times New Roman" panose="02020603050405020304" pitchFamily="18" charset="0"/>
                <a:cs typeface="Times New Roman" panose="02020603050405020304" pitchFamily="18" charset="0"/>
              </a:rPr>
              <a:t>control</a:t>
            </a:r>
            <a:r>
              <a:rPr lang="en-US" sz="1200" spc="-195" dirty="0">
                <a:solidFill>
                  <a:schemeClr val="tx1"/>
                </a:solidFill>
                <a:latin typeface="Times New Roman" panose="02020603050405020304" pitchFamily="18" charset="0"/>
                <a:cs typeface="Times New Roman" panose="02020603050405020304" pitchFamily="18" charset="0"/>
              </a:rPr>
              <a:t> </a:t>
            </a:r>
            <a:r>
              <a:rPr lang="en-US" sz="1200" spc="35" dirty="0">
                <a:solidFill>
                  <a:schemeClr val="tx1"/>
                </a:solidFill>
                <a:latin typeface="Times New Roman" panose="02020603050405020304" pitchFamily="18" charset="0"/>
                <a:cs typeface="Times New Roman" panose="02020603050405020304" pitchFamily="18" charset="0"/>
              </a:rPr>
              <a:t>the</a:t>
            </a:r>
            <a:r>
              <a:rPr lang="en-US" sz="1200" spc="-195" dirty="0">
                <a:solidFill>
                  <a:schemeClr val="tx1"/>
                </a:solidFill>
                <a:latin typeface="Times New Roman" panose="02020603050405020304" pitchFamily="18" charset="0"/>
                <a:cs typeface="Times New Roman" panose="02020603050405020304" pitchFamily="18" charset="0"/>
              </a:rPr>
              <a:t> </a:t>
            </a:r>
            <a:r>
              <a:rPr lang="en-US" sz="1200" spc="10" dirty="0">
                <a:solidFill>
                  <a:schemeClr val="tx1"/>
                </a:solidFill>
                <a:latin typeface="Times New Roman" panose="02020603050405020304" pitchFamily="18" charset="0"/>
                <a:cs typeface="Times New Roman" panose="02020603050405020304" pitchFamily="18" charset="0"/>
              </a:rPr>
              <a:t>smart light and vehicle alert system.</a:t>
            </a:r>
            <a:endParaRPr lang="en-US" sz="1200" dirty="0">
              <a:solidFill>
                <a:schemeClr val="tx1"/>
              </a:solidFill>
              <a:latin typeface="Times New Roman" panose="02020603050405020304" pitchFamily="18" charset="0"/>
              <a:cs typeface="Times New Roman" panose="02020603050405020304" pitchFamily="18" charset="0"/>
            </a:endParaRPr>
          </a:p>
          <a:p>
            <a:pPr marL="184150" marR="5080" indent="-171450" algn="just">
              <a:spcBef>
                <a:spcPts val="395"/>
              </a:spcBef>
              <a:buFont typeface="Arial" panose="020B0604020202020204" pitchFamily="34" charset="0"/>
              <a:buChar char="•"/>
            </a:pPr>
            <a:r>
              <a:rPr lang="en-US" sz="1200" spc="215" dirty="0">
                <a:solidFill>
                  <a:schemeClr val="tx1"/>
                </a:solidFill>
                <a:latin typeface="Times New Roman" panose="02020603050405020304" pitchFamily="18" charset="0"/>
                <a:cs typeface="Times New Roman" panose="02020603050405020304" pitchFamily="18" charset="0"/>
              </a:rPr>
              <a:t>When if </a:t>
            </a:r>
            <a:r>
              <a:rPr lang="en-US" sz="1200" spc="165" dirty="0">
                <a:solidFill>
                  <a:schemeClr val="tx1"/>
                </a:solidFill>
                <a:latin typeface="Times New Roman" panose="02020603050405020304" pitchFamily="18" charset="0"/>
                <a:cs typeface="Times New Roman" panose="02020603050405020304" pitchFamily="18" charset="0"/>
              </a:rPr>
              <a:t>any vehicle</a:t>
            </a:r>
            <a:r>
              <a:rPr lang="en-US" sz="1200" spc="185" dirty="0">
                <a:solidFill>
                  <a:schemeClr val="tx1"/>
                </a:solidFill>
                <a:latin typeface="Times New Roman" panose="02020603050405020304" pitchFamily="18" charset="0"/>
                <a:cs typeface="Times New Roman" panose="02020603050405020304" pitchFamily="18" charset="0"/>
              </a:rPr>
              <a:t> </a:t>
            </a:r>
            <a:r>
              <a:rPr lang="en-US" sz="1200" spc="40" dirty="0">
                <a:solidFill>
                  <a:schemeClr val="tx1"/>
                </a:solidFill>
                <a:latin typeface="Times New Roman" panose="02020603050405020304" pitchFamily="18" charset="0"/>
                <a:cs typeface="Times New Roman" panose="02020603050405020304" pitchFamily="18" charset="0"/>
              </a:rPr>
              <a:t>is </a:t>
            </a:r>
            <a:r>
              <a:rPr lang="en-US" sz="1200" spc="120" dirty="0">
                <a:solidFill>
                  <a:schemeClr val="tx1"/>
                </a:solidFill>
                <a:latin typeface="Times New Roman" panose="02020603050405020304" pitchFamily="18" charset="0"/>
                <a:cs typeface="Times New Roman" panose="02020603050405020304" pitchFamily="18" charset="0"/>
              </a:rPr>
              <a:t>crossing </a:t>
            </a:r>
            <a:r>
              <a:rPr lang="en-US" sz="1200" spc="35" dirty="0">
                <a:solidFill>
                  <a:schemeClr val="tx1"/>
                </a:solidFill>
                <a:latin typeface="Times New Roman" panose="02020603050405020304" pitchFamily="18" charset="0"/>
                <a:cs typeface="Times New Roman" panose="02020603050405020304" pitchFamily="18" charset="0"/>
              </a:rPr>
              <a:t>the </a:t>
            </a:r>
            <a:r>
              <a:rPr lang="en-US" sz="1200" spc="10" dirty="0">
                <a:solidFill>
                  <a:schemeClr val="tx1"/>
                </a:solidFill>
                <a:latin typeface="Times New Roman" panose="02020603050405020304" pitchFamily="18" charset="0"/>
                <a:cs typeface="Times New Roman" panose="02020603050405020304" pitchFamily="18" charset="0"/>
              </a:rPr>
              <a:t>sensor </a:t>
            </a:r>
            <a:r>
              <a:rPr lang="en-US" sz="1200" spc="204" dirty="0">
                <a:solidFill>
                  <a:schemeClr val="tx1"/>
                </a:solidFill>
                <a:latin typeface="Times New Roman" panose="02020603050405020304" pitchFamily="18" charset="0"/>
                <a:cs typeface="Times New Roman" panose="02020603050405020304" pitchFamily="18" charset="0"/>
              </a:rPr>
              <a:t>above </a:t>
            </a:r>
            <a:r>
              <a:rPr lang="en-US" sz="1200" spc="210" dirty="0">
                <a:solidFill>
                  <a:schemeClr val="tx1"/>
                </a:solidFill>
                <a:latin typeface="Times New Roman" panose="02020603050405020304" pitchFamily="18" charset="0"/>
                <a:cs typeface="Times New Roman" panose="02020603050405020304" pitchFamily="18" charset="0"/>
              </a:rPr>
              <a:t> </a:t>
            </a:r>
            <a:r>
              <a:rPr lang="en-US" sz="1200" spc="35" dirty="0">
                <a:solidFill>
                  <a:schemeClr val="tx1"/>
                </a:solidFill>
                <a:latin typeface="Times New Roman" panose="02020603050405020304" pitchFamily="18" charset="0"/>
                <a:cs typeface="Times New Roman" panose="02020603050405020304" pitchFamily="18" charset="0"/>
              </a:rPr>
              <a:t>the </a:t>
            </a:r>
            <a:r>
              <a:rPr lang="en-US" sz="1200" spc="185" dirty="0">
                <a:solidFill>
                  <a:schemeClr val="tx1"/>
                </a:solidFill>
                <a:latin typeface="Times New Roman" panose="02020603050405020304" pitchFamily="18" charset="0"/>
                <a:cs typeface="Times New Roman" panose="02020603050405020304" pitchFamily="18" charset="0"/>
              </a:rPr>
              <a:t>lights blow</a:t>
            </a:r>
            <a:r>
              <a:rPr lang="en-US" sz="1200" spc="-40" dirty="0">
                <a:solidFill>
                  <a:schemeClr val="tx1"/>
                </a:solidFill>
                <a:latin typeface="Times New Roman" panose="02020603050405020304" pitchFamily="18" charset="0"/>
                <a:cs typeface="Times New Roman" panose="02020603050405020304" pitchFamily="18" charset="0"/>
              </a:rPr>
              <a:t> </a:t>
            </a:r>
            <a:r>
              <a:rPr lang="en-US" sz="1200" spc="50" dirty="0">
                <a:solidFill>
                  <a:schemeClr val="tx1"/>
                </a:solidFill>
                <a:latin typeface="Times New Roman" panose="02020603050405020304" pitchFamily="18" charset="0"/>
                <a:cs typeface="Times New Roman" panose="02020603050405020304" pitchFamily="18" charset="0"/>
              </a:rPr>
              <a:t>automatically</a:t>
            </a:r>
            <a:r>
              <a:rPr lang="en-US" sz="1200" spc="220" dirty="0">
                <a:solidFill>
                  <a:schemeClr val="tx1"/>
                </a:solidFill>
                <a:latin typeface="Times New Roman" panose="02020603050405020304" pitchFamily="18" charset="0"/>
                <a:cs typeface="Times New Roman" panose="02020603050405020304" pitchFamily="18" charset="0"/>
              </a:rPr>
              <a:t> </a:t>
            </a:r>
            <a:r>
              <a:rPr lang="en-US" sz="1200" spc="225" dirty="0">
                <a:solidFill>
                  <a:schemeClr val="tx1"/>
                </a:solidFill>
                <a:latin typeface="Times New Roman" panose="02020603050405020304" pitchFamily="18" charset="0"/>
                <a:cs typeface="Times New Roman" panose="02020603050405020304" pitchFamily="18" charset="0"/>
              </a:rPr>
              <a:t>because </a:t>
            </a:r>
            <a:r>
              <a:rPr lang="en-US" sz="1200" spc="50" dirty="0">
                <a:solidFill>
                  <a:schemeClr val="tx1"/>
                </a:solidFill>
                <a:latin typeface="Times New Roman" panose="02020603050405020304" pitchFamily="18" charset="0"/>
                <a:cs typeface="Times New Roman" panose="02020603050405020304" pitchFamily="18" charset="0"/>
              </a:rPr>
              <a:t>of </a:t>
            </a:r>
            <a:r>
              <a:rPr lang="en-US" sz="1200" spc="35" dirty="0">
                <a:solidFill>
                  <a:schemeClr val="tx1"/>
                </a:solidFill>
                <a:latin typeface="Times New Roman" panose="02020603050405020304" pitchFamily="18" charset="0"/>
                <a:cs typeface="Times New Roman" panose="02020603050405020304" pitchFamily="18" charset="0"/>
              </a:rPr>
              <a:t>the </a:t>
            </a:r>
            <a:r>
              <a:rPr lang="en-US" sz="1200" spc="40" dirty="0">
                <a:solidFill>
                  <a:schemeClr val="tx1"/>
                </a:solidFill>
                <a:latin typeface="Times New Roman" panose="02020603050405020304" pitchFamily="18" charset="0"/>
                <a:cs typeface="Times New Roman" panose="02020603050405020304" pitchFamily="18" charset="0"/>
              </a:rPr>
              <a:t> </a:t>
            </a:r>
            <a:r>
              <a:rPr lang="en-US" sz="1200" spc="365" dirty="0">
                <a:solidFill>
                  <a:schemeClr val="tx1"/>
                </a:solidFill>
                <a:latin typeface="Times New Roman" panose="02020603050405020304" pitchFamily="18" charset="0"/>
                <a:cs typeface="Times New Roman" panose="02020603050405020304" pitchFamily="18" charset="0"/>
              </a:rPr>
              <a:t>s</a:t>
            </a:r>
            <a:r>
              <a:rPr lang="en-US" sz="1200" spc="195" dirty="0">
                <a:solidFill>
                  <a:schemeClr val="tx1"/>
                </a:solidFill>
                <a:latin typeface="Times New Roman" panose="02020603050405020304" pitchFamily="18" charset="0"/>
                <a:cs typeface="Times New Roman" panose="02020603050405020304" pitchFamily="18" charset="0"/>
              </a:rPr>
              <a:t>e</a:t>
            </a:r>
            <a:r>
              <a:rPr lang="en-US" sz="1200" spc="170" dirty="0">
                <a:solidFill>
                  <a:schemeClr val="tx1"/>
                </a:solidFill>
                <a:latin typeface="Times New Roman" panose="02020603050405020304" pitchFamily="18" charset="0"/>
                <a:cs typeface="Times New Roman" panose="02020603050405020304" pitchFamily="18" charset="0"/>
              </a:rPr>
              <a:t>n</a:t>
            </a:r>
            <a:r>
              <a:rPr lang="en-US" sz="1200" spc="365" dirty="0">
                <a:solidFill>
                  <a:schemeClr val="tx1"/>
                </a:solidFill>
                <a:latin typeface="Times New Roman" panose="02020603050405020304" pitchFamily="18" charset="0"/>
                <a:cs typeface="Times New Roman" panose="02020603050405020304" pitchFamily="18" charset="0"/>
              </a:rPr>
              <a:t>s</a:t>
            </a:r>
            <a:r>
              <a:rPr lang="en-US" sz="1200" spc="265" dirty="0">
                <a:solidFill>
                  <a:schemeClr val="tx1"/>
                </a:solidFill>
                <a:latin typeface="Times New Roman" panose="02020603050405020304" pitchFamily="18" charset="0"/>
                <a:cs typeface="Times New Roman" panose="02020603050405020304" pitchFamily="18" charset="0"/>
              </a:rPr>
              <a:t>or triggered.</a:t>
            </a:r>
            <a:endParaRPr lang="en-US" sz="1200" dirty="0">
              <a:solidFill>
                <a:schemeClr val="tx1"/>
              </a:solidFill>
              <a:latin typeface="Times New Roman" panose="02020603050405020304" pitchFamily="18" charset="0"/>
              <a:cs typeface="Times New Roman" panose="02020603050405020304" pitchFamily="18" charset="0"/>
            </a:endParaRPr>
          </a:p>
          <a:p>
            <a:pPr marL="184150" marR="5080" indent="-171450" algn="just">
              <a:spcBef>
                <a:spcPts val="395"/>
              </a:spcBef>
              <a:buFont typeface="Arial" panose="020B0604020202020204" pitchFamily="34" charset="0"/>
              <a:buChar char="•"/>
            </a:pPr>
            <a:r>
              <a:rPr lang="en-US" sz="1200" dirty="0">
                <a:solidFill>
                  <a:schemeClr val="tx1"/>
                </a:solidFill>
                <a:latin typeface="Times New Roman" panose="02020603050405020304" pitchFamily="18" charset="0"/>
                <a:cs typeface="Times New Roman" panose="02020603050405020304" pitchFamily="18" charset="0"/>
              </a:rPr>
              <a:t>This project presents an advance lighting system to minimize the wastage of electrical power and save electricity. For this purpose we are using Arduino, Light Dependent Resistor(LDR) and Passive Infrared (PIR) motion sensor. Light will be switched on when LDR detects moment.</a:t>
            </a:r>
          </a:p>
        </p:txBody>
      </p:sp>
      <p:sp>
        <p:nvSpPr>
          <p:cNvPr id="8" name="Rectangle 7"/>
          <p:cNvSpPr/>
          <p:nvPr/>
        </p:nvSpPr>
        <p:spPr>
          <a:xfrm>
            <a:off x="228600" y="4991100"/>
            <a:ext cx="4572000" cy="7239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OBJECTIVE</a:t>
            </a:r>
          </a:p>
        </p:txBody>
      </p:sp>
      <p:sp>
        <p:nvSpPr>
          <p:cNvPr id="9" name="Rectangle 8"/>
          <p:cNvSpPr/>
          <p:nvPr/>
        </p:nvSpPr>
        <p:spPr>
          <a:xfrm>
            <a:off x="228600" y="5562600"/>
            <a:ext cx="4572000" cy="2133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41300" marR="277495" indent="-229235" algn="just">
              <a:spcBef>
                <a:spcPts val="415"/>
              </a:spcBef>
              <a:buFont typeface="Arial MT"/>
              <a:buChar char="•"/>
              <a:tabLst>
                <a:tab pos="241935" algn="l"/>
              </a:tabLst>
            </a:pPr>
            <a:r>
              <a:rPr lang="en-US" sz="1200" dirty="0">
                <a:solidFill>
                  <a:schemeClr val="tx2"/>
                </a:solidFill>
                <a:latin typeface="Times New Roman" panose="02020603050405020304" pitchFamily="18" charset="0"/>
                <a:cs typeface="Times New Roman" panose="02020603050405020304" pitchFamily="18" charset="0"/>
              </a:rPr>
              <a:t>Drivers face the risk of accidents when driving on hairpin bends due to lack of communication and zero visibility over the hairpin curves.</a:t>
            </a:r>
          </a:p>
          <a:p>
            <a:pPr marL="241300" marR="277495" indent="-229235" algn="just">
              <a:spcBef>
                <a:spcPts val="415"/>
              </a:spcBef>
              <a:buFont typeface="Arial MT"/>
              <a:buChar char="•"/>
              <a:tabLst>
                <a:tab pos="241935" algn="l"/>
              </a:tabLst>
            </a:pPr>
            <a:r>
              <a:rPr lang="en-US" sz="1200" dirty="0">
                <a:solidFill>
                  <a:schemeClr val="tx2"/>
                </a:solidFill>
                <a:latin typeface="Times New Roman" panose="02020603050405020304" pitchFamily="18" charset="0"/>
                <a:cs typeface="Times New Roman" panose="02020603050405020304" pitchFamily="18" charset="0"/>
              </a:rPr>
              <a:t>Averting collisions between vehicles mainly occurring in hairpin bends, short corners, blind curves, etc. using Arduino microcontroller.</a:t>
            </a:r>
            <a:endParaRPr lang="en-IN" sz="1200" dirty="0">
              <a:solidFill>
                <a:schemeClr val="tx2"/>
              </a:solidFill>
              <a:latin typeface="Times New Roman" panose="02020603050405020304" pitchFamily="18" charset="0"/>
              <a:cs typeface="Times New Roman" panose="02020603050405020304" pitchFamily="18" charset="0"/>
            </a:endParaRPr>
          </a:p>
          <a:p>
            <a:pPr marL="241300" marR="277495" indent="-229235" algn="just">
              <a:spcBef>
                <a:spcPts val="415"/>
              </a:spcBef>
              <a:buFont typeface="Arial MT"/>
              <a:buChar char="•"/>
              <a:tabLst>
                <a:tab pos="241935" algn="l"/>
              </a:tabLst>
            </a:pPr>
            <a:r>
              <a:rPr lang="en-US" sz="1200" dirty="0">
                <a:solidFill>
                  <a:schemeClr val="tx2"/>
                </a:solidFill>
                <a:latin typeface="Times New Roman" panose="02020603050405020304" pitchFamily="18" charset="0"/>
                <a:cs typeface="Times New Roman" panose="02020603050405020304" pitchFamily="18" charset="0"/>
              </a:rPr>
              <a:t>Alerting the driver about the vehicles coming from the opposite side in Ghats sections by keeping an ultrasonic sensor on one side of the road before the curve and keeping a LED light after the curve.</a:t>
            </a:r>
          </a:p>
        </p:txBody>
      </p:sp>
      <p:sp>
        <p:nvSpPr>
          <p:cNvPr id="10" name="Rectangle 9"/>
          <p:cNvSpPr/>
          <p:nvPr/>
        </p:nvSpPr>
        <p:spPr>
          <a:xfrm>
            <a:off x="4986245" y="1821579"/>
            <a:ext cx="4457187" cy="685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RESULT</a:t>
            </a:r>
          </a:p>
        </p:txBody>
      </p:sp>
      <p:sp>
        <p:nvSpPr>
          <p:cNvPr id="11" name="Rectangle 10"/>
          <p:cNvSpPr/>
          <p:nvPr/>
        </p:nvSpPr>
        <p:spPr>
          <a:xfrm>
            <a:off x="5029200" y="2514600"/>
            <a:ext cx="4419601" cy="510540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latin typeface="Times New Roman" pitchFamily="18" charset="0"/>
                <a:cs typeface="Times New Roman" pitchFamily="18" charset="0"/>
              </a:rPr>
              <a:t>.</a:t>
            </a:r>
          </a:p>
        </p:txBody>
      </p:sp>
      <p:sp>
        <p:nvSpPr>
          <p:cNvPr id="13" name="Rectangle 12"/>
          <p:cNvSpPr/>
          <p:nvPr/>
        </p:nvSpPr>
        <p:spPr>
          <a:xfrm>
            <a:off x="5021805" y="7620000"/>
            <a:ext cx="4457187" cy="762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CONCLUSON AND FUTURE WORK</a:t>
            </a:r>
          </a:p>
        </p:txBody>
      </p:sp>
      <p:sp>
        <p:nvSpPr>
          <p:cNvPr id="16" name="Rectangle 15"/>
          <p:cNvSpPr/>
          <p:nvPr/>
        </p:nvSpPr>
        <p:spPr>
          <a:xfrm>
            <a:off x="5021805" y="8382000"/>
            <a:ext cx="4457187" cy="2362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This project presents an advance lighting system to minimize the wastage of electrical power and save electricity.</a:t>
            </a: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For this purpose we are using Arduino, Light Dependent Resistor(LDR) and Passive Infrared (PIR) motion sensor. </a:t>
            </a: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Light will be switched on when LDR detects moment. We are using LDR to reduce unnecessary wastage of power during daytime and increase the efficiency of system.  </a:t>
            </a: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This project can also work as a security system. This project can also be used in smart light system..</a:t>
            </a:r>
            <a:r>
              <a:rPr lang="en-US" sz="1400" spc="-130"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228600" y="10744200"/>
            <a:ext cx="9250392" cy="533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REFERENCES</a:t>
            </a:r>
          </a:p>
        </p:txBody>
      </p:sp>
      <p:sp>
        <p:nvSpPr>
          <p:cNvPr id="18" name="Rectangle 17"/>
          <p:cNvSpPr/>
          <p:nvPr/>
        </p:nvSpPr>
        <p:spPr>
          <a:xfrm>
            <a:off x="235293" y="11305026"/>
            <a:ext cx="9257787" cy="1524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tx1"/>
              </a:solidFill>
              <a:latin typeface="Times New Roman" pitchFamily="18" charset="0"/>
              <a:cs typeface="Times New Roman" pitchFamily="18" charset="0"/>
            </a:endParaRPr>
          </a:p>
          <a:p>
            <a:endParaRPr lang="en-US" sz="1400" dirty="0">
              <a:solidFill>
                <a:schemeClr val="tx1"/>
              </a:solidFill>
              <a:latin typeface="Times New Roman" pitchFamily="18" charset="0"/>
              <a:cs typeface="Times New Roman" pitchFamily="18" charset="0"/>
            </a:endParaRPr>
          </a:p>
          <a:p>
            <a:endParaRPr lang="en-US" sz="1400" dirty="0">
              <a:solidFill>
                <a:schemeClr val="tx1"/>
              </a:solidFill>
              <a:latin typeface="Times New Roman" pitchFamily="18" charset="0"/>
              <a:cs typeface="Times New Roman" pitchFamily="18" charset="0"/>
            </a:endParaRPr>
          </a:p>
          <a:p>
            <a:r>
              <a:rPr lang="en-IN" sz="1200" dirty="0">
                <a:solidFill>
                  <a:schemeClr val="tx2"/>
                </a:solidFill>
              </a:rPr>
              <a:t>[1]. </a:t>
            </a:r>
            <a:r>
              <a:rPr lang="en-IN" sz="1200" b="0" dirty="0">
                <a:solidFill>
                  <a:schemeClr val="tx2"/>
                </a:solidFill>
                <a:effectLst/>
                <a:latin typeface="Arial" panose="020B0604020202020204" pitchFamily="34" charset="0"/>
              </a:rPr>
              <a:t>L. Goswami, M. K. Kaushik, R. Sikka, V. Anand, K. Prasad Sharma and M. Singh Solanki, "IOT Based vehicle Detection of </a:t>
            </a:r>
            <a:r>
              <a:rPr lang="en-IN" sz="1200" dirty="0">
                <a:solidFill>
                  <a:schemeClr val="tx2"/>
                </a:solidFill>
                <a:latin typeface="Arial" panose="020B0604020202020204" pitchFamily="34" charset="0"/>
              </a:rPr>
              <a:t>hill station </a:t>
            </a:r>
            <a:r>
              <a:rPr lang="en-IN" sz="1200" b="0" dirty="0">
                <a:solidFill>
                  <a:schemeClr val="tx2"/>
                </a:solidFill>
                <a:effectLst/>
                <a:latin typeface="Arial" panose="020B0604020202020204" pitchFamily="34" charset="0"/>
              </a:rPr>
              <a:t> through Node MCU Module," 2020 International Conference on Computer Science, Engineering and Applications (ICCSEA), </a:t>
            </a:r>
            <a:r>
              <a:rPr lang="en-IN" sz="1200" b="0" dirty="0" err="1">
                <a:solidFill>
                  <a:schemeClr val="tx2"/>
                </a:solidFill>
                <a:effectLst/>
                <a:latin typeface="Arial" panose="020B0604020202020204" pitchFamily="34" charset="0"/>
              </a:rPr>
              <a:t>Gunupur</a:t>
            </a:r>
            <a:r>
              <a:rPr lang="en-IN" sz="1200" b="0" dirty="0">
                <a:solidFill>
                  <a:schemeClr val="tx2"/>
                </a:solidFill>
                <a:effectLst/>
                <a:latin typeface="Arial" panose="020B0604020202020204" pitchFamily="34" charset="0"/>
              </a:rPr>
              <a:t>, India, 2020, pp. 1-6, </a:t>
            </a:r>
            <a:r>
              <a:rPr lang="en-IN" sz="1200" b="0" dirty="0" err="1">
                <a:solidFill>
                  <a:schemeClr val="tx2"/>
                </a:solidFill>
                <a:effectLst/>
                <a:latin typeface="Arial" panose="020B0604020202020204" pitchFamily="34" charset="0"/>
              </a:rPr>
              <a:t>doi</a:t>
            </a:r>
            <a:r>
              <a:rPr lang="en-IN" sz="1200" b="0" dirty="0">
                <a:solidFill>
                  <a:schemeClr val="tx2"/>
                </a:solidFill>
                <a:effectLst/>
                <a:latin typeface="Arial" panose="020B0604020202020204" pitchFamily="34" charset="0"/>
              </a:rPr>
              <a:t>: 10.1109/ICCSEA49143.2020.9132893.</a:t>
            </a:r>
            <a:endParaRPr lang="en-IN" sz="1200" dirty="0">
              <a:solidFill>
                <a:schemeClr val="tx2"/>
              </a:solidFill>
            </a:endParaRPr>
          </a:p>
          <a:p>
            <a:pPr algn="l"/>
            <a:r>
              <a:rPr lang="en-IN" sz="1200" dirty="0">
                <a:solidFill>
                  <a:schemeClr val="tx2"/>
                </a:solidFill>
              </a:rPr>
              <a:t>[2]. </a:t>
            </a:r>
            <a:r>
              <a:rPr lang="en-IN" sz="1200" b="0" dirty="0">
                <a:solidFill>
                  <a:schemeClr val="tx2"/>
                </a:solidFill>
                <a:effectLst/>
                <a:latin typeface="Arial" panose="020B0604020202020204" pitchFamily="34" charset="0"/>
              </a:rPr>
              <a:t>Goswami and P. Agrawal, "IOT based smart lights in Power Line Transmission through GOOGLE Firebase database," 2020 4th International Conference on Trends in Electronics and Informatics (ICOEI)(48184), Tirunelveli, India, 2020, pp. 415-420, </a:t>
            </a:r>
            <a:r>
              <a:rPr lang="en-IN" sz="1200" b="0" dirty="0" err="1">
                <a:solidFill>
                  <a:schemeClr val="tx2"/>
                </a:solidFill>
                <a:effectLst/>
                <a:latin typeface="Arial" panose="020B0604020202020204" pitchFamily="34" charset="0"/>
              </a:rPr>
              <a:t>doi</a:t>
            </a:r>
            <a:r>
              <a:rPr lang="en-IN" sz="1200" b="0" dirty="0">
                <a:solidFill>
                  <a:schemeClr val="tx2"/>
                </a:solidFill>
                <a:effectLst/>
                <a:latin typeface="Arial" panose="020B0604020202020204" pitchFamily="34" charset="0"/>
              </a:rPr>
              <a:t>: 10.1109/ICOEI48184.2020.9143007.</a:t>
            </a:r>
            <a:endParaRPr lang="en-IN" sz="1200" dirty="0">
              <a:solidFill>
                <a:schemeClr val="tx2"/>
              </a:solidFill>
            </a:endParaRPr>
          </a:p>
          <a:p>
            <a:pPr marL="0" indent="0">
              <a:buNone/>
            </a:pPr>
            <a:r>
              <a:rPr lang="en-IN" sz="1200" dirty="0">
                <a:solidFill>
                  <a:schemeClr val="tx2"/>
                </a:solidFill>
              </a:rPr>
              <a:t> </a:t>
            </a:r>
            <a:r>
              <a:rPr lang="en-IN" sz="1200" dirty="0">
                <a:solidFill>
                  <a:schemeClr val="tx1">
                    <a:lumMod val="95000"/>
                    <a:lumOff val="5000"/>
                  </a:schemeClr>
                </a:solidFill>
              </a:rPr>
              <a:t>[3]. </a:t>
            </a:r>
            <a:r>
              <a:rPr lang="en-IN" sz="1200" dirty="0" err="1">
                <a:solidFill>
                  <a:schemeClr val="tx1">
                    <a:lumMod val="95000"/>
                    <a:lumOff val="5000"/>
                  </a:schemeClr>
                </a:solidFill>
              </a:rPr>
              <a:t>Baoan</a:t>
            </a:r>
            <a:r>
              <a:rPr lang="en-IN" sz="1200" dirty="0">
                <a:solidFill>
                  <a:schemeClr val="tx1">
                    <a:lumMod val="95000"/>
                    <a:lumOff val="5000"/>
                  </a:schemeClr>
                </a:solidFill>
              </a:rPr>
              <a:t> Lia, </a:t>
            </a:r>
            <a:r>
              <a:rPr lang="en-IN" sz="1200" dirty="0" err="1">
                <a:solidFill>
                  <a:schemeClr val="tx1">
                    <a:lumMod val="95000"/>
                    <a:lumOff val="5000"/>
                  </a:schemeClr>
                </a:solidFill>
              </a:rPr>
              <a:t>Jianjun</a:t>
            </a:r>
            <a:r>
              <a:rPr lang="en-IN" sz="1200" dirty="0">
                <a:solidFill>
                  <a:schemeClr val="tx1">
                    <a:lumMod val="95000"/>
                    <a:lumOff val="5000"/>
                  </a:schemeClr>
                </a:solidFill>
              </a:rPr>
              <a:t> </a:t>
            </a:r>
            <a:r>
              <a:rPr lang="en-IN" sz="1200" dirty="0" err="1">
                <a:solidFill>
                  <a:schemeClr val="tx1">
                    <a:lumMod val="95000"/>
                    <a:lumOff val="5000"/>
                  </a:schemeClr>
                </a:solidFill>
              </a:rPr>
              <a:t>Yub</a:t>
            </a:r>
            <a:r>
              <a:rPr lang="en-IN" sz="1200" dirty="0">
                <a:solidFill>
                  <a:schemeClr val="tx1">
                    <a:lumMod val="95000"/>
                    <a:lumOff val="5000"/>
                  </a:schemeClr>
                </a:solidFill>
              </a:rPr>
              <a:t> “Research and application on the smart home based  on Component technologies and Internet of Things”. </a:t>
            </a:r>
            <a:r>
              <a:rPr lang="en-US" sz="1400" dirty="0">
                <a:solidFill>
                  <a:schemeClr val="tx1">
                    <a:lumMod val="95000"/>
                    <a:lumOff val="5000"/>
                  </a:schemeClr>
                </a:solidFill>
              </a:rPr>
              <a:t> </a:t>
            </a:r>
          </a:p>
          <a:p>
            <a:endParaRPr lang="en-US" sz="1400" dirty="0">
              <a:solidFill>
                <a:schemeClr val="tx1"/>
              </a:solidFill>
            </a:endParaRPr>
          </a:p>
          <a:p>
            <a:r>
              <a:rPr lang="en-US" sz="1400" dirty="0"/>
              <a:t> </a:t>
            </a:r>
          </a:p>
          <a:p>
            <a:r>
              <a:rPr lang="en-US" sz="1400" dirty="0">
                <a:solidFill>
                  <a:schemeClr val="tx1"/>
                </a:solidFill>
                <a:latin typeface="Times New Roman" pitchFamily="18" charset="0"/>
                <a:cs typeface="Times New Roman" pitchFamily="18" charset="0"/>
              </a:rPr>
              <a:t>.</a:t>
            </a:r>
          </a:p>
        </p:txBody>
      </p:sp>
      <p:sp>
        <p:nvSpPr>
          <p:cNvPr id="19" name="Rectangle 18"/>
          <p:cNvSpPr/>
          <p:nvPr/>
        </p:nvSpPr>
        <p:spPr>
          <a:xfrm>
            <a:off x="228600" y="8382000"/>
            <a:ext cx="4572000" cy="23622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228600" y="7619999"/>
            <a:ext cx="4572000" cy="76199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Times New Roman" pitchFamily="18" charset="0"/>
                <a:cs typeface="Times New Roman" pitchFamily="18" charset="0"/>
              </a:rPr>
              <a:t>ARCHITECTURE DIAGRAM</a:t>
            </a:r>
          </a:p>
        </p:txBody>
      </p:sp>
      <p:sp>
        <p:nvSpPr>
          <p:cNvPr id="27" name="Rectangle 26"/>
          <p:cNvSpPr/>
          <p:nvPr/>
        </p:nvSpPr>
        <p:spPr>
          <a:xfrm>
            <a:off x="7145856" y="2514599"/>
            <a:ext cx="2286001" cy="5105401"/>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200" dirty="0">
              <a:solidFill>
                <a:srgbClr val="000000"/>
              </a:solidFill>
              <a:effectLst/>
              <a:latin typeface="Times New Roman" panose="02020603050405020304" pitchFamily="18" charset="0"/>
              <a:ea typeface="Times New Roman" panose="02020603050405020304" pitchFamily="18" charset="0"/>
            </a:endParaRPr>
          </a:p>
          <a:p>
            <a:pPr marL="171450" indent="-171450" algn="just">
              <a:buFont typeface="Arial" panose="020B0604020202020204" pitchFamily="34" charset="0"/>
              <a:buChar char="•"/>
            </a:pPr>
            <a:endParaRPr lang="en-IN" sz="1200" dirty="0">
              <a:solidFill>
                <a:srgbClr val="000000"/>
              </a:solidFill>
              <a:latin typeface="Times New Roman" panose="02020603050405020304" pitchFamily="18" charset="0"/>
              <a:ea typeface="Times New Roman" panose="02020603050405020304" pitchFamily="18" charset="0"/>
            </a:endParaRPr>
          </a:p>
          <a:p>
            <a:pPr marL="171450" indent="-171450" algn="just">
              <a:buFont typeface="Arial" panose="020B0604020202020204" pitchFamily="34" charset="0"/>
              <a:buChar char="•"/>
            </a:pPr>
            <a:endParaRPr lang="en-IN" sz="1200" dirty="0">
              <a:solidFill>
                <a:srgbClr val="000000"/>
              </a:solidFill>
              <a:effectLst/>
              <a:latin typeface="Times New Roman" panose="02020603050405020304" pitchFamily="18" charset="0"/>
              <a:ea typeface="Times New Roman" panose="02020603050405020304" pitchFamily="18" charset="0"/>
            </a:endParaRPr>
          </a:p>
          <a:p>
            <a:pPr marL="171450" indent="-171450" algn="just">
              <a:buFont typeface="Arial" panose="020B0604020202020204" pitchFamily="34" charset="0"/>
              <a:buChar char="•"/>
            </a:pPr>
            <a:endParaRPr lang="en-IN" sz="1200" dirty="0">
              <a:solidFill>
                <a:srgbClr val="000000"/>
              </a:solidFill>
              <a:latin typeface="Times New Roman" panose="02020603050405020304" pitchFamily="18" charset="0"/>
              <a:ea typeface="Times New Roman" panose="02020603050405020304" pitchFamily="18" charset="0"/>
            </a:endParaRPr>
          </a:p>
          <a:p>
            <a:pPr marL="171450" indent="-171450" algn="just">
              <a:buFont typeface="Arial" panose="020B0604020202020204" pitchFamily="34" charset="0"/>
              <a:buChar char="•"/>
            </a:pPr>
            <a:endParaRPr lang="en-IN" sz="1200" dirty="0">
              <a:solidFill>
                <a:srgbClr val="000000"/>
              </a:solidFill>
              <a:effectLst/>
              <a:latin typeface="Times New Roman" panose="02020603050405020304" pitchFamily="18" charset="0"/>
              <a:ea typeface="Times New Roman" panose="02020603050405020304" pitchFamily="18" charset="0"/>
            </a:endParaRPr>
          </a:p>
          <a:p>
            <a:pPr marL="171450" indent="-171450" algn="just">
              <a:buFont typeface="Arial" panose="020B0604020202020204" pitchFamily="34" charset="0"/>
              <a:buChar char="•"/>
            </a:pPr>
            <a:endParaRPr lang="en-IN" sz="1200" dirty="0">
              <a:solidFill>
                <a:srgbClr val="000000"/>
              </a:solidFill>
              <a:latin typeface="Times New Roman" panose="02020603050405020304" pitchFamily="18" charset="0"/>
              <a:ea typeface="Times New Roman" panose="02020603050405020304" pitchFamily="18" charset="0"/>
            </a:endParaRPr>
          </a:p>
          <a:p>
            <a:pPr marL="171450" indent="-171450" algn="just">
              <a:buFont typeface="Arial" panose="020B0604020202020204" pitchFamily="34" charset="0"/>
              <a:buChar char="•"/>
            </a:pPr>
            <a:endParaRPr lang="en-US" sz="1200" dirty="0">
              <a:solidFill>
                <a:srgbClr val="000000"/>
              </a:solidFill>
              <a:effectLst/>
              <a:latin typeface="Times New Roman" panose="02020603050405020304" pitchFamily="18" charset="0"/>
              <a:ea typeface="Times New Roman" panose="02020603050405020304" pitchFamily="18" charset="0"/>
            </a:endParaRPr>
          </a:p>
          <a:p>
            <a:pPr marL="171450" indent="-171450" algn="just">
              <a:buFont typeface="Arial" panose="020B0604020202020204" pitchFamily="34" charset="0"/>
              <a:buChar char="•"/>
            </a:pPr>
            <a:endParaRPr lang="en-US" sz="1200" dirty="0">
              <a:solidFill>
                <a:srgbClr val="000000"/>
              </a:solidFill>
              <a:latin typeface="Times New Roman" panose="02020603050405020304" pitchFamily="18" charset="0"/>
              <a:ea typeface="Times New Roman" panose="02020603050405020304" pitchFamily="18" charset="0"/>
            </a:endParaRPr>
          </a:p>
          <a:p>
            <a:pPr marL="171450" indent="-171450" algn="just">
              <a:buFont typeface="Arial" panose="020B0604020202020204" pitchFamily="34" charset="0"/>
              <a:buChar char="•"/>
            </a:pPr>
            <a:endParaRPr lang="en-US" sz="1200" dirty="0">
              <a:solidFill>
                <a:srgbClr val="000000"/>
              </a:solidFill>
              <a:effectLst/>
              <a:latin typeface="Times New Roman" panose="02020603050405020304" pitchFamily="18" charset="0"/>
              <a:ea typeface="Times New Roman" panose="02020603050405020304" pitchFamily="18" charset="0"/>
            </a:endParaRPr>
          </a:p>
          <a:p>
            <a:pPr marL="171450" indent="-171450" algn="just">
              <a:buFont typeface="Arial" panose="020B0604020202020204" pitchFamily="34" charset="0"/>
              <a:buChar char="•"/>
            </a:pPr>
            <a:endParaRPr lang="en-US" sz="1200" dirty="0">
              <a:solidFill>
                <a:srgbClr val="000000"/>
              </a:solidFill>
              <a:latin typeface="Times New Roman" panose="02020603050405020304" pitchFamily="18" charset="0"/>
              <a:ea typeface="Times New Roman" panose="02020603050405020304" pitchFamily="18" charset="0"/>
            </a:endParaRPr>
          </a:p>
          <a:p>
            <a:pPr marL="171450" indent="-171450" algn="just">
              <a:buFont typeface="Arial" panose="020B0604020202020204" pitchFamily="34" charset="0"/>
              <a:buChar char="•"/>
            </a:pPr>
            <a:endParaRPr lang="en-US" sz="1200" dirty="0">
              <a:solidFill>
                <a:srgbClr val="000000"/>
              </a:solidFill>
              <a:effectLst/>
              <a:latin typeface="Times New Roman" panose="02020603050405020304" pitchFamily="18" charset="0"/>
              <a:ea typeface="Times New Roman" panose="02020603050405020304" pitchFamily="18" charset="0"/>
            </a:endParaRPr>
          </a:p>
          <a:p>
            <a:pPr marL="171450" indent="-171450" algn="just">
              <a:buFont typeface="Arial" panose="020B0604020202020204" pitchFamily="34" charset="0"/>
              <a:buChar char="•"/>
            </a:pPr>
            <a:endParaRPr lang="en-US" sz="1200" dirty="0">
              <a:solidFill>
                <a:srgbClr val="000000"/>
              </a:solidFill>
              <a:latin typeface="Times New Roman" panose="02020603050405020304" pitchFamily="18" charset="0"/>
              <a:ea typeface="Times New Roman" panose="02020603050405020304" pitchFamily="18" charset="0"/>
            </a:endParaRPr>
          </a:p>
          <a:p>
            <a:pPr marL="171450" indent="-171450" algn="just">
              <a:buFont typeface="Arial" panose="020B0604020202020204" pitchFamily="34" charset="0"/>
              <a:buChar char="•"/>
            </a:pPr>
            <a:endParaRPr lang="en-US" sz="1200" dirty="0">
              <a:solidFill>
                <a:srgbClr val="000000"/>
              </a:solidFill>
              <a:effectLst/>
              <a:latin typeface="Times New Roman" panose="02020603050405020304" pitchFamily="18" charset="0"/>
              <a:ea typeface="Times New Roman" panose="02020603050405020304" pitchFamily="18" charset="0"/>
            </a:endParaRPr>
          </a:p>
          <a:p>
            <a:pPr marL="171450" indent="-171450" algn="just">
              <a:buFont typeface="Arial" panose="020B0604020202020204" pitchFamily="34" charset="0"/>
              <a:buChar char="•"/>
            </a:pPr>
            <a:endParaRPr lang="en-US" sz="1200" dirty="0">
              <a:solidFill>
                <a:srgbClr val="000000"/>
              </a:solidFill>
              <a:latin typeface="Times New Roman" panose="02020603050405020304" pitchFamily="18" charset="0"/>
              <a:ea typeface="Times New Roman" panose="02020603050405020304" pitchFamily="18" charset="0"/>
            </a:endParaRPr>
          </a:p>
          <a:p>
            <a:pPr marL="171450" indent="-171450" algn="just">
              <a:buFont typeface="Arial" panose="020B0604020202020204" pitchFamily="34" charset="0"/>
              <a:buChar char="•"/>
            </a:pPr>
            <a:endParaRPr lang="en-US" sz="1200" dirty="0">
              <a:solidFill>
                <a:srgbClr val="000000"/>
              </a:solidFill>
              <a:effectLst/>
              <a:latin typeface="Times New Roman" panose="02020603050405020304" pitchFamily="18" charset="0"/>
              <a:ea typeface="Times New Roman" panose="02020603050405020304" pitchFamily="18" charset="0"/>
            </a:endParaRPr>
          </a:p>
          <a:p>
            <a:pPr marL="171450" indent="-171450" algn="just">
              <a:buFont typeface="Arial" panose="020B0604020202020204" pitchFamily="34" charset="0"/>
              <a:buChar char="•"/>
            </a:pP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sz="1200" dirty="0">
              <a:solidFill>
                <a:schemeClr val="tx1"/>
              </a:solidFill>
              <a:latin typeface="Times New Roman" panose="02020603050405020304" pitchFamily="18" charset="0"/>
              <a:cs typeface="Times New Roman" panose="02020603050405020304" pitchFamily="18" charset="0"/>
            </a:endParaRPr>
          </a:p>
          <a:p>
            <a:endParaRPr lang="en-IN" sz="12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1200" dirty="0">
                <a:solidFill>
                  <a:schemeClr val="tx1">
                    <a:lumMod val="95000"/>
                    <a:lumOff val="5000"/>
                  </a:schemeClr>
                </a:solidFill>
                <a:latin typeface="Times New Roman" panose="02020603050405020304" pitchFamily="18" charset="0"/>
                <a:cs typeface="Times New Roman" panose="02020603050405020304" pitchFamily="18" charset="0"/>
              </a:rPr>
              <a:t>  The project is used to avoid the accident in hill station </a:t>
            </a:r>
          </a:p>
          <a:p>
            <a:r>
              <a:rPr lang="en-IN" sz="1200" dirty="0">
                <a:solidFill>
                  <a:schemeClr val="tx1">
                    <a:lumMod val="95000"/>
                    <a:lumOff val="5000"/>
                  </a:schemeClr>
                </a:solidFill>
                <a:latin typeface="Times New Roman" panose="02020603050405020304" pitchFamily="18" charset="0"/>
                <a:cs typeface="Times New Roman" panose="02020603050405020304" pitchFamily="18" charset="0"/>
              </a:rPr>
              <a:t>It uses the alert and indication system for </a:t>
            </a:r>
            <a:r>
              <a:rPr lang="en-IN" sz="1200" dirty="0" err="1">
                <a:solidFill>
                  <a:schemeClr val="tx1">
                    <a:lumMod val="95000"/>
                    <a:lumOff val="5000"/>
                  </a:schemeClr>
                </a:solidFill>
                <a:latin typeface="Times New Roman" panose="02020603050405020304" pitchFamily="18" charset="0"/>
                <a:cs typeface="Times New Roman" panose="02020603050405020304" pitchFamily="18" charset="0"/>
              </a:rPr>
              <a:t>vechile</a:t>
            </a:r>
            <a:r>
              <a:rPr lang="en-IN" sz="1200" dirty="0">
                <a:solidFill>
                  <a:schemeClr val="tx1">
                    <a:lumMod val="95000"/>
                    <a:lumOff val="5000"/>
                  </a:schemeClr>
                </a:solidFill>
                <a:latin typeface="Times New Roman" panose="02020603050405020304" pitchFamily="18" charset="0"/>
                <a:cs typeface="Times New Roman" panose="02020603050405020304" pitchFamily="18" charset="0"/>
              </a:rPr>
              <a:t> crossing </a:t>
            </a:r>
            <a:endParaRPr lang="en-US" sz="1200" b="0" i="0" u="none" strike="noStrike" dirty="0">
              <a:solidFill>
                <a:schemeClr val="tx1">
                  <a:lumMod val="95000"/>
                  <a:lumOff val="5000"/>
                </a:schemeClr>
              </a:solidFill>
              <a:effectLst/>
              <a:latin typeface="Times New Roman" panose="02020603050405020304" pitchFamily="18" charset="0"/>
            </a:endParaRPr>
          </a:p>
          <a:p>
            <a:pPr marL="171450" indent="-171450" algn="just">
              <a:buFont typeface="Arial" panose="020B0604020202020204" pitchFamily="34" charset="0"/>
              <a:buChar char="•"/>
            </a:pP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200" dirty="0">
                <a:solidFill>
                  <a:schemeClr val="tx1">
                    <a:lumMod val="95000"/>
                    <a:lumOff val="5000"/>
                  </a:schemeClr>
                </a:solidFill>
                <a:effectLst/>
                <a:latin typeface="Times New Roman" panose="02020603050405020304" pitchFamily="18" charset="0"/>
                <a:ea typeface="Times New Roman" panose="02020603050405020304" pitchFamily="18" charset="0"/>
              </a:rPr>
              <a:t>The zigzag component of the picture above minimizes</a:t>
            </a:r>
            <a:r>
              <a:rPr lang="en-US" sz="1200" spc="5"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sz="1200" dirty="0">
                <a:solidFill>
                  <a:schemeClr val="tx1">
                    <a:lumMod val="95000"/>
                    <a:lumOff val="5000"/>
                  </a:schemeClr>
                </a:solidFill>
                <a:effectLst/>
                <a:latin typeface="Times New Roman" panose="02020603050405020304" pitchFamily="18" charset="0"/>
                <a:ea typeface="Times New Roman" panose="02020603050405020304" pitchFamily="18" charset="0"/>
              </a:rPr>
              <a:t>the grade, or steepness of the roadway.</a:t>
            </a:r>
          </a:p>
          <a:p>
            <a:pPr marL="171450" indent="-171450" algn="just">
              <a:buFont typeface="Arial" panose="020B0604020202020204" pitchFamily="34" charset="0"/>
              <a:buChar char="•"/>
            </a:pPr>
            <a:endParaRPr lang="en-US" sz="1200" dirty="0">
              <a:solidFill>
                <a:schemeClr val="tx1">
                  <a:lumMod val="95000"/>
                  <a:lumOff val="5000"/>
                </a:schemeClr>
              </a:solidFill>
              <a:latin typeface="Times New Roman" panose="02020603050405020304" pitchFamily="18" charset="0"/>
              <a:ea typeface="Times New Roman" panose="02020603050405020304" pitchFamily="18" charset="0"/>
            </a:endParaRPr>
          </a:p>
          <a:p>
            <a:pPr marL="171450" indent="-171450" algn="just">
              <a:buFont typeface="Arial" panose="020B0604020202020204" pitchFamily="34" charset="0"/>
              <a:buChar char="•"/>
            </a:pPr>
            <a:r>
              <a:rPr lang="en-US" sz="1200" dirty="0">
                <a:solidFill>
                  <a:schemeClr val="tx1">
                    <a:lumMod val="95000"/>
                    <a:lumOff val="5000"/>
                  </a:schemeClr>
                </a:solidFill>
                <a:effectLst/>
                <a:latin typeface="Times New Roman" panose="02020603050405020304" pitchFamily="18" charset="0"/>
                <a:ea typeface="Times New Roman" panose="02020603050405020304" pitchFamily="18" charset="0"/>
              </a:rPr>
              <a:t> If you have ever ridden a bike up a steep hill, you might have found</a:t>
            </a:r>
            <a:r>
              <a:rPr lang="en-US" sz="1200" spc="5"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sz="1200" dirty="0">
                <a:solidFill>
                  <a:schemeClr val="tx1">
                    <a:lumMod val="95000"/>
                    <a:lumOff val="5000"/>
                  </a:schemeClr>
                </a:solidFill>
                <a:effectLst/>
                <a:latin typeface="Times New Roman" panose="02020603050405020304" pitchFamily="18" charset="0"/>
                <a:ea typeface="Times New Roman" panose="02020603050405020304" pitchFamily="18" charset="0"/>
              </a:rPr>
              <a:t>yourself zigzagging back and forth across the roadway to get up the hill. </a:t>
            </a:r>
          </a:p>
          <a:p>
            <a:pPr marL="171450" indent="-171450" algn="just">
              <a:buFont typeface="Arial" panose="020B0604020202020204" pitchFamily="34" charset="0"/>
              <a:buChar char="•"/>
            </a:pPr>
            <a:endParaRPr lang="en-US" sz="1200" dirty="0">
              <a:solidFill>
                <a:srgbClr val="000000"/>
              </a:solidFill>
              <a:latin typeface="Times New Roman" panose="02020603050405020304" pitchFamily="18" charset="0"/>
              <a:ea typeface="Times New Roman" panose="02020603050405020304" pitchFamily="18" charset="0"/>
            </a:endParaRPr>
          </a:p>
          <a:p>
            <a:pPr marL="171450" indent="-171450" algn="just">
              <a:buFont typeface="Arial" panose="020B0604020202020204" pitchFamily="34" charset="0"/>
              <a:buChar char="•"/>
            </a:pPr>
            <a:r>
              <a:rPr lang="en-US" sz="1200" dirty="0">
                <a:solidFill>
                  <a:schemeClr val="tx1">
                    <a:lumMod val="95000"/>
                    <a:lumOff val="5000"/>
                  </a:schemeClr>
                </a:solidFill>
                <a:effectLst/>
                <a:latin typeface="Times New Roman" panose="02020603050405020304" pitchFamily="18" charset="0"/>
                <a:ea typeface="Times New Roman" panose="02020603050405020304" pitchFamily="18" charset="0"/>
              </a:rPr>
              <a:t>The same principle applies here.</a:t>
            </a:r>
            <a:r>
              <a:rPr lang="en-US" sz="1200" spc="5"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sz="1200" dirty="0">
                <a:solidFill>
                  <a:schemeClr val="tx1">
                    <a:lumMod val="95000"/>
                    <a:lumOff val="5000"/>
                  </a:schemeClr>
                </a:solidFill>
                <a:effectLst/>
                <a:latin typeface="Times New Roman" panose="02020603050405020304" pitchFamily="18" charset="0"/>
                <a:ea typeface="Times New Roman" panose="02020603050405020304" pitchFamily="18" charset="0"/>
              </a:rPr>
              <a:t>When designing a roadway, there are guidelines</a:t>
            </a:r>
            <a:r>
              <a:rPr lang="en-US" sz="1200" spc="5"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sz="1200" dirty="0">
                <a:solidFill>
                  <a:schemeClr val="tx1">
                    <a:lumMod val="95000"/>
                    <a:lumOff val="5000"/>
                  </a:schemeClr>
                </a:solidFill>
                <a:effectLst/>
                <a:latin typeface="Times New Roman" panose="02020603050405020304" pitchFamily="18" charset="0"/>
                <a:ea typeface="Times New Roman" panose="02020603050405020304" pitchFamily="18" charset="0"/>
              </a:rPr>
              <a:t>as</a:t>
            </a:r>
            <a:r>
              <a:rPr lang="en-US" sz="1200" spc="5"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sz="1200" dirty="0">
                <a:solidFill>
                  <a:schemeClr val="tx1">
                    <a:lumMod val="95000"/>
                    <a:lumOff val="5000"/>
                  </a:schemeClr>
                </a:solidFill>
                <a:effectLst/>
                <a:latin typeface="Times New Roman" panose="02020603050405020304" pitchFamily="18" charset="0"/>
                <a:ea typeface="Times New Roman" panose="02020603050405020304" pitchFamily="18" charset="0"/>
              </a:rPr>
              <a:t>to</a:t>
            </a:r>
            <a:r>
              <a:rPr lang="en-US" sz="1200" spc="5"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sz="1200" dirty="0">
                <a:solidFill>
                  <a:schemeClr val="tx1">
                    <a:lumMod val="95000"/>
                    <a:lumOff val="5000"/>
                  </a:schemeClr>
                </a:solidFill>
                <a:effectLst/>
                <a:latin typeface="Times New Roman" panose="02020603050405020304" pitchFamily="18" charset="0"/>
                <a:ea typeface="Times New Roman" panose="02020603050405020304" pitchFamily="18" charset="0"/>
              </a:rPr>
              <a:t>the length</a:t>
            </a:r>
            <a:r>
              <a:rPr lang="en-US" sz="1200" spc="5"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sz="1200" dirty="0">
                <a:solidFill>
                  <a:schemeClr val="tx1">
                    <a:lumMod val="95000"/>
                    <a:lumOff val="5000"/>
                  </a:schemeClr>
                </a:solidFill>
                <a:effectLst/>
                <a:latin typeface="Times New Roman" panose="02020603050405020304" pitchFamily="18" charset="0"/>
                <a:ea typeface="Times New Roman" panose="02020603050405020304" pitchFamily="18" charset="0"/>
              </a:rPr>
              <a:t>of the radius</a:t>
            </a:r>
            <a:r>
              <a:rPr lang="en-US" sz="1200" spc="300"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sz="1200" dirty="0">
                <a:solidFill>
                  <a:schemeClr val="tx1">
                    <a:lumMod val="95000"/>
                    <a:lumOff val="5000"/>
                  </a:schemeClr>
                </a:solidFill>
                <a:effectLst/>
                <a:latin typeface="Times New Roman" panose="02020603050405020304" pitchFamily="18" charset="0"/>
                <a:ea typeface="Times New Roman" panose="02020603050405020304" pitchFamily="18" charset="0"/>
              </a:rPr>
              <a:t>of curve based primarily on</a:t>
            </a:r>
            <a:r>
              <a:rPr lang="en-US" sz="1200" spc="-285"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sz="1200" dirty="0">
                <a:solidFill>
                  <a:schemeClr val="tx1">
                    <a:lumMod val="95000"/>
                    <a:lumOff val="5000"/>
                  </a:schemeClr>
                </a:solidFill>
                <a:effectLst/>
                <a:latin typeface="Times New Roman" panose="02020603050405020304" pitchFamily="18" charset="0"/>
                <a:ea typeface="Times New Roman" panose="02020603050405020304" pitchFamily="18" charset="0"/>
              </a:rPr>
              <a:t>the design speed. </a:t>
            </a:r>
            <a:endParaRPr lang="en-IN" sz="12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algn="just"/>
            <a:endParaRPr lang="en-US" sz="1200" dirty="0">
              <a:solidFill>
                <a:srgbClr val="000000"/>
              </a:solidFill>
              <a:effectLst/>
              <a:latin typeface="Times New Roman" panose="02020603050405020304" pitchFamily="18" charset="0"/>
              <a:ea typeface="Times New Roman" panose="02020603050405020304" pitchFamily="18" charset="0"/>
            </a:endParaRPr>
          </a:p>
          <a:p>
            <a:pPr algn="just"/>
            <a:endParaRPr lang="en-US" sz="1400" dirty="0">
              <a:solidFill>
                <a:schemeClr val="tx1"/>
              </a:solidFill>
              <a:latin typeface="Times New Roman" pitchFamily="18" charset="0"/>
              <a:cs typeface="Times New Roman" pitchFamily="18" charset="0"/>
            </a:endParaRPr>
          </a:p>
          <a:p>
            <a:pPr marL="285750" indent="-285750" algn="just">
              <a:buFont typeface="Arial" panose="020B0604020202020204" pitchFamily="34" charset="0"/>
              <a:buChar char="•"/>
            </a:pPr>
            <a:endParaRPr lang="en-US" sz="1400" dirty="0">
              <a:solidFill>
                <a:schemeClr val="tx1"/>
              </a:solidFill>
              <a:latin typeface="Times New Roman" pitchFamily="18" charset="0"/>
              <a:cs typeface="Times New Roman" pitchFamily="18" charset="0"/>
            </a:endParaRPr>
          </a:p>
          <a:p>
            <a:pPr marL="285750" indent="-285750">
              <a:buFont typeface="Arial" panose="020B0604020202020204" pitchFamily="34" charset="0"/>
              <a:buChar char="•"/>
            </a:pPr>
            <a:endParaRPr lang="en-US" sz="1400" dirty="0">
              <a:solidFill>
                <a:schemeClr val="tx1"/>
              </a:solidFill>
              <a:latin typeface="Times New Roman" pitchFamily="18" charset="0"/>
              <a:cs typeface="Times New Roman" pitchFamily="18" charset="0"/>
            </a:endParaRPr>
          </a:p>
          <a:p>
            <a:pPr marL="285750" indent="-285750">
              <a:buFont typeface="Arial" panose="020B0604020202020204" pitchFamily="34" charset="0"/>
              <a:buChar char="•"/>
            </a:pPr>
            <a:endParaRPr lang="en-US" sz="1400" dirty="0">
              <a:solidFill>
                <a:schemeClr val="tx1"/>
              </a:solidFill>
              <a:latin typeface="Times New Roman" pitchFamily="18" charset="0"/>
              <a:cs typeface="Times New Roman" pitchFamily="18" charset="0"/>
            </a:endParaRPr>
          </a:p>
          <a:p>
            <a:endParaRPr lang="en-US" sz="1400" dirty="0">
              <a:solidFill>
                <a:schemeClr val="tx1"/>
              </a:solidFill>
              <a:latin typeface="Times New Roman" pitchFamily="18" charset="0"/>
              <a:cs typeface="Times New Roman" pitchFamily="18" charset="0"/>
            </a:endParaRPr>
          </a:p>
          <a:p>
            <a:endParaRPr lang="en-US" sz="1400" dirty="0">
              <a:solidFill>
                <a:schemeClr val="tx1"/>
              </a:solidFill>
              <a:latin typeface="Times New Roman" pitchFamily="18" charset="0"/>
              <a:cs typeface="Times New Roman" pitchFamily="18" charset="0"/>
            </a:endParaRPr>
          </a:p>
          <a:p>
            <a:endParaRPr lang="en-US" sz="1400" dirty="0">
              <a:solidFill>
                <a:schemeClr val="tx1"/>
              </a:solidFill>
              <a:latin typeface="Times New Roman" pitchFamily="18" charset="0"/>
              <a:cs typeface="Times New Roman" pitchFamily="18" charset="0"/>
            </a:endParaRPr>
          </a:p>
          <a:p>
            <a:endParaRPr lang="en-US" sz="1400" dirty="0">
              <a:solidFill>
                <a:schemeClr val="tx1"/>
              </a:solidFill>
              <a:latin typeface="Times New Roman" pitchFamily="18" charset="0"/>
              <a:cs typeface="Times New Roman" pitchFamily="18" charset="0"/>
            </a:endParaRPr>
          </a:p>
          <a:p>
            <a:endParaRPr lang="en-US" sz="1400" dirty="0">
              <a:solidFill>
                <a:schemeClr val="tx1"/>
              </a:solidFill>
              <a:latin typeface="Times New Roman" pitchFamily="18" charset="0"/>
              <a:cs typeface="Times New Roman" pitchFamily="18" charset="0"/>
            </a:endParaRPr>
          </a:p>
          <a:p>
            <a:pPr algn="ctr"/>
            <a:endParaRPr lang="en-US" sz="1400" dirty="0">
              <a:solidFill>
                <a:schemeClr val="tx1"/>
              </a:solidFill>
              <a:latin typeface="Times New Roman" pitchFamily="18" charset="0"/>
              <a:cs typeface="Times New Roman" pitchFamily="18" charset="0"/>
            </a:endParaRPr>
          </a:p>
          <a:p>
            <a:pPr algn="ctr"/>
            <a:endParaRPr lang="en-US" sz="1400" dirty="0">
              <a:solidFill>
                <a:schemeClr val="tx1"/>
              </a:solidFill>
              <a:latin typeface="Times New Roman" pitchFamily="18" charset="0"/>
              <a:cs typeface="Times New Roman" pitchFamily="18" charset="0"/>
            </a:endParaRPr>
          </a:p>
          <a:p>
            <a:pPr algn="ctr"/>
            <a:endParaRPr lang="en-US" sz="1400" dirty="0">
              <a:solidFill>
                <a:schemeClr val="tx1"/>
              </a:solidFill>
              <a:latin typeface="Times New Roman" pitchFamily="18" charset="0"/>
              <a:cs typeface="Times New Roman" pitchFamily="18" charset="0"/>
            </a:endParaRPr>
          </a:p>
          <a:p>
            <a:pPr algn="ctr"/>
            <a:endParaRPr lang="en-US" sz="1400" dirty="0">
              <a:solidFill>
                <a:schemeClr val="tx1"/>
              </a:solidFill>
              <a:latin typeface="Times New Roman" pitchFamily="18" charset="0"/>
              <a:cs typeface="Times New Roman" pitchFamily="18" charset="0"/>
            </a:endParaRPr>
          </a:p>
          <a:p>
            <a:pPr algn="ctr"/>
            <a:endParaRPr lang="en-US" sz="1400" dirty="0">
              <a:solidFill>
                <a:schemeClr val="tx1"/>
              </a:solidFill>
              <a:latin typeface="Times New Roman" pitchFamily="18" charset="0"/>
              <a:cs typeface="Times New Roman" pitchFamily="18" charset="0"/>
            </a:endParaRPr>
          </a:p>
          <a:p>
            <a:pPr algn="ctr"/>
            <a:endParaRPr lang="en-US" sz="1400" dirty="0">
              <a:solidFill>
                <a:schemeClr val="tx1"/>
              </a:solidFill>
              <a:latin typeface="Times New Roman" pitchFamily="18" charset="0"/>
              <a:cs typeface="Times New Roman" pitchFamily="18" charset="0"/>
            </a:endParaRPr>
          </a:p>
          <a:p>
            <a:pPr algn="ctr"/>
            <a:endParaRPr lang="en-US" sz="1400" dirty="0">
              <a:solidFill>
                <a:schemeClr val="tx1"/>
              </a:solidFill>
              <a:latin typeface="Times New Roman" pitchFamily="18" charset="0"/>
              <a:cs typeface="Times New Roman" pitchFamily="18" charset="0"/>
            </a:endParaRPr>
          </a:p>
          <a:p>
            <a:pPr algn="ctr"/>
            <a:r>
              <a:rPr lang="en-US" sz="1400" dirty="0">
                <a:solidFill>
                  <a:schemeClr val="tx1"/>
                </a:solidFill>
                <a:latin typeface="Times New Roman" pitchFamily="18" charset="0"/>
                <a:cs typeface="Times New Roman" pitchFamily="18" charset="0"/>
              </a:rPr>
              <a:t>     </a:t>
            </a:r>
          </a:p>
          <a:p>
            <a:pPr algn="ctr"/>
            <a:endParaRPr lang="en-US" sz="1400" dirty="0">
              <a:solidFill>
                <a:schemeClr val="tx1"/>
              </a:solidFill>
              <a:latin typeface="Times New Roman" pitchFamily="18" charset="0"/>
              <a:cs typeface="Times New Roman" pitchFamily="18" charset="0"/>
            </a:endParaRPr>
          </a:p>
          <a:p>
            <a:pPr algn="ctr"/>
            <a:endParaRPr lang="en-US" sz="1400" dirty="0">
              <a:solidFill>
                <a:schemeClr val="tx1"/>
              </a:solidFill>
              <a:latin typeface="Times New Roman" pitchFamily="18" charset="0"/>
              <a:cs typeface="Times New Roman" pitchFamily="18" charset="0"/>
            </a:endParaRPr>
          </a:p>
          <a:p>
            <a:pPr algn="ctr"/>
            <a:endParaRPr lang="en-US" sz="1400" dirty="0">
              <a:solidFill>
                <a:schemeClr val="tx1"/>
              </a:solidFill>
              <a:latin typeface="Times New Roman" pitchFamily="18" charset="0"/>
              <a:cs typeface="Times New Roman" pitchFamily="18" charset="0"/>
            </a:endParaRPr>
          </a:p>
          <a:p>
            <a:pPr algn="ctr"/>
            <a:endParaRPr lang="en-US" sz="1400" dirty="0">
              <a:solidFill>
                <a:schemeClr val="tx1"/>
              </a:solidFill>
              <a:latin typeface="Times New Roman" pitchFamily="18" charset="0"/>
              <a:cs typeface="Times New Roman" pitchFamily="18" charset="0"/>
            </a:endParaRPr>
          </a:p>
          <a:p>
            <a:pPr algn="ctr"/>
            <a:endParaRPr lang="en-US" sz="1400" dirty="0">
              <a:solidFill>
                <a:schemeClr val="tx1"/>
              </a:solidFill>
              <a:latin typeface="Times New Roman" pitchFamily="18" charset="0"/>
              <a:cs typeface="Times New Roman" pitchFamily="18" charset="0"/>
            </a:endParaRPr>
          </a:p>
          <a:p>
            <a:pPr algn="ctr"/>
            <a:endParaRPr lang="en-US" sz="1400" dirty="0"/>
          </a:p>
        </p:txBody>
      </p:sp>
      <p:pic>
        <p:nvPicPr>
          <p:cNvPr id="21" name="Picture 20">
            <a:extLst>
              <a:ext uri="{FF2B5EF4-FFF2-40B4-BE49-F238E27FC236}">
                <a16:creationId xmlns:a16="http://schemas.microsoft.com/office/drawing/2014/main" id="{34FB56AC-8003-4456-9050-0E1B3593A32E}"/>
              </a:ext>
            </a:extLst>
          </p:cNvPr>
          <p:cNvPicPr>
            <a:picLocks noChangeAspect="1"/>
          </p:cNvPicPr>
          <p:nvPr/>
        </p:nvPicPr>
        <p:blipFill>
          <a:blip r:embed="rId2"/>
          <a:stretch>
            <a:fillRect/>
          </a:stretch>
        </p:blipFill>
        <p:spPr>
          <a:xfrm rot="5400000">
            <a:off x="4834342" y="2793889"/>
            <a:ext cx="2569036" cy="2053991"/>
          </a:xfrm>
          <a:prstGeom prst="rect">
            <a:avLst/>
          </a:prstGeom>
        </p:spPr>
      </p:pic>
      <p:pic>
        <p:nvPicPr>
          <p:cNvPr id="22" name="Content Placeholder 4">
            <a:extLst>
              <a:ext uri="{FF2B5EF4-FFF2-40B4-BE49-F238E27FC236}">
                <a16:creationId xmlns:a16="http://schemas.microsoft.com/office/drawing/2014/main" id="{BA73B50F-377A-4D7F-B301-AA3ED9BEF543}"/>
              </a:ext>
            </a:extLst>
          </p:cNvPr>
          <p:cNvPicPr>
            <a:picLocks noChangeAspect="1"/>
          </p:cNvPicPr>
          <p:nvPr/>
        </p:nvPicPr>
        <p:blipFill>
          <a:blip r:embed="rId3"/>
          <a:stretch>
            <a:fillRect/>
          </a:stretch>
        </p:blipFill>
        <p:spPr>
          <a:xfrm rot="5400000">
            <a:off x="4873842" y="5331044"/>
            <a:ext cx="2514597" cy="2063318"/>
          </a:xfrm>
          <a:prstGeom prst="rect">
            <a:avLst/>
          </a:prstGeom>
        </p:spPr>
      </p:pic>
      <p:pic>
        <p:nvPicPr>
          <p:cNvPr id="23" name="Content Placeholder 6">
            <a:extLst>
              <a:ext uri="{FF2B5EF4-FFF2-40B4-BE49-F238E27FC236}">
                <a16:creationId xmlns:a16="http://schemas.microsoft.com/office/drawing/2014/main" id="{C2ECB769-250D-43AE-8B22-4B14373A432C}"/>
              </a:ext>
            </a:extLst>
          </p:cNvPr>
          <p:cNvPicPr>
            <a:picLocks noChangeAspect="1"/>
          </p:cNvPicPr>
          <p:nvPr/>
        </p:nvPicPr>
        <p:blipFill>
          <a:blip r:embed="rId4"/>
          <a:stretch>
            <a:fillRect/>
          </a:stretch>
        </p:blipFill>
        <p:spPr>
          <a:xfrm>
            <a:off x="235293" y="8409424"/>
            <a:ext cx="4565307" cy="2258577"/>
          </a:xfrm>
          <a:prstGeom prst="rect">
            <a:avLst/>
          </a:prstGeom>
        </p:spPr>
      </p:pic>
    </p:spTree>
    <p:extLst>
      <p:ext uri="{BB962C8B-B14F-4D97-AF65-F5344CB8AC3E}">
        <p14:creationId xmlns:p14="http://schemas.microsoft.com/office/powerpoint/2010/main" val="31291060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277</TotalTime>
  <Words>588</Words>
  <Application>Microsoft Office PowerPoint</Application>
  <PresentationFormat>A3 Paper (297x420 mm)</PresentationFormat>
  <Paragraphs>86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MT</vt:lpstr>
      <vt:lpstr>Century Gothic</vt:lpstr>
      <vt:lpstr>Times New Roman</vt:lpstr>
      <vt:lpstr>Wingdings 3</vt:lpstr>
      <vt:lpstr>Ion Boardroom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smart sakthi</cp:lastModifiedBy>
  <cp:revision>14</cp:revision>
  <dcterms:created xsi:type="dcterms:W3CDTF">2023-05-02T14:05:40Z</dcterms:created>
  <dcterms:modified xsi:type="dcterms:W3CDTF">2024-02-26T15:13:04Z</dcterms:modified>
</cp:coreProperties>
</file>