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5400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3861"/>
            <a:ext cx="91440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6605"/>
            <a:ext cx="91440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2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7536"/>
            <a:ext cx="2628900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7536"/>
            <a:ext cx="7734300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6419"/>
            <a:ext cx="1051560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14203"/>
            <a:ext cx="1051560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9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37680"/>
            <a:ext cx="5181600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7680"/>
            <a:ext cx="5181600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7536"/>
            <a:ext cx="10515600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3916"/>
            <a:ext cx="515778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2747"/>
            <a:ext cx="5157787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3916"/>
            <a:ext cx="518318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2747"/>
            <a:ext cx="518318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6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5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7597"/>
            <a:ext cx="617220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9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045"/>
            <a:ext cx="39322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7597"/>
            <a:ext cx="617220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0202"/>
            <a:ext cx="39322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9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536"/>
            <a:ext cx="1051560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7680"/>
            <a:ext cx="1051560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7B339-9EE8-48B1-8DA2-EA0A0F40DD66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05626"/>
            <a:ext cx="41148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05626"/>
            <a:ext cx="27432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A931-5119-4729-8781-9181619ABA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3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9" b="9051"/>
          <a:stretch/>
        </p:blipFill>
        <p:spPr>
          <a:xfrm>
            <a:off x="1595438" y="1092136"/>
            <a:ext cx="9001125" cy="34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7" b="9380"/>
          <a:stretch/>
        </p:blipFill>
        <p:spPr>
          <a:xfrm>
            <a:off x="1595438" y="1069848"/>
            <a:ext cx="9001125" cy="34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9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3" b="17752"/>
          <a:stretch/>
        </p:blipFill>
        <p:spPr>
          <a:xfrm>
            <a:off x="1595438" y="708088"/>
            <a:ext cx="9001125" cy="34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4" b="14052"/>
          <a:stretch/>
        </p:blipFill>
        <p:spPr>
          <a:xfrm>
            <a:off x="0" y="-10509"/>
            <a:ext cx="12192000" cy="54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0" b="13655"/>
          <a:stretch/>
        </p:blipFill>
        <p:spPr>
          <a:xfrm>
            <a:off x="0" y="0"/>
            <a:ext cx="121920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1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9" b="11524"/>
          <a:stretch/>
        </p:blipFill>
        <p:spPr>
          <a:xfrm>
            <a:off x="0" y="0"/>
            <a:ext cx="12192000" cy="54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自定义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Laurencia Sloth</dc:creator>
  <cp:lastModifiedBy>Laurencia Sloth</cp:lastModifiedBy>
  <cp:revision>4</cp:revision>
  <dcterms:created xsi:type="dcterms:W3CDTF">2019-01-09T03:51:12Z</dcterms:created>
  <dcterms:modified xsi:type="dcterms:W3CDTF">2019-01-09T05:11:49Z</dcterms:modified>
</cp:coreProperties>
</file>