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7" r:id="rId2"/>
    <p:sldId id="258" r:id="rId3"/>
    <p:sldId id="259" r:id="rId4"/>
    <p:sldId id="272" r:id="rId5"/>
    <p:sldId id="274" r:id="rId6"/>
    <p:sldId id="260" r:id="rId7"/>
    <p:sldId id="267" r:id="rId8"/>
    <p:sldId id="268" r:id="rId9"/>
    <p:sldId id="269" r:id="rId10"/>
    <p:sldId id="261" r:id="rId11"/>
    <p:sldId id="262" r:id="rId12"/>
    <p:sldId id="265" r:id="rId13"/>
    <p:sldId id="263" r:id="rId14"/>
    <p:sldId id="264" r:id="rId15"/>
    <p:sldId id="270" r:id="rId16"/>
    <p:sldId id="271" r:id="rId17"/>
    <p:sldId id="276" r:id="rId18"/>
    <p:sldId id="275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HAT GÜZEL" initials="SG" lastIdx="1" clrIdx="0">
    <p:extLst>
      <p:ext uri="{19B8F6BF-5375-455C-9EA6-DF929625EA0E}">
        <p15:presenceInfo xmlns:p15="http://schemas.microsoft.com/office/powerpoint/2012/main" userId="SERHAT GÜ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21:13:01.0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23F59-A692-4332-AB8E-A8F664255E57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20EA-F450-4CE3-A38B-B5307A966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5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0EA-F450-4CE3-A38B-B5307A96619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02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0EA-F450-4CE3-A38B-B5307A96619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61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B937-090D-4D54-BACE-1DFECE589329}" type="datetime1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6339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FEC7-5D69-4B54-98B2-0DA9D761549D}" type="datetime1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5589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ECF8-15ED-4411-A1B3-0714371902B4}" type="datetime1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52701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14ED-6754-4A1D-AA84-4FFF72C8D9D5}" type="datetime1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0992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1DB3-4219-4E37-87F6-2A161D5AEFA0}" type="datetime1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5367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DCC-DE91-4AAF-B0DB-DCEA9C4E00A5}" type="datetime1">
              <a:rPr lang="tr-TR" smtClean="0"/>
              <a:t>21.12.2016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89040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63-DCC7-43F7-8454-E5BF0CC41F88}" type="datetime1">
              <a:rPr lang="tr-TR" smtClean="0"/>
              <a:t>21.12.2016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73340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455-0E86-4794-8F53-B27F3FD379A0}" type="datetime1">
              <a:rPr lang="tr-TR" smtClean="0"/>
              <a:t>21.12.2016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178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C59-6BAF-46EB-9D1E-9B5C14178981}" type="datetime1">
              <a:rPr lang="tr-TR" smtClean="0"/>
              <a:t>21.12.2016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58732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9964C3-58AC-40B8-90EF-1C1FD07D749A}" type="datetime1">
              <a:rPr lang="tr-TR" smtClean="0"/>
              <a:t>21.12.2016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49258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809D-0400-4D08-AF8D-A98076A37EE6}" type="datetime1">
              <a:rPr lang="tr-TR" smtClean="0"/>
              <a:t>21.12.2016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9652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4AE2CD-C928-4689-BD51-3FE5E7EE9E45}" type="datetime1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93718-C802-48DB-ABF0-B5AB181144F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2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rt_glass" TargetMode="External"/><Relationship Id="rId7" Type="http://schemas.openxmlformats.org/officeDocument/2006/relationships/comments" Target="../comments/comment14.xml"/><Relationship Id="rId2" Type="http://schemas.openxmlformats.org/officeDocument/2006/relationships/hyperlink" Target="http://www.samsung.com/us/explore/gear-36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hyperlink" Target="http://www.greenmotor.co.uk/2014/04/tesla-model-s-uk-revie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b="1" dirty="0" smtClean="0"/>
              <a:t>SMART SUN WİNDOW</a:t>
            </a:r>
            <a:br>
              <a:rPr lang="tr-TR" sz="4000" b="1" dirty="0" smtClean="0"/>
            </a:b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2400" dirty="0" smtClean="0"/>
              <a:t/>
            </a:r>
            <a:br>
              <a:rPr lang="tr-TR" sz="2400" dirty="0" smtClean="0"/>
            </a:br>
            <a:endParaRPr lang="tr-TR" sz="2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3734873"/>
            <a:ext cx="10058400" cy="1863748"/>
          </a:xfrm>
        </p:spPr>
        <p:txBody>
          <a:bodyPr>
            <a:noAutofit/>
          </a:bodyPr>
          <a:lstStyle/>
          <a:p>
            <a:pPr algn="ctr"/>
            <a:r>
              <a:rPr lang="tr-TR" sz="2000" b="1" dirty="0"/>
              <a:t>BİL 101</a:t>
            </a:r>
            <a:br>
              <a:rPr lang="tr-TR" sz="2000" b="1" dirty="0"/>
            </a:br>
            <a:r>
              <a:rPr lang="tr-TR" sz="2000" b="1" dirty="0"/>
              <a:t>BİLGİSAYAR BİLİMLERİNE GİRİŞ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b="1" dirty="0"/>
              <a:t>GRUP 8</a:t>
            </a:r>
            <a:br>
              <a:rPr lang="tr-TR" sz="2000" b="1" dirty="0"/>
            </a:b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ARALIK 2016</a:t>
            </a:r>
            <a:r>
              <a:rPr lang="tr-TR" sz="2000" dirty="0"/>
              <a:t/>
            </a:r>
            <a:br>
              <a:rPr lang="tr-TR" sz="2000" dirty="0"/>
            </a:b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92" y="432780"/>
            <a:ext cx="2004811" cy="150620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87" y="582346"/>
            <a:ext cx="1996225" cy="17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30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Proje Gereksinimleri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3"/>
            <a:ext cx="5640946" cy="298384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      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altLang="en-US" dirty="0" smtClean="0"/>
              <a:t>360 derece kamera</a:t>
            </a:r>
            <a:r>
              <a:rPr lang="tr-TR" dirty="0" smtClean="0"/>
              <a:t> : Dikiz aynasına konumlandırılan</a:t>
            </a:r>
          </a:p>
          <a:p>
            <a:pPr marL="0" indent="0" algn="just">
              <a:buNone/>
            </a:pPr>
            <a:r>
              <a:rPr lang="tr-TR" dirty="0" smtClean="0"/>
              <a:t> kamera. Bu kamera araç sürücüsünün yüzünü ve</a:t>
            </a:r>
          </a:p>
          <a:p>
            <a:pPr marL="0" indent="0" algn="just">
              <a:buNone/>
            </a:pPr>
            <a:r>
              <a:rPr lang="tr-TR" dirty="0" smtClean="0"/>
              <a:t> gelen güneş ışınının konumunu algılar. Bu </a:t>
            </a:r>
            <a:r>
              <a:rPr lang="tr-TR" dirty="0"/>
              <a:t>kamera </a:t>
            </a:r>
            <a:r>
              <a:rPr lang="tr-TR" dirty="0" smtClean="0"/>
              <a:t>ile</a:t>
            </a:r>
          </a:p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tr-TR" dirty="0"/>
              <a:t>algılanan konumlarla hesaplanan hiza </a:t>
            </a:r>
            <a:r>
              <a:rPr lang="tr-TR" dirty="0" smtClean="0"/>
              <a:t>doğrultusunda</a:t>
            </a:r>
          </a:p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tr-TR" dirty="0"/>
              <a:t>kesişen camın o  </a:t>
            </a:r>
            <a:r>
              <a:rPr lang="tr-TR" dirty="0" smtClean="0"/>
              <a:t>bölgesini  </a:t>
            </a:r>
            <a:r>
              <a:rPr lang="tr-TR" dirty="0"/>
              <a:t>karartıyor.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10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1845733"/>
            <a:ext cx="4510181" cy="28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99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Proje Gereksinimleri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3"/>
            <a:ext cx="10151127" cy="2983843"/>
          </a:xfrm>
        </p:spPr>
        <p:txBody>
          <a:bodyPr>
            <a:normAutofit/>
          </a:bodyPr>
          <a:lstStyle/>
          <a:p>
            <a:r>
              <a:rPr lang="tr-TR" b="1" dirty="0"/>
              <a:t>Çıktı </a:t>
            </a:r>
            <a:r>
              <a:rPr lang="tr-TR" b="1" dirty="0" smtClean="0"/>
              <a:t>gereksinimleri</a:t>
            </a:r>
          </a:p>
          <a:p>
            <a:r>
              <a:rPr lang="tr-TR" dirty="0" smtClean="0"/>
              <a:t>Smart </a:t>
            </a:r>
            <a:r>
              <a:rPr lang="tr-TR" dirty="0" err="1"/>
              <a:t>screen</a:t>
            </a:r>
            <a:endParaRPr lang="tr-TR" dirty="0"/>
          </a:p>
          <a:p>
            <a:pPr algn="just"/>
            <a:r>
              <a:rPr lang="tr-TR" b="1" dirty="0"/>
              <a:t>Veri depolama gereksinimleri </a:t>
            </a:r>
            <a:endParaRPr lang="tr-TR" dirty="0"/>
          </a:p>
          <a:p>
            <a:pPr algn="just"/>
            <a:r>
              <a:rPr lang="tr-TR" dirty="0" smtClean="0"/>
              <a:t>Geçici </a:t>
            </a:r>
            <a:r>
              <a:rPr lang="tr-TR" dirty="0"/>
              <a:t>veri (anlık güneş ve gözlerin konumu)  depolama için RAM</a:t>
            </a:r>
          </a:p>
          <a:p>
            <a:r>
              <a:rPr lang="tr-TR" b="1" dirty="0"/>
              <a:t>İşleme </a:t>
            </a:r>
            <a:r>
              <a:rPr lang="tr-TR" b="1" dirty="0" smtClean="0"/>
              <a:t>Gereksinimleri</a:t>
            </a:r>
          </a:p>
          <a:p>
            <a:r>
              <a:rPr lang="tr-TR" dirty="0" smtClean="0"/>
              <a:t>İşlemci</a:t>
            </a:r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49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Proje Gereksinimleri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3"/>
            <a:ext cx="10151127" cy="2983843"/>
          </a:xfrm>
        </p:spPr>
        <p:txBody>
          <a:bodyPr>
            <a:normAutofit/>
          </a:bodyPr>
          <a:lstStyle/>
          <a:p>
            <a:r>
              <a:rPr lang="tr-TR" b="1" dirty="0" smtClean="0"/>
              <a:t>Sistem kontrol</a:t>
            </a:r>
            <a:r>
              <a:rPr lang="tr-TR" b="1" dirty="0"/>
              <a:t>, </a:t>
            </a:r>
            <a:r>
              <a:rPr lang="tr-TR" b="1" dirty="0" smtClean="0"/>
              <a:t>yedekleme </a:t>
            </a:r>
            <a:r>
              <a:rPr lang="tr-TR" b="1" dirty="0"/>
              <a:t>ve </a:t>
            </a:r>
            <a:r>
              <a:rPr lang="tr-TR" b="1" dirty="0" smtClean="0"/>
              <a:t>kurtarma</a:t>
            </a:r>
          </a:p>
          <a:p>
            <a:r>
              <a:rPr lang="tr-TR" dirty="0" smtClean="0"/>
              <a:t>Sistem </a:t>
            </a:r>
            <a:r>
              <a:rPr lang="tr-TR" dirty="0"/>
              <a:t>kontrolü araç sürücüsü tarafından yapılacak.</a:t>
            </a:r>
          </a:p>
          <a:p>
            <a:r>
              <a:rPr lang="tr-TR" b="1" dirty="0" smtClean="0"/>
              <a:t>Kullanıcı </a:t>
            </a:r>
            <a:r>
              <a:rPr lang="tr-TR" b="1" dirty="0" err="1" smtClean="0"/>
              <a:t>arayüzü</a:t>
            </a:r>
            <a:endParaRPr lang="tr-TR" dirty="0"/>
          </a:p>
          <a:p>
            <a:r>
              <a:rPr lang="tr-TR" dirty="0"/>
              <a:t>Araç sürücüsünün kullanabileceği kontrol ünitesi (direksiyon, tablet) sayesinde sürücü sistemi açıp kapatabilirken aynı zamanda kontrastı da ayarlayabilecektir.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12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8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Proje Gereksinimleri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3"/>
            <a:ext cx="10151127" cy="298384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 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13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pic>
        <p:nvPicPr>
          <p:cNvPr id="8" name="Resim 7" descr="http://image.motortrend.com/f/roadtests/alternative/1411_2015_tesla_model_s_p85d_first_test/81785350/2015-tesla-model-s-p85d-interior-view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9" y="1929056"/>
            <a:ext cx="3491503" cy="2784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ikdörtgen 8"/>
          <p:cNvSpPr/>
          <p:nvPr/>
        </p:nvSpPr>
        <p:spPr>
          <a:xfrm>
            <a:off x="5116483" y="2374949"/>
            <a:ext cx="6096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Yandaki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fotoğrafta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Tesla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S’de 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gibi </a:t>
            </a:r>
            <a:endParaRPr lang="tr-TR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araç içi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ekranlara sahip arabalarda 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hazırlanacak uygula-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kullanıcı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sistemin açma kapama ve kontrast 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ayar-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larını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ekran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üzerinden 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yapabilecektir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183507" y="4912899"/>
            <a:ext cx="146578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Tesla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S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24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Proje Gereksinimleri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71978" y="1742084"/>
            <a:ext cx="10151127" cy="298384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 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pic>
        <p:nvPicPr>
          <p:cNvPr id="11" name="Resim 10" descr="http://i.internethaber.com/uploads/content/ceed-galeri5jpg.jpg?v=145189860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1997712"/>
            <a:ext cx="3174066" cy="2472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Dikdörtgen 11"/>
          <p:cNvSpPr/>
          <p:nvPr/>
        </p:nvSpPr>
        <p:spPr>
          <a:xfrm>
            <a:off x="4786574" y="220019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Araç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 ekrana sahip olmayan arabalarda 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ise  direk-</a:t>
            </a:r>
          </a:p>
          <a:p>
            <a:pPr algn="just"/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siyonun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üzerinde olacak fonksiyonel tuşlar 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sayesinde</a:t>
            </a:r>
          </a:p>
          <a:p>
            <a:pPr algn="just"/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sistemi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açma kapama ve kontrast ayarları 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yapılabilecektir.</a:t>
            </a:r>
          </a:p>
          <a:p>
            <a:pPr algn="just"/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63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Başarı Kriterleri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71978" y="1742084"/>
            <a:ext cx="10151127" cy="298384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 </a:t>
            </a:r>
            <a:endParaRPr lang="tr-TR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tr-TR" dirty="0"/>
              <a:t>Araç sürücüsünün yüzünü algılama ve göz konumunun belirlenmesi.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tr-TR" dirty="0"/>
              <a:t>Güneşin konumunun belirlenmesi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tr-TR" dirty="0"/>
              <a:t>Bulunan konumlardan geçen hayali doğrunun hesaplanması ve bu doğrunun aracın ön camıyla kesiştiği bölgenin belirlenmesi ve camda belirlenen bu bölgenin karartılması.</a:t>
            </a:r>
          </a:p>
          <a:p>
            <a:pPr marL="0" indent="0" algn="just">
              <a:buNone/>
            </a:pPr>
            <a:endParaRPr lang="tr-TR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Aralık-2016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15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24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Kaynaklar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71978" y="1742084"/>
            <a:ext cx="10151127" cy="298384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tr-T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err="1" smtClean="0"/>
              <a:t>Samsung</a:t>
            </a:r>
            <a:r>
              <a:rPr lang="tr-TR" dirty="0" smtClean="0"/>
              <a:t> </a:t>
            </a:r>
            <a:r>
              <a:rPr lang="tr-TR" dirty="0" err="1" smtClean="0"/>
              <a:t>Galaxy</a:t>
            </a:r>
            <a:r>
              <a:rPr lang="tr-TR" dirty="0" smtClean="0"/>
              <a:t> Gear 360 </a:t>
            </a:r>
            <a:r>
              <a:rPr lang="tr-TR" dirty="0" err="1" smtClean="0"/>
              <a:t>Camera</a:t>
            </a:r>
            <a:endParaRPr lang="tr-TR" dirty="0" smtClean="0"/>
          </a:p>
          <a:p>
            <a:pPr algn="just"/>
            <a:r>
              <a:rPr lang="tr-TR" dirty="0">
                <a:hlinkClick r:id="rId2"/>
              </a:rPr>
              <a:t>http://www.samsung.com/us/explore/gear-360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smtClean="0"/>
              <a:t>Smart </a:t>
            </a:r>
            <a:r>
              <a:rPr lang="tr-TR" dirty="0" err="1" smtClean="0"/>
              <a:t>Glass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en.wikipedia.org/wiki/Smart_glass</a:t>
            </a:r>
            <a:endParaRPr lang="tr-T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Tesla</a:t>
            </a:r>
            <a:r>
              <a:rPr lang="tr-TR" dirty="0" smtClean="0"/>
              <a:t> Model S</a:t>
            </a:r>
          </a:p>
          <a:p>
            <a:pPr marL="0" indent="0" algn="just">
              <a:buNone/>
            </a:pPr>
            <a:r>
              <a:rPr lang="tr-TR" dirty="0" smtClean="0">
                <a:hlinkClick r:id="rId4"/>
              </a:rPr>
              <a:t> http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www.greenmotor.co.uk/2014/04/tesla-model-s-uk-review.html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16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endParaRPr lang="tr-TR" sz="3200" dirty="0" smtClean="0"/>
          </a:p>
          <a:p>
            <a:pPr marL="384048" lvl="2" indent="0">
              <a:buNone/>
            </a:pPr>
            <a:endParaRPr lang="tr-TR" sz="3200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108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endParaRPr lang="tr-TR" sz="3200" dirty="0" smtClean="0"/>
          </a:p>
          <a:p>
            <a:pPr marL="384048" lvl="2" indent="0">
              <a:buNone/>
            </a:pPr>
            <a:endParaRPr lang="tr-TR" sz="3200" dirty="0" smtClean="0"/>
          </a:p>
          <a:p>
            <a:pPr marL="384048" lvl="2" indent="0">
              <a:buNone/>
            </a:pPr>
            <a:r>
              <a:rPr lang="tr-TR" sz="3200" dirty="0" smtClean="0"/>
              <a:t>FATİH KARAKAPTAN		İSMAİL MUM	SAMET YURT	</a:t>
            </a:r>
          </a:p>
          <a:p>
            <a:pPr marL="384048" lvl="2" indent="0">
              <a:buNone/>
            </a:pPr>
            <a:endParaRPr lang="tr-TR" sz="3200" dirty="0"/>
          </a:p>
          <a:p>
            <a:pPr marL="384048" lvl="2" indent="0">
              <a:buNone/>
            </a:pPr>
            <a:r>
              <a:rPr lang="tr-TR" sz="3200" dirty="0" smtClean="0"/>
              <a:t>		SERHAT GÜZEL	VEDAT ELLİDOKUZOĞLU</a:t>
            </a:r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339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74772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İçerik</a:t>
            </a:r>
            <a:endParaRPr lang="tr-TR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sz="2400" dirty="0" smtClean="0"/>
              <a:t>Smart Sun </a:t>
            </a:r>
            <a:r>
              <a:rPr lang="tr-TR" altLang="en-US" sz="2400" dirty="0" err="1" smtClean="0"/>
              <a:t>Window</a:t>
            </a:r>
            <a:r>
              <a:rPr lang="tr-TR" altLang="en-US" sz="2400" dirty="0" smtClean="0"/>
              <a:t> Nedir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sz="2400" dirty="0"/>
              <a:t>Smart Sun </a:t>
            </a:r>
            <a:r>
              <a:rPr lang="tr-TR" altLang="en-US" sz="2400" dirty="0" err="1"/>
              <a:t>Window</a:t>
            </a:r>
            <a:r>
              <a:rPr lang="tr-TR" altLang="en-US" sz="2400" dirty="0"/>
              <a:t> </a:t>
            </a:r>
            <a:endParaRPr lang="tr-TR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sz="2400" dirty="0" smtClean="0"/>
              <a:t>Proje Gereksinimleri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sz="2400" dirty="0" smtClean="0"/>
              <a:t>Başarı </a:t>
            </a:r>
            <a:r>
              <a:rPr lang="tr-TR" altLang="en-US" sz="2400" dirty="0"/>
              <a:t>Kriterleri </a:t>
            </a:r>
            <a:endParaRPr lang="tr-TR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sz="2400" dirty="0" smtClean="0"/>
              <a:t>Kaynaklar </a:t>
            </a:r>
            <a:endParaRPr lang="tr-TR" alt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tr-TR" altLang="en-US" dirty="0" smtClean="0"/>
          </a:p>
          <a:p>
            <a:pPr marL="384048" lvl="2" indent="0">
              <a:buNone/>
            </a:pPr>
            <a:r>
              <a:rPr lang="tr-TR" altLang="en-US" dirty="0"/>
              <a:t>	</a:t>
            </a:r>
          </a:p>
          <a:p>
            <a:pPr marL="0" indent="0">
              <a:buNone/>
            </a:pPr>
            <a:r>
              <a:rPr lang="tr-TR" dirty="0"/>
              <a:t>	</a:t>
            </a:r>
            <a:endParaRPr lang="tr-TR" dirty="0" smtClean="0"/>
          </a:p>
          <a:p>
            <a:pPr marL="0" indent="0">
              <a:buNone/>
            </a:pPr>
            <a:r>
              <a:rPr lang="tr-TR" sz="1400" dirty="0"/>
              <a:t>	 </a:t>
            </a:r>
            <a:endParaRPr lang="tr-TR" sz="1400" dirty="0" smtClean="0"/>
          </a:p>
          <a:p>
            <a:pPr marL="0" indent="0">
              <a:buNone/>
            </a:pPr>
            <a:endParaRPr lang="tr-TR" sz="1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Aralık-2016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2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5184"/>
            <a:ext cx="1996225" cy="1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1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Smart Sun </a:t>
            </a:r>
            <a:r>
              <a:rPr lang="tr-TR" altLang="en-US" sz="4000" b="1" dirty="0" err="1" smtClean="0"/>
              <a:t>Window</a:t>
            </a:r>
            <a:r>
              <a:rPr lang="tr-TR" altLang="en-US" sz="4000" b="1" dirty="0" smtClean="0"/>
              <a:t> Nedir?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93982" y="1845734"/>
            <a:ext cx="4561697" cy="2011680"/>
          </a:xfrm>
        </p:spPr>
        <p:txBody>
          <a:bodyPr>
            <a:normAutofit lnSpcReduction="10000"/>
          </a:bodyPr>
          <a:lstStyle/>
          <a:p>
            <a:pPr algn="just"/>
            <a:endParaRPr lang="tr-TR" dirty="0" smtClean="0"/>
          </a:p>
          <a:p>
            <a:pPr marL="201168" lvl="1" indent="0" algn="just">
              <a:buNone/>
            </a:pP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</a:rPr>
              <a:t>       Araçlarda </a:t>
            </a:r>
            <a:r>
              <a:rPr lang="tr-TR" sz="2400" dirty="0">
                <a:solidFill>
                  <a:schemeClr val="tx1"/>
                </a:solidFill>
              </a:rPr>
              <a:t>g</a:t>
            </a:r>
            <a:r>
              <a:rPr lang="tr-TR" sz="2400" dirty="0" smtClean="0">
                <a:solidFill>
                  <a:schemeClr val="tx1"/>
                </a:solidFill>
              </a:rPr>
              <a:t>öze direk gelen güneş ışınları sürücünün </a:t>
            </a:r>
            <a:r>
              <a:rPr lang="tr-TR" sz="2400" dirty="0">
                <a:solidFill>
                  <a:schemeClr val="tx1"/>
                </a:solidFill>
              </a:rPr>
              <a:t>yol görüşünü olumsuz yönde </a:t>
            </a:r>
            <a:r>
              <a:rPr lang="tr-TR" sz="2400" dirty="0" smtClean="0">
                <a:solidFill>
                  <a:schemeClr val="tx1"/>
                </a:solidFill>
              </a:rPr>
              <a:t>etkilerken ayrıca sürücünün sürüş </a:t>
            </a:r>
            <a:r>
              <a:rPr lang="tr-TR" sz="2400" dirty="0">
                <a:solidFill>
                  <a:schemeClr val="tx1"/>
                </a:solidFill>
              </a:rPr>
              <a:t>hâkimiyetini </a:t>
            </a:r>
            <a:r>
              <a:rPr lang="tr-TR" sz="2400" dirty="0" smtClean="0">
                <a:solidFill>
                  <a:schemeClr val="tx1"/>
                </a:solidFill>
              </a:rPr>
              <a:t>azaltmaktadır.  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3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851816" y="3857414"/>
            <a:ext cx="10095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	</a:t>
            </a:r>
            <a:r>
              <a:rPr lang="tr-TR" sz="2400" dirty="0" smtClean="0"/>
              <a:t>Projemiz , araç sürücüsünün gözüne gelen güneş ışınlarının, sürücünün gözleri ve güneşin konumuna göre aracın ön camında otomatik olarak belirlenen konumun karartılmasıyla , etkisini azaltarak, güvenli sürüşün önünün açılmasıdır. </a:t>
            </a:r>
            <a:endParaRPr lang="tr-TR" sz="24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52" y="1983346"/>
            <a:ext cx="5478794" cy="18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90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Smart Sun </a:t>
            </a:r>
            <a:r>
              <a:rPr lang="tr-TR" altLang="en-US" sz="4000" b="1" dirty="0" err="1" smtClean="0"/>
              <a:t>Window</a:t>
            </a:r>
            <a:r>
              <a:rPr lang="tr-TR" altLang="en-US" sz="4000" b="1" dirty="0" smtClean="0"/>
              <a:t> Nedir?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84856" y="1845734"/>
            <a:ext cx="9970823" cy="2011680"/>
          </a:xfrm>
        </p:spPr>
        <p:txBody>
          <a:bodyPr/>
          <a:lstStyle/>
          <a:p>
            <a:pPr marL="201168" lvl="1" indent="0" algn="just">
              <a:buNone/>
            </a:pPr>
            <a:r>
              <a:rPr lang="tr-TR" dirty="0" smtClean="0"/>
              <a:t>	</a:t>
            </a:r>
          </a:p>
          <a:p>
            <a:pPr marL="201168" lvl="1" indent="0" algn="just">
              <a:buNone/>
            </a:pPr>
            <a:r>
              <a:rPr lang="tr-TR" sz="2000" dirty="0"/>
              <a:t>	</a:t>
            </a:r>
            <a:r>
              <a:rPr lang="tr-TR" sz="2400" dirty="0" smtClean="0"/>
              <a:t>Önceden </a:t>
            </a:r>
            <a:r>
              <a:rPr lang="tr-TR" sz="2400" dirty="0"/>
              <a:t>geliştirilen çözümleri araştırdığımızda karşımıza araçların ön </a:t>
            </a:r>
            <a:endParaRPr lang="tr-TR" sz="2400" dirty="0" smtClean="0"/>
          </a:p>
          <a:p>
            <a:pPr marL="201168" lvl="1" indent="0" algn="just">
              <a:buNone/>
            </a:pPr>
            <a:r>
              <a:rPr lang="tr-TR" sz="2400" dirty="0" smtClean="0"/>
              <a:t>camlarının </a:t>
            </a:r>
            <a:r>
              <a:rPr lang="tr-TR" sz="2400" dirty="0"/>
              <a:t>üst kısmına </a:t>
            </a:r>
            <a:r>
              <a:rPr lang="tr-TR" sz="2400" dirty="0" smtClean="0"/>
              <a:t>film </a:t>
            </a:r>
            <a:r>
              <a:rPr lang="tr-TR" sz="2400" dirty="0"/>
              <a:t>çekilmesi veya her araçta bulunan güneş siperi </a:t>
            </a:r>
            <a:endParaRPr lang="tr-TR" sz="2400" dirty="0" smtClean="0"/>
          </a:p>
          <a:p>
            <a:pPr marL="201168" lvl="1" indent="0" algn="just">
              <a:buNone/>
            </a:pPr>
            <a:r>
              <a:rPr lang="tr-TR" sz="2400" dirty="0" smtClean="0"/>
              <a:t>kullanılması </a:t>
            </a:r>
            <a:r>
              <a:rPr lang="tr-TR" sz="2400" dirty="0"/>
              <a:t>gibi demode ve teknolojiden </a:t>
            </a:r>
            <a:r>
              <a:rPr lang="tr-TR" sz="2400" dirty="0" smtClean="0"/>
              <a:t>uzak ve verimsiz  yöntemler vardı .</a:t>
            </a:r>
            <a:endParaRPr lang="tr-TR" sz="2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851816" y="3857414"/>
            <a:ext cx="10095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	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11933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Smart Sun </a:t>
            </a:r>
            <a:r>
              <a:rPr lang="tr-TR" altLang="en-US" sz="4000" b="1" dirty="0" err="1" smtClean="0"/>
              <a:t>Window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4"/>
            <a:ext cx="10151127" cy="2867934"/>
          </a:xfrm>
        </p:spPr>
        <p:txBody>
          <a:bodyPr>
            <a:normAutofit fontScale="70000" lnSpcReduction="20000"/>
          </a:bodyPr>
          <a:lstStyle/>
          <a:p>
            <a:pPr marL="566928" lvl="3" indent="0" algn="just">
              <a:buNone/>
            </a:pPr>
            <a:r>
              <a:rPr lang="tr-TR" sz="2800" dirty="0" smtClean="0"/>
              <a:t>        </a:t>
            </a:r>
          </a:p>
          <a:p>
            <a:pPr algn="just"/>
            <a:r>
              <a:rPr lang="tr-TR" sz="2800" dirty="0" smtClean="0"/>
              <a:t>         </a:t>
            </a:r>
            <a:r>
              <a:rPr lang="tr-TR" sz="3100" dirty="0"/>
              <a:t>Smart </a:t>
            </a:r>
            <a:r>
              <a:rPr lang="tr-TR" sz="3100" dirty="0" err="1"/>
              <a:t>Glass</a:t>
            </a:r>
            <a:r>
              <a:rPr lang="tr-TR" sz="3100" dirty="0"/>
              <a:t> (akıllı cam) teknolojisine baktığımız zaman , cam  6 parçadan </a:t>
            </a:r>
            <a:r>
              <a:rPr lang="tr-TR" sz="3100" dirty="0" smtClean="0"/>
              <a:t> oluşur.</a:t>
            </a:r>
          </a:p>
          <a:p>
            <a:pPr algn="just"/>
            <a:r>
              <a:rPr lang="tr-TR" sz="3100" dirty="0" smtClean="0"/>
              <a:t>İki </a:t>
            </a:r>
            <a:r>
              <a:rPr lang="tr-TR" sz="3100" dirty="0"/>
              <a:t>cam katmanı arasında sarı olarak görünen ara katman filmi vardır. Bu film sıvı </a:t>
            </a:r>
            <a:r>
              <a:rPr lang="tr-TR" sz="3100" dirty="0" smtClean="0"/>
              <a:t>iletken</a:t>
            </a:r>
          </a:p>
          <a:p>
            <a:pPr algn="just"/>
            <a:r>
              <a:rPr lang="tr-TR" sz="3100" dirty="0" smtClean="0"/>
              <a:t>ile </a:t>
            </a:r>
            <a:r>
              <a:rPr lang="tr-TR" sz="3100" dirty="0"/>
              <a:t>kaplıdır. İletkenlerin içinde bulunan </a:t>
            </a:r>
            <a:r>
              <a:rPr lang="tr-TR" sz="3100" dirty="0" err="1"/>
              <a:t>opak</a:t>
            </a:r>
            <a:r>
              <a:rPr lang="tr-TR" sz="3100" dirty="0"/>
              <a:t> kristaller iletken kaplamadan geçen </a:t>
            </a:r>
            <a:r>
              <a:rPr lang="tr-TR" sz="3100" dirty="0" smtClean="0"/>
              <a:t>akıma</a:t>
            </a:r>
          </a:p>
          <a:p>
            <a:pPr algn="just"/>
            <a:r>
              <a:rPr lang="tr-TR" sz="3100" dirty="0" smtClean="0"/>
              <a:t>göre </a:t>
            </a:r>
            <a:r>
              <a:rPr lang="tr-TR" sz="3100" dirty="0"/>
              <a:t>yön değiştirerek ışığın engellenmesini sağlar veya geçişine izin verir.</a:t>
            </a:r>
          </a:p>
          <a:p>
            <a:pPr algn="just"/>
            <a:r>
              <a:rPr lang="tr-TR" sz="2800" dirty="0" smtClean="0"/>
              <a:t> </a:t>
            </a:r>
            <a:endParaRPr lang="tr-TR" sz="2800" dirty="0"/>
          </a:p>
          <a:p>
            <a:r>
              <a:rPr lang="tr-TR" sz="2800" dirty="0"/>
              <a:t>				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90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smtClean="0"/>
              <a:t>Smart Sun </a:t>
            </a:r>
            <a:r>
              <a:rPr lang="tr-TR" altLang="en-US" sz="4000" b="1" dirty="0" err="1" smtClean="0"/>
              <a:t>Window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4"/>
            <a:ext cx="10151127" cy="286793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tr-TR" dirty="0" smtClean="0"/>
              <a:t>        </a:t>
            </a:r>
          </a:p>
          <a:p>
            <a:pPr algn="just"/>
            <a:r>
              <a:rPr lang="tr-TR" dirty="0" smtClean="0"/>
              <a:t>             </a:t>
            </a:r>
            <a:r>
              <a:rPr lang="tr-TR" sz="2800" dirty="0" smtClean="0"/>
              <a:t>Teknolojimiz, </a:t>
            </a:r>
            <a:r>
              <a:rPr lang="tr-TR" sz="2800" dirty="0"/>
              <a:t>aracın dikiz aynasında konumlandırılan </a:t>
            </a:r>
            <a:r>
              <a:rPr lang="tr-TR" sz="2800" dirty="0" smtClean="0"/>
              <a:t>360 derece kamera vasıtasıyla sürücünün gözleri</a:t>
            </a:r>
          </a:p>
          <a:p>
            <a:pPr algn="just"/>
            <a:r>
              <a:rPr lang="tr-TR" sz="2800" dirty="0" smtClean="0"/>
              <a:t>ve </a:t>
            </a:r>
            <a:r>
              <a:rPr lang="tr-TR" sz="2800" dirty="0"/>
              <a:t>güneşin konumun tespit </a:t>
            </a:r>
            <a:r>
              <a:rPr lang="tr-TR" sz="2800" dirty="0" smtClean="0"/>
              <a:t>edip araç </a:t>
            </a:r>
            <a:r>
              <a:rPr lang="tr-TR" sz="2800" dirty="0"/>
              <a:t>bilgisayarına </a:t>
            </a:r>
            <a:r>
              <a:rPr lang="tr-TR" sz="2800" dirty="0" smtClean="0"/>
              <a:t>aktarıyor. Sürücünün </a:t>
            </a:r>
            <a:r>
              <a:rPr lang="tr-TR" sz="2800" dirty="0"/>
              <a:t>baktığı yöne ve güneşin konumuna</a:t>
            </a:r>
            <a:endParaRPr lang="tr-TR" sz="2800" dirty="0" smtClean="0"/>
          </a:p>
          <a:p>
            <a:pPr algn="just"/>
            <a:r>
              <a:rPr lang="tr-TR" sz="2800" dirty="0" smtClean="0"/>
              <a:t>göre araç camının hangi kısmını karartması gerektiğini belirliyor. </a:t>
            </a:r>
            <a:r>
              <a:rPr lang="tr-TR" sz="2800" dirty="0"/>
              <a:t>Daha sonra camın arasında bulunan sıvı </a:t>
            </a:r>
            <a:endParaRPr lang="tr-TR" sz="2800" dirty="0" smtClean="0"/>
          </a:p>
          <a:p>
            <a:pPr algn="just"/>
            <a:r>
              <a:rPr lang="tr-TR" sz="2800" dirty="0" smtClean="0"/>
              <a:t>kristaller ile camın hangi kısmı kararması gerekiyorsa o </a:t>
            </a:r>
            <a:r>
              <a:rPr lang="tr-TR" sz="2800" dirty="0"/>
              <a:t>kısım  elektriksel sinyal ile renk değiştiriyor. Bu işlem </a:t>
            </a:r>
            <a:endParaRPr lang="tr-TR" sz="2800" dirty="0" smtClean="0"/>
          </a:p>
          <a:p>
            <a:pPr algn="just"/>
            <a:r>
              <a:rPr lang="tr-TR" sz="2800" dirty="0" smtClean="0"/>
              <a:t>saniyeler </a:t>
            </a:r>
            <a:r>
              <a:rPr lang="tr-TR" sz="2800" dirty="0"/>
              <a:t>içinde anlık olarak gerçekleştiğinden dolayı  aracın ani konum değiştirmesi veya sürücünün başını </a:t>
            </a:r>
            <a:endParaRPr lang="tr-TR" sz="2800" dirty="0" smtClean="0"/>
          </a:p>
          <a:p>
            <a:pPr algn="just"/>
            <a:r>
              <a:rPr lang="tr-TR" sz="2800" dirty="0" smtClean="0"/>
              <a:t>hareket ettirmesi sonucunda karartılacak bölge hızla yer değiştirdiği için bir sorun teşkil etmiyor.</a:t>
            </a:r>
          </a:p>
          <a:p>
            <a:pPr algn="just"/>
            <a:r>
              <a:rPr lang="tr-TR" sz="2800" dirty="0" smtClean="0"/>
              <a:t> </a:t>
            </a:r>
            <a:endParaRPr lang="tr-TR" dirty="0" smtClean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6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6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err="1" smtClean="0"/>
              <a:t>Use</a:t>
            </a:r>
            <a:r>
              <a:rPr lang="tr-TR" altLang="en-US" sz="4000" b="1" dirty="0" smtClean="0"/>
              <a:t> Case </a:t>
            </a:r>
            <a:r>
              <a:rPr lang="tr-TR" altLang="en-US" sz="4000" b="1" dirty="0" err="1" smtClean="0"/>
              <a:t>Diagram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4"/>
            <a:ext cx="10151127" cy="2867934"/>
          </a:xfrm>
        </p:spPr>
        <p:txBody>
          <a:bodyPr/>
          <a:lstStyle/>
          <a:p>
            <a:pPr algn="just"/>
            <a:r>
              <a:rPr lang="tr-TR" dirty="0" smtClean="0"/>
              <a:t>        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7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845734"/>
            <a:ext cx="9957943" cy="27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69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50757"/>
          </a:xfrm>
        </p:spPr>
        <p:txBody>
          <a:bodyPr>
            <a:normAutofit/>
          </a:bodyPr>
          <a:lstStyle/>
          <a:p>
            <a:r>
              <a:rPr lang="tr-TR" altLang="en-US" sz="4000" b="1" dirty="0" err="1" smtClean="0"/>
              <a:t>Sequence</a:t>
            </a:r>
            <a:r>
              <a:rPr lang="tr-TR" altLang="en-US" sz="4000" b="1" dirty="0" smtClean="0"/>
              <a:t> </a:t>
            </a:r>
            <a:r>
              <a:rPr lang="tr-TR" altLang="en-US" sz="4000" b="1" dirty="0" err="1" smtClean="0"/>
              <a:t>Diagram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4"/>
            <a:ext cx="10151127" cy="2867934"/>
          </a:xfrm>
        </p:spPr>
        <p:txBody>
          <a:bodyPr/>
          <a:lstStyle/>
          <a:p>
            <a:pPr algn="just"/>
            <a:r>
              <a:rPr lang="tr-TR" dirty="0" smtClean="0"/>
              <a:t>        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1" y="2114550"/>
            <a:ext cx="1020793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02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4552" y="286603"/>
            <a:ext cx="10151128" cy="1464923"/>
          </a:xfrm>
        </p:spPr>
        <p:txBody>
          <a:bodyPr>
            <a:normAutofit/>
          </a:bodyPr>
          <a:lstStyle/>
          <a:p>
            <a:r>
              <a:rPr lang="tr-TR" altLang="en-US" sz="4000" b="1" dirty="0" err="1" smtClean="0"/>
              <a:t>Module</a:t>
            </a:r>
            <a:r>
              <a:rPr lang="tr-TR" altLang="en-US" sz="4000" b="1" dirty="0" smtClean="0"/>
              <a:t> </a:t>
            </a:r>
            <a:r>
              <a:rPr lang="tr-TR" altLang="en-US" sz="4000" b="1" dirty="0" err="1" smtClean="0"/>
              <a:t>Diagram</a:t>
            </a:r>
            <a:endParaRPr lang="tr-TR" alt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4552" y="1845734"/>
            <a:ext cx="10151127" cy="2867934"/>
          </a:xfrm>
        </p:spPr>
        <p:txBody>
          <a:bodyPr/>
          <a:lstStyle/>
          <a:p>
            <a:pPr algn="just"/>
            <a:r>
              <a:rPr lang="tr-TR" dirty="0" smtClean="0"/>
              <a:t>        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Aralık-2016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718-C802-48DB-ABF0-B5AB181144F6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2" y="295345"/>
            <a:ext cx="1657082" cy="12550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668"/>
            <a:ext cx="1996225" cy="159870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6" y="1845734"/>
            <a:ext cx="6191719" cy="4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4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471</Words>
  <Application>Microsoft Office PowerPoint</Application>
  <PresentationFormat>Geniş ekran</PresentationFormat>
  <Paragraphs>139</Paragraphs>
  <Slides>18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Geçmişe bakış</vt:lpstr>
      <vt:lpstr>                             SMART SUN WİNDOW   </vt:lpstr>
      <vt:lpstr>İçerik</vt:lpstr>
      <vt:lpstr>Smart Sun Window Nedir?</vt:lpstr>
      <vt:lpstr>Smart Sun Window Nedir?</vt:lpstr>
      <vt:lpstr>Smart Sun Window</vt:lpstr>
      <vt:lpstr>Smart Sun Window</vt:lpstr>
      <vt:lpstr>Use Case Diagram</vt:lpstr>
      <vt:lpstr>Sequence Diagram</vt:lpstr>
      <vt:lpstr>Module Diagram</vt:lpstr>
      <vt:lpstr>Proje Gereksinimleri</vt:lpstr>
      <vt:lpstr>Proje Gereksinimleri</vt:lpstr>
      <vt:lpstr>Proje Gereksinimleri</vt:lpstr>
      <vt:lpstr>Proje Gereksinimleri</vt:lpstr>
      <vt:lpstr>Proje Gereksinimleri</vt:lpstr>
      <vt:lpstr>Başarı Kriterleri</vt:lpstr>
      <vt:lpstr>Kaynaklar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SUN WİNDOW</dc:title>
  <dc:creator>SERHAT GÜZEL</dc:creator>
  <cp:lastModifiedBy>SERHAT GÜZEL</cp:lastModifiedBy>
  <cp:revision>37</cp:revision>
  <dcterms:created xsi:type="dcterms:W3CDTF">2016-12-18T16:24:27Z</dcterms:created>
  <dcterms:modified xsi:type="dcterms:W3CDTF">2016-12-21T20:40:37Z</dcterms:modified>
</cp:coreProperties>
</file>