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94667" autoAdjust="0"/>
  </p:normalViewPr>
  <p:slideViewPr>
    <p:cSldViewPr>
      <p:cViewPr varScale="1">
        <p:scale>
          <a:sx n="58" d="100"/>
          <a:sy n="58" d="100"/>
        </p:scale>
        <p:origin x="-250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SmartCare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Feel connected - next  level patient care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9450" y="526350"/>
            <a:ext cx="88098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Adding layer of Identity over IOT </a:t>
            </a:r>
            <a:r>
              <a:rPr lang="en" sz="3000" smtClean="0"/>
              <a:t>and</a:t>
            </a:r>
            <a:r>
              <a:rPr lang="en" sz="3000" smtClean="0"/>
              <a:t> </a:t>
            </a:r>
            <a:r>
              <a:rPr lang="en" sz="3000"/>
              <a:t>create an enterprise application for hospitals/care homes to offer a personalized patient experience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The opportunity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6044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Enable patient to control light and temperature of their rooms from their own mobile device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Empower hospitals to up their game on patient experience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Potential to seamlessly  integrate and scale up to more devices from multiple vendors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916100" y="362250"/>
            <a:ext cx="1306800" cy="52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50750" y="362257"/>
            <a:ext cx="1306800" cy="52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509100" y="1027550"/>
            <a:ext cx="1306800" cy="52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80" name="Shape 80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Install smart device in patient room,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Connect devices to IDoT platform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83" name="Shape 83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6042152" y="2070575"/>
            <a:ext cx="2469300" cy="265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Patient  can control light and temperature from their own mobile device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. </a:t>
            </a:r>
          </a:p>
        </p:txBody>
      </p:sp>
      <p:sp>
        <p:nvSpPr>
          <p:cNvPr id="86" name="Shape 86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3044774" y="2070575"/>
            <a:ext cx="2760599" cy="265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Hospital admin configures devices settings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Patient onboarded 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5419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 idx="4294967295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Technology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3306775" y="2011950"/>
            <a:ext cx="5319600" cy="111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Identity of Things - Any user Any Device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spearmint</vt:lpstr>
      <vt:lpstr>SmartCare </vt:lpstr>
      <vt:lpstr>Adding layer of Identity over IOT and create an enterprise application for hospitals/care homes to offer a personalized patient experience   </vt:lpstr>
      <vt:lpstr>The opportunity</vt:lpstr>
      <vt:lpstr>How it works</vt:lpstr>
      <vt:lpstr>The Technology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SmartCare</dc:title>
  <dc:creator>spuser</dc:creator>
  <cp:lastModifiedBy>spuser</cp:lastModifiedBy>
  <cp:revision>2</cp:revision>
  <dcterms:modified xsi:type="dcterms:W3CDTF">2016-05-22T03:35:43Z</dcterms:modified>
</cp:coreProperties>
</file>