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webpack</a:t>
            </a:r>
            <a:r>
              <a:rPr lang="zh-CN" altLang="en-US"/>
              <a:t>使用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提升 webpack 的构建速度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zh-CN"/>
              <a:t>1</a:t>
            </a:r>
            <a:r>
              <a:rPr lang="zh-CN" altLang="en-US"/>
              <a:t>、减少 resolve 的解析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解析相对路径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查找相对当前模块的路径下是否有对应文件或文件夹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是文件则直接加载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是文件夹则继续查找文件夹下的 package.json 文件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有 package.json 文件则按照文件中 main 字段的文件名来查找文件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无 package.json 或者无 main 字段则查找 index.js 文件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解析模块名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查找当前文件目录下，父级目录及以上目录下的 node_modules 文件夹，看是否有对应名称的模块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解析绝对路径（不建议使用）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直接查找对应路径的文件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1490" y="1322070"/>
            <a:ext cx="5505450" cy="23837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把 loader 应用的文件范围缩小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尽可能把 loader 应用的文件范围缩小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480" y="2424430"/>
            <a:ext cx="9069070" cy="36398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 DLLPlugin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webpack</a:t>
            </a:r>
            <a:r>
              <a:rPr lang="zh-CN" altLang="en-US"/>
              <a:t>的概念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webpack</a:t>
            </a:r>
            <a:r>
              <a:rPr lang="zh-CN" altLang="en-US"/>
              <a:t>提升构建速度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、创建自己的</a:t>
            </a:r>
            <a:r>
              <a:rPr lang="en-US" altLang="zh-CN"/>
              <a:t>loader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、创建自己的</a:t>
            </a:r>
            <a:r>
              <a:rPr lang="en-US" altLang="zh-CN"/>
              <a:t>plugin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webpack</a:t>
            </a:r>
            <a:r>
              <a:rPr lang="zh-CN" altLang="en-US"/>
              <a:t>基本概念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entery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output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loader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plugin</a:t>
            </a:r>
            <a:endParaRPr lang="en-US" altLang="zh-CN"/>
          </a:p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mode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6850" y="3110865"/>
            <a:ext cx="8046720" cy="3178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Entry 的⽤法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94580" cy="4351655"/>
          </a:xfrm>
        </p:spPr>
        <p:txBody>
          <a:bodyPr/>
          <a:p>
            <a:r>
              <a:rPr lang="zh-CN" altLang="en-US" sz="2400"/>
              <a:t>单⼊⼝：entry 是⼀个字符串</a:t>
            </a:r>
            <a:endParaRPr lang="zh-CN" altLang="en-US" sz="2400"/>
          </a:p>
          <a:p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module.exports={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entry:'./src/index.js'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}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5891530" y="1825625"/>
            <a:ext cx="5120005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多入⼝：entry 是⼀个对象</a:t>
            </a:r>
            <a:endParaRPr lang="zh-CN" altLang="en-US" sz="2400"/>
          </a:p>
          <a:p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module.exports={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 </a:t>
            </a:r>
            <a:r>
              <a:rPr sz="2400">
                <a:sym typeface="+mn-ea"/>
              </a:rPr>
              <a:t> entry:{</a:t>
            </a:r>
            <a:endParaRPr sz="2400">
              <a:sym typeface="+mn-ea"/>
            </a:endParaRPr>
          </a:p>
          <a:p>
            <a:pPr marL="0" indent="0">
              <a:buNone/>
            </a:pPr>
            <a:r>
              <a:rPr sz="2400">
                <a:sym typeface="+mn-ea"/>
              </a:rPr>
              <a:t>    app:'./src/app.js',</a:t>
            </a:r>
            <a:endParaRPr sz="2400">
              <a:sym typeface="+mn-ea"/>
            </a:endParaRPr>
          </a:p>
          <a:p>
            <a:pPr marL="0" indent="0">
              <a:buNone/>
            </a:pPr>
            <a:r>
              <a:rPr sz="2400">
                <a:sym typeface="+mn-ea"/>
              </a:rPr>
              <a:t>    adminApp:'./src/adminApp.js'</a:t>
            </a:r>
            <a:endParaRPr sz="2400">
              <a:sym typeface="+mn-ea"/>
            </a:endParaRPr>
          </a:p>
          <a:p>
            <a:pPr marL="0" indent="0">
              <a:buNone/>
            </a:pPr>
            <a:r>
              <a:rPr sz="2400">
                <a:sym typeface="+mn-ea"/>
              </a:rPr>
              <a:t>  }</a:t>
            </a:r>
            <a:endParaRPr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}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Output</a:t>
            </a:r>
            <a:r>
              <a:rPr lang="zh-CN" altLang="en-US"/>
              <a:t>用法：单入口配置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module.exports={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entry:'./src/index.js',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output:{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filename:'bundle.js',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path:__dirname+'/dist'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Output</a:t>
            </a:r>
            <a:r>
              <a:rPr lang="zh-CN" altLang="en-US"/>
              <a:t>用法：多入口配置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module.exports={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entry:{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app:'./src/index.js',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search:'./src/search.js'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},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output:{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filename:'[name].js',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path:__dirname+'/dist'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Loaders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webpack 开箱即用只支持 JS 和 JSON 两种文件类型，通过 Loaders 去支持其它文</a:t>
            </a:r>
            <a:endParaRPr lang="zh-CN" altLang="en-US"/>
          </a:p>
          <a:p>
            <a:r>
              <a:rPr lang="zh-CN" altLang="en-US"/>
              <a:t>件类型并且把它们转化成有效的模块，并且可以添加到依赖图中。</a:t>
            </a:r>
            <a:endParaRPr lang="zh-CN" altLang="en-US"/>
          </a:p>
          <a:p>
            <a:r>
              <a:rPr lang="zh-CN" altLang="en-US"/>
              <a:t>本身是一个函数，接受源文件作为参数，返回转换的结果。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Plugins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插件⽤于 bundle ⽂件的优化，资源管理和环境变量注⼊</a:t>
            </a:r>
            <a:endParaRPr lang="zh-CN" altLang="en-US"/>
          </a:p>
          <a:p>
            <a:r>
              <a:rPr lang="zh-CN" altLang="en-US"/>
              <a:t>作⽤于整个构建过程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280" y="2994025"/>
            <a:ext cx="4330700" cy="35248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Mode ⽤来指定当前的构建环境是：production、development 还是 none</a:t>
            </a:r>
            <a:endParaRPr lang="zh-CN" altLang="en-US"/>
          </a:p>
          <a:p>
            <a:r>
              <a:rPr lang="zh-CN" altLang="en-US"/>
              <a:t>设置 mode 可以使⽤ webpack 内置的函数，默认值为 production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1136</Words>
  <Application>WPS 表格</Application>
  <PresentationFormat>宽屏</PresentationFormat>
  <Paragraphs>105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汉仪旗黑KW</vt:lpstr>
      <vt:lpstr>宋体-简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Output用法：单入口配置</vt:lpstr>
      <vt:lpstr>PowerPoint 演示文稿</vt:lpstr>
      <vt:lpstr>PowerPoint 演示文稿</vt:lpstr>
      <vt:lpstr>PowerPoint 演示文稿</vt:lpstr>
      <vt:lpstr>提升 webpack 的构建速度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wujun</dc:creator>
  <cp:lastModifiedBy>wujun</cp:lastModifiedBy>
  <cp:revision>12</cp:revision>
  <dcterms:created xsi:type="dcterms:W3CDTF">2019-06-23T15:42:39Z</dcterms:created>
  <dcterms:modified xsi:type="dcterms:W3CDTF">2019-06-23T15:42:39Z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