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62" r:id="rId7"/>
    <p:sldId id="258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77B0-B4D2-482C-BD4A-A0EA337615C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F40A-496E-4271-B5F1-A0850AE84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Guide for IO Visor Environment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Jungi Lee</a:t>
            </a:r>
          </a:p>
          <a:p>
            <a:r>
              <a:rPr lang="en-US" altLang="ko-KR" dirty="0" smtClean="0"/>
              <a:t>2017-07-24</a:t>
            </a:r>
          </a:p>
        </p:txBody>
      </p:sp>
    </p:spTree>
    <p:extLst>
      <p:ext uri="{BB962C8B-B14F-4D97-AF65-F5344CB8AC3E}">
        <p14:creationId xmlns:p14="http://schemas.microsoft.com/office/powerpoint/2010/main" val="104321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S/C/O (</a:t>
            </a:r>
            <a:r>
              <a:rPr lang="ko-KR" altLang="en-US" dirty="0" smtClean="0"/>
              <a:t>현재 설정 상황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6082"/>
              </p:ext>
            </p:extLst>
          </p:nvPr>
        </p:nvGraphicFramePr>
        <p:xfrm>
          <a:off x="2032000" y="2074338"/>
          <a:ext cx="8127999" cy="379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/>
                <a:gridCol w="2192866"/>
                <a:gridCol w="4250266"/>
              </a:tblGrid>
              <a:tr h="948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</a:t>
                      </a:r>
                      <a:r>
                        <a:rPr lang="en-US" altLang="ko-KR" baseline="0" dirty="0" smtClean="0"/>
                        <a:t>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OS/Kernel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</a:tr>
              <a:tr h="948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116.89.190.193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OA 4.2 (Ubuntu 14.04. based)</a:t>
                      </a:r>
                    </a:p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en-US" altLang="ko-KR" baseline="0" dirty="0" smtClean="0"/>
                        <a:t> Kernel 4.8.0</a:t>
                      </a:r>
                      <a:endParaRPr lang="ko-KR" altLang="en-US" dirty="0"/>
                    </a:p>
                  </a:txBody>
                  <a:tcPr/>
                </a:tc>
              </a:tr>
              <a:tr h="948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210.114.90.170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Ubuntu 16.04</a:t>
                      </a:r>
                    </a:p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en-US" altLang="ko-KR" baseline="0" dirty="0" smtClean="0"/>
                        <a:t> Kernel 4.8.0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48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210.114.90.169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Ubuntu 16.04</a:t>
                      </a:r>
                    </a:p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en-US" altLang="ko-KR" baseline="0" dirty="0" smtClean="0"/>
                        <a:t> Kernel 4.8.0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35067" y="5240866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Working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5067" y="4267201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Working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5067" y="3244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3683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Upgrade to Linux Kernel </a:t>
            </a:r>
            <a:r>
              <a:rPr lang="en-US" altLang="ko-KR" sz="3200" dirty="0" smtClean="0"/>
              <a:t>4.5.1 to 4.8.0 </a:t>
            </a:r>
            <a:r>
              <a:rPr lang="en-US" altLang="ko-KR" sz="3200" dirty="0"/>
              <a:t>(On Type </a:t>
            </a:r>
            <a:r>
              <a:rPr lang="en-US" altLang="ko-KR" sz="3200" dirty="0" smtClean="0"/>
              <a:t>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wget</a:t>
            </a:r>
            <a:r>
              <a:rPr lang="en-US" altLang="ko-KR" dirty="0"/>
              <a:t> http://kernel.ubuntu.com/~</a:t>
            </a:r>
            <a:r>
              <a:rPr lang="en-US" altLang="ko-KR" dirty="0" smtClean="0"/>
              <a:t>kernel-ppa/mainline/v4.8/linux-headers-4.8.0-040800_4.8.0-040800.201610022031_all.deb</a:t>
            </a:r>
          </a:p>
          <a:p>
            <a:r>
              <a:rPr lang="en-US" altLang="ko-KR" dirty="0" err="1"/>
              <a:t>wget</a:t>
            </a:r>
            <a:r>
              <a:rPr lang="en-US" altLang="ko-KR" dirty="0"/>
              <a:t> http://kernel.ubuntu.com/~</a:t>
            </a:r>
            <a:r>
              <a:rPr lang="en-US" altLang="ko-KR" dirty="0" smtClean="0"/>
              <a:t>kernel-ppa/mainline/v4.8/linux-headers-4.8.0-040800-generic_4.8.0-040800.201610022031_amd64.deb</a:t>
            </a:r>
          </a:p>
          <a:p>
            <a:r>
              <a:rPr lang="en-US" altLang="ko-KR" dirty="0" err="1"/>
              <a:t>wget</a:t>
            </a:r>
            <a:r>
              <a:rPr lang="en-US" altLang="ko-KR" dirty="0"/>
              <a:t> http://kernel.ubuntu.com/~</a:t>
            </a:r>
            <a:r>
              <a:rPr lang="en-US" altLang="ko-KR" dirty="0" smtClean="0"/>
              <a:t>kernel-ppa/mainline/v4.8/linux-image-4.8.0-040800-generic_4.8.0-040800.201610022031_amd64.deb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dpkg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linux</a:t>
            </a:r>
            <a:r>
              <a:rPr lang="en-US" altLang="ko-KR" dirty="0"/>
              <a:t>-*.deb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15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S 10G Driver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업그레이드가 진행되며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관련 오류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-&gt;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modprobe.d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ixgbe.conf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수정해서 해결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insmod</a:t>
            </a:r>
            <a:r>
              <a:rPr lang="en-US" altLang="ko-KR" dirty="0"/>
              <a:t> </a:t>
            </a:r>
            <a:r>
              <a:rPr lang="en-US" altLang="ko-KR" dirty="0" err="1"/>
              <a:t>ixgbe.ko</a:t>
            </a:r>
            <a:r>
              <a:rPr lang="en-US" altLang="ko-KR" dirty="0"/>
              <a:t> </a:t>
            </a:r>
            <a:r>
              <a:rPr lang="en-US" altLang="ko-KR" dirty="0" err="1" smtClean="0"/>
              <a:t>max_vfs</a:t>
            </a:r>
            <a:r>
              <a:rPr lang="en-US" altLang="ko-KR" dirty="0" smtClean="0"/>
              <a:t>=32)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33" y="4327235"/>
            <a:ext cx="5223933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Upgrade to Linux Kernel 4.4.0 to 4.8.0 (On Type C)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-y install linux-image-4.8.0-41-generic linux-image-extra-4.8.0-41-generic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</a:rPr>
              <a:t> apt-get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linux</a:t>
            </a:r>
            <a:r>
              <a:rPr lang="en-US" altLang="ko-KR" dirty="0" smtClean="0">
                <a:solidFill>
                  <a:srgbClr val="FF0000"/>
                </a:solidFill>
              </a:rPr>
              <a:t>-headers-$(</a:t>
            </a:r>
            <a:r>
              <a:rPr lang="en-US" altLang="ko-KR" dirty="0" err="1" smtClean="0">
                <a:solidFill>
                  <a:srgbClr val="FF0000"/>
                </a:solidFill>
              </a:rPr>
              <a:t>uname</a:t>
            </a:r>
            <a:r>
              <a:rPr lang="en-US" altLang="ko-KR" dirty="0" smtClean="0">
                <a:solidFill>
                  <a:srgbClr val="FF0000"/>
                </a:solidFill>
              </a:rPr>
              <a:t> -r)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CONFIG_BPF=y</a:t>
            </a:r>
          </a:p>
          <a:p>
            <a:r>
              <a:rPr lang="en-US" altLang="ko-KR" dirty="0" smtClean="0"/>
              <a:t>CONFIG_BPF_SYSCALL=y</a:t>
            </a:r>
          </a:p>
          <a:p>
            <a:r>
              <a:rPr lang="en-US" altLang="ko-KR" dirty="0" smtClean="0"/>
              <a:t># [optional, for 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 filters]</a:t>
            </a:r>
          </a:p>
          <a:p>
            <a:r>
              <a:rPr lang="en-US" altLang="ko-KR" dirty="0" smtClean="0"/>
              <a:t>CONFIG_NET_CLS_BPF=m</a:t>
            </a:r>
          </a:p>
          <a:p>
            <a:r>
              <a:rPr lang="en-US" altLang="ko-KR" dirty="0" smtClean="0"/>
              <a:t># [optional, for 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 actions]</a:t>
            </a:r>
          </a:p>
          <a:p>
            <a:r>
              <a:rPr lang="en-US" altLang="ko-KR" dirty="0" smtClean="0"/>
              <a:t>CONFIG_NET_ACT_BPF=m</a:t>
            </a:r>
          </a:p>
          <a:p>
            <a:r>
              <a:rPr lang="en-US" altLang="ko-KR" dirty="0" smtClean="0"/>
              <a:t>CONFIG_BPF_JIT=y</a:t>
            </a:r>
          </a:p>
          <a:p>
            <a:r>
              <a:rPr lang="en-US" altLang="ko-KR" dirty="0" smtClean="0"/>
              <a:t>CONFIG_HAVE_BPF_JIT=y</a:t>
            </a:r>
          </a:p>
          <a:p>
            <a:r>
              <a:rPr lang="en-US" altLang="ko-KR" dirty="0" smtClean="0"/>
              <a:t># [optional, for </a:t>
            </a:r>
            <a:r>
              <a:rPr lang="en-US" altLang="ko-KR" dirty="0" err="1" smtClean="0"/>
              <a:t>kprobes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CONFIG_BPF_EVENTS=y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873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S/C/O kernel Version 4.8.0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6027"/>
          <a:stretch/>
        </p:blipFill>
        <p:spPr>
          <a:xfrm>
            <a:off x="3680354" y="2945871"/>
            <a:ext cx="4583113" cy="206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7" y="4618566"/>
            <a:ext cx="4848225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8" y="1690688"/>
            <a:ext cx="6343650" cy="15335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360334" y="2212445"/>
            <a:ext cx="2235200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729287" y="3439053"/>
            <a:ext cx="2235200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40800" y="5108045"/>
            <a:ext cx="2235200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IO Visor – Build Dependencies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# Trusty and older</a:t>
            </a:r>
          </a:p>
          <a:p>
            <a:r>
              <a:rPr lang="en-US" altLang="ko-KR" sz="2000" dirty="0" smtClean="0"/>
              <a:t>VER=trusty</a:t>
            </a:r>
          </a:p>
          <a:p>
            <a:r>
              <a:rPr lang="en-US" altLang="ko-KR" sz="2000" dirty="0" smtClean="0"/>
              <a:t>echo "deb http://llvm.org/apt/$VER/ </a:t>
            </a:r>
            <a:r>
              <a:rPr lang="en-US" altLang="ko-KR" sz="2000" dirty="0" err="1" smtClean="0"/>
              <a:t>llvm</a:t>
            </a:r>
            <a:r>
              <a:rPr lang="en-US" altLang="ko-KR" sz="2000" dirty="0" smtClean="0"/>
              <a:t>-toolchain-$VER-3.7 main</a:t>
            </a:r>
          </a:p>
          <a:p>
            <a:r>
              <a:rPr lang="en-US" altLang="ko-KR" sz="2000" dirty="0" smtClean="0"/>
              <a:t>deb-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http://llvm.org/apt/$VER/ </a:t>
            </a:r>
            <a:r>
              <a:rPr lang="en-US" altLang="ko-KR" sz="2000" dirty="0" err="1" smtClean="0"/>
              <a:t>llvm</a:t>
            </a:r>
            <a:r>
              <a:rPr lang="en-US" altLang="ko-KR" sz="2000" dirty="0" smtClean="0"/>
              <a:t>-toolchain-$VER-3.7 main" | \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tee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/apt/</a:t>
            </a:r>
            <a:r>
              <a:rPr lang="en-US" altLang="ko-KR" sz="2000" dirty="0" err="1" smtClean="0"/>
              <a:t>sources.list.d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llvm.list</a:t>
            </a:r>
            <a:endParaRPr lang="en-US" altLang="ko-KR" sz="2000" dirty="0" smtClean="0"/>
          </a:p>
          <a:p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-O - http://llvm.org/apt/llvm-snapshot.gpg.key |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apt-key add -</a:t>
            </a:r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apt-get update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All versions</a:t>
            </a:r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apt-get -y install bison build-essential </a:t>
            </a:r>
            <a:r>
              <a:rPr lang="en-US" altLang="ko-KR" sz="2000" dirty="0" err="1" smtClean="0"/>
              <a:t>cmake</a:t>
            </a:r>
            <a:r>
              <a:rPr lang="en-US" altLang="ko-KR" sz="2000" dirty="0" smtClean="0"/>
              <a:t> flex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libedit</a:t>
            </a:r>
            <a:r>
              <a:rPr lang="en-US" altLang="ko-KR" sz="2000" dirty="0" smtClean="0"/>
              <a:t>-dev libllvm3.7 llvm-3.7-dev libclang-3.7-dev python zlib1g-dev </a:t>
            </a:r>
            <a:r>
              <a:rPr lang="en-US" altLang="ko-KR" sz="2000" dirty="0" err="1" smtClean="0"/>
              <a:t>libelf</a:t>
            </a:r>
            <a:r>
              <a:rPr lang="en-US" altLang="ko-KR" sz="2000" dirty="0" smtClean="0"/>
              <a:t>-dev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1515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IO Visor – </a:t>
            </a:r>
            <a:r>
              <a:rPr lang="en-US" altLang="ko-KR" sz="4000" dirty="0" smtClean="0"/>
              <a:t>Install and compile BCC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https://github.com/iovisor/bcc.git</a:t>
            </a:r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bcc/build; cd bcc/build</a:t>
            </a:r>
          </a:p>
          <a:p>
            <a:r>
              <a:rPr lang="en-US" altLang="ko-KR" dirty="0" err="1" smtClean="0"/>
              <a:t>cmake</a:t>
            </a:r>
            <a:r>
              <a:rPr lang="en-US" altLang="ko-KR" dirty="0" smtClean="0"/>
              <a:t> .. -DCMAKE_INSTALL_PREFIX=/</a:t>
            </a:r>
            <a:r>
              <a:rPr lang="en-US" altLang="ko-KR" dirty="0" err="1" smtClean="0"/>
              <a:t>usr</a:t>
            </a:r>
            <a:endParaRPr lang="en-US" altLang="ko-KR" dirty="0" smtClean="0"/>
          </a:p>
          <a:p>
            <a:r>
              <a:rPr lang="en-US" altLang="ko-KR" dirty="0" smtClean="0"/>
              <a:t>make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make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1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Packet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smtClean="0"/>
              <a:t>python packet_tracing.py</a:t>
            </a:r>
            <a:endParaRPr lang="en-US" altLang="ko-KR" dirty="0" smtClean="0"/>
          </a:p>
          <a:p>
            <a:r>
              <a:rPr lang="en-US" altLang="ko-KR" dirty="0" smtClean="0"/>
              <a:t>Working </a:t>
            </a:r>
            <a:r>
              <a:rPr lang="en-US" altLang="ko-KR" dirty="0" smtClean="0"/>
              <a:t>on Type S/C/O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6409"/>
            <a:ext cx="3497726" cy="2435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41" y="3436409"/>
            <a:ext cx="2969785" cy="2435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36" y="3436409"/>
            <a:ext cx="3611666" cy="24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6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293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Guide for IO Visor Environment</vt:lpstr>
      <vt:lpstr>Type S/C/O (현재 설정 상황)</vt:lpstr>
      <vt:lpstr>Upgrade to Linux Kernel 4.5.1 to 4.8.0 (On Type S)</vt:lpstr>
      <vt:lpstr>Type S 10G Driver Problem</vt:lpstr>
      <vt:lpstr>Upgrade to Linux Kernel 4.4.0 to 4.8.0 (On Type C)</vt:lpstr>
      <vt:lpstr>Type S/C/O kernel Version 4.8.0</vt:lpstr>
      <vt:lpstr>Install IO Visor – Build Dependencies</vt:lpstr>
      <vt:lpstr>Install IO Visor – Install and compile BCC</vt:lpstr>
      <vt:lpstr>Packet tracing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for IO Visor Environment</dc:title>
  <dc:creator>Jungi Lee</dc:creator>
  <cp:lastModifiedBy>Jungi Lee</cp:lastModifiedBy>
  <cp:revision>28</cp:revision>
  <dcterms:created xsi:type="dcterms:W3CDTF">2017-07-19T07:15:39Z</dcterms:created>
  <dcterms:modified xsi:type="dcterms:W3CDTF">2017-07-25T11:59:22Z</dcterms:modified>
</cp:coreProperties>
</file>