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74" r:id="rId6"/>
    <p:sldId id="266" r:id="rId7"/>
    <p:sldId id="258" r:id="rId8"/>
    <p:sldId id="259" r:id="rId9"/>
    <p:sldId id="267" r:id="rId10"/>
    <p:sldId id="261" r:id="rId11"/>
    <p:sldId id="262" r:id="rId12"/>
    <p:sldId id="268" r:id="rId13"/>
    <p:sldId id="270" r:id="rId14"/>
    <p:sldId id="260" r:id="rId15"/>
    <p:sldId id="273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1"/>
    <p:restoredTop sz="94615"/>
  </p:normalViewPr>
  <p:slideViewPr>
    <p:cSldViewPr snapToGrid="0">
      <p:cViewPr varScale="1">
        <p:scale>
          <a:sx n="102" d="100"/>
          <a:sy n="102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HUJA Abhishek (DIGIT-EXT)" userId="ca899f0c-4754-48ac-bee5-6b49cd984977" providerId="ADAL" clId="{01864C52-9450-9B43-912A-4BA030B471D6}"/>
    <pc:docChg chg="undo custSel addSld delSld modSld sldOrd modMainMaster">
      <pc:chgData name="SAKHUJA Abhishek (DIGIT-EXT)" userId="ca899f0c-4754-48ac-bee5-6b49cd984977" providerId="ADAL" clId="{01864C52-9450-9B43-912A-4BA030B471D6}" dt="2024-03-15T13:44:48.686" v="5037" actId="1076"/>
      <pc:docMkLst>
        <pc:docMk/>
      </pc:docMkLst>
      <pc:sldChg chg="addSp delSp modSp mod modTransition setBg">
        <pc:chgData name="SAKHUJA Abhishek (DIGIT-EXT)" userId="ca899f0c-4754-48ac-bee5-6b49cd984977" providerId="ADAL" clId="{01864C52-9450-9B43-912A-4BA030B471D6}" dt="2024-03-14T15:40:46.580" v="5032"/>
        <pc:sldMkLst>
          <pc:docMk/>
          <pc:sldMk cId="1487151336" sldId="256"/>
        </pc:sldMkLst>
        <pc:spChg chg="mod">
          <ac:chgData name="SAKHUJA Abhishek (DIGIT-EXT)" userId="ca899f0c-4754-48ac-bee5-6b49cd984977" providerId="ADAL" clId="{01864C52-9450-9B43-912A-4BA030B471D6}" dt="2024-03-14T10:00:26.402" v="3032" actId="404"/>
          <ac:spMkLst>
            <pc:docMk/>
            <pc:sldMk cId="1487151336" sldId="256"/>
            <ac:spMk id="2" creationId="{8938FAF0-25DB-D216-5A38-0B26711A8017}"/>
          </ac:spMkLst>
        </pc:spChg>
        <pc:spChg chg="add del mod">
          <ac:chgData name="SAKHUJA Abhishek (DIGIT-EXT)" userId="ca899f0c-4754-48ac-bee5-6b49cd984977" providerId="ADAL" clId="{01864C52-9450-9B43-912A-4BA030B471D6}" dt="2024-03-14T09:40:50.409" v="2398"/>
          <ac:spMkLst>
            <pc:docMk/>
            <pc:sldMk cId="1487151336" sldId="256"/>
            <ac:spMk id="3" creationId="{31C913A4-8F0D-A202-5236-2FE9BA84FDBB}"/>
          </ac:spMkLst>
        </pc:spChg>
        <pc:picChg chg="add mod">
          <ac:chgData name="SAKHUJA Abhishek (DIGIT-EXT)" userId="ca899f0c-4754-48ac-bee5-6b49cd984977" providerId="ADAL" clId="{01864C52-9450-9B43-912A-4BA030B471D6}" dt="2024-03-14T15:29:11.307" v="4766" actId="14100"/>
          <ac:picMkLst>
            <pc:docMk/>
            <pc:sldMk cId="1487151336" sldId="256"/>
            <ac:picMk id="3" creationId="{48392475-988F-047E-81E9-5E71503D658D}"/>
          </ac:picMkLst>
        </pc:picChg>
        <pc:picChg chg="add mod">
          <ac:chgData name="SAKHUJA Abhishek (DIGIT-EXT)" userId="ca899f0c-4754-48ac-bee5-6b49cd984977" providerId="ADAL" clId="{01864C52-9450-9B43-912A-4BA030B471D6}" dt="2024-03-14T15:29:11.307" v="4766" actId="14100"/>
          <ac:picMkLst>
            <pc:docMk/>
            <pc:sldMk cId="1487151336" sldId="256"/>
            <ac:picMk id="4" creationId="{9A64D902-F157-3EF3-1350-459AEB00D9C6}"/>
          </ac:picMkLst>
        </pc:picChg>
        <pc:picChg chg="mod">
          <ac:chgData name="SAKHUJA Abhishek (DIGIT-EXT)" userId="ca899f0c-4754-48ac-bee5-6b49cd984977" providerId="ADAL" clId="{01864C52-9450-9B43-912A-4BA030B471D6}" dt="2024-03-14T15:29:11.307" v="4766" actId="14100"/>
          <ac:picMkLst>
            <pc:docMk/>
            <pc:sldMk cId="1487151336" sldId="256"/>
            <ac:picMk id="6" creationId="{B35C473F-361C-10B1-FB46-244501F557F6}"/>
          </ac:picMkLst>
        </pc:picChg>
        <pc:picChg chg="mod">
          <ac:chgData name="SAKHUJA Abhishek (DIGIT-EXT)" userId="ca899f0c-4754-48ac-bee5-6b49cd984977" providerId="ADAL" clId="{01864C52-9450-9B43-912A-4BA030B471D6}" dt="2024-03-14T15:29:11.307" v="4766" actId="14100"/>
          <ac:picMkLst>
            <pc:docMk/>
            <pc:sldMk cId="1487151336" sldId="256"/>
            <ac:picMk id="7" creationId="{34312C10-B2B9-9220-9B86-CACE23843999}"/>
          </ac:picMkLst>
        </pc:picChg>
        <pc:picChg chg="mod">
          <ac:chgData name="SAKHUJA Abhishek (DIGIT-EXT)" userId="ca899f0c-4754-48ac-bee5-6b49cd984977" providerId="ADAL" clId="{01864C52-9450-9B43-912A-4BA030B471D6}" dt="2024-03-14T15:29:11.307" v="4766" actId="14100"/>
          <ac:picMkLst>
            <pc:docMk/>
            <pc:sldMk cId="1487151336" sldId="256"/>
            <ac:picMk id="8" creationId="{EAEB33B3-9B93-62EB-497C-F4AF5C45DEFC}"/>
          </ac:picMkLst>
        </pc:picChg>
      </pc:sldChg>
      <pc:sldChg chg="addSp modSp new mod modTransition">
        <pc:chgData name="SAKHUJA Abhishek (DIGIT-EXT)" userId="ca899f0c-4754-48ac-bee5-6b49cd984977" providerId="ADAL" clId="{01864C52-9450-9B43-912A-4BA030B471D6}" dt="2024-03-14T15:40:13.727" v="4852"/>
        <pc:sldMkLst>
          <pc:docMk/>
          <pc:sldMk cId="1075905704" sldId="257"/>
        </pc:sldMkLst>
        <pc:spChg chg="mod">
          <ac:chgData name="SAKHUJA Abhishek (DIGIT-EXT)" userId="ca899f0c-4754-48ac-bee5-6b49cd984977" providerId="ADAL" clId="{01864C52-9450-9B43-912A-4BA030B471D6}" dt="2024-03-14T09:36:28.227" v="2346" actId="207"/>
          <ac:spMkLst>
            <pc:docMk/>
            <pc:sldMk cId="1075905704" sldId="257"/>
            <ac:spMk id="2" creationId="{092F6935-3DF8-50F6-C194-2814E77EC07C}"/>
          </ac:spMkLst>
        </pc:spChg>
        <pc:spChg chg="mod">
          <ac:chgData name="SAKHUJA Abhishek (DIGIT-EXT)" userId="ca899f0c-4754-48ac-bee5-6b49cd984977" providerId="ADAL" clId="{01864C52-9450-9B43-912A-4BA030B471D6}" dt="2024-03-14T15:40:13.727" v="4852"/>
          <ac:spMkLst>
            <pc:docMk/>
            <pc:sldMk cId="1075905704" sldId="257"/>
            <ac:spMk id="3" creationId="{0154633D-BDB1-DA59-45EF-DC20CA3D2BA4}"/>
          </ac:spMkLst>
        </pc:spChg>
        <pc:spChg chg="add mod">
          <ac:chgData name="SAKHUJA Abhishek (DIGIT-EXT)" userId="ca899f0c-4754-48ac-bee5-6b49cd984977" providerId="ADAL" clId="{01864C52-9450-9B43-912A-4BA030B471D6}" dt="2024-03-14T09:27:30.248" v="2257" actId="20577"/>
          <ac:spMkLst>
            <pc:docMk/>
            <pc:sldMk cId="1075905704" sldId="257"/>
            <ac:spMk id="4" creationId="{396396CA-BF90-DAC7-867F-229985E1DE4E}"/>
          </ac:spMkLst>
        </pc:spChg>
        <pc:spChg chg="add mod">
          <ac:chgData name="SAKHUJA Abhishek (DIGIT-EXT)" userId="ca899f0c-4754-48ac-bee5-6b49cd984977" providerId="ADAL" clId="{01864C52-9450-9B43-912A-4BA030B471D6}" dt="2024-03-14T09:27:32.762" v="2258" actId="20577"/>
          <ac:spMkLst>
            <pc:docMk/>
            <pc:sldMk cId="1075905704" sldId="257"/>
            <ac:spMk id="5" creationId="{752AEDC6-FD68-3E33-6CA9-6AF6C82D2230}"/>
          </ac:spMkLst>
        </pc:spChg>
        <pc:spChg chg="add mod">
          <ac:chgData name="SAKHUJA Abhishek (DIGIT-EXT)" userId="ca899f0c-4754-48ac-bee5-6b49cd984977" providerId="ADAL" clId="{01864C52-9450-9B43-912A-4BA030B471D6}" dt="2024-03-14T09:27:36.570" v="2259" actId="20577"/>
          <ac:spMkLst>
            <pc:docMk/>
            <pc:sldMk cId="1075905704" sldId="257"/>
            <ac:spMk id="6" creationId="{1E411FCE-2AE9-74AF-B8CB-34EA098AA0D0}"/>
          </ac:spMkLst>
        </pc:spChg>
        <pc:spChg chg="add mod">
          <ac:chgData name="SAKHUJA Abhishek (DIGIT-EXT)" userId="ca899f0c-4754-48ac-bee5-6b49cd984977" providerId="ADAL" clId="{01864C52-9450-9B43-912A-4BA030B471D6}" dt="2024-03-14T09:27:22.161" v="2256" actId="20577"/>
          <ac:spMkLst>
            <pc:docMk/>
            <pc:sldMk cId="1075905704" sldId="257"/>
            <ac:spMk id="7" creationId="{1B1A98B6-AD9B-8A0D-9C2D-8DDA55B91FDE}"/>
          </ac:spMkLst>
        </pc:spChg>
        <pc:picChg chg="add mod">
          <ac:chgData name="SAKHUJA Abhishek (DIGIT-EXT)" userId="ca899f0c-4754-48ac-bee5-6b49cd984977" providerId="ADAL" clId="{01864C52-9450-9B43-912A-4BA030B471D6}" dt="2024-03-14T09:25:35.231" v="2233" actId="1038"/>
          <ac:picMkLst>
            <pc:docMk/>
            <pc:sldMk cId="1075905704" sldId="257"/>
            <ac:picMk id="8" creationId="{EF4A8E84-9166-63AD-DE65-A6D4B0918114}"/>
          </ac:picMkLst>
        </pc:picChg>
        <pc:picChg chg="add mod">
          <ac:chgData name="SAKHUJA Abhishek (DIGIT-EXT)" userId="ca899f0c-4754-48ac-bee5-6b49cd984977" providerId="ADAL" clId="{01864C52-9450-9B43-912A-4BA030B471D6}" dt="2024-03-14T09:25:35.231" v="2233" actId="1038"/>
          <ac:picMkLst>
            <pc:docMk/>
            <pc:sldMk cId="1075905704" sldId="257"/>
            <ac:picMk id="9" creationId="{6415685E-3976-6F60-9F0E-00982BE25283}"/>
          </ac:picMkLst>
        </pc:picChg>
        <pc:picChg chg="add mod">
          <ac:chgData name="SAKHUJA Abhishek (DIGIT-EXT)" userId="ca899f0c-4754-48ac-bee5-6b49cd984977" providerId="ADAL" clId="{01864C52-9450-9B43-912A-4BA030B471D6}" dt="2024-03-14T09:25:35.231" v="2233" actId="1038"/>
          <ac:picMkLst>
            <pc:docMk/>
            <pc:sldMk cId="1075905704" sldId="257"/>
            <ac:picMk id="10" creationId="{6539E3D7-4A3A-C452-0DB6-5014A42A7048}"/>
          </ac:picMkLst>
        </pc:picChg>
        <pc:picChg chg="add mod">
          <ac:chgData name="SAKHUJA Abhishek (DIGIT-EXT)" userId="ca899f0c-4754-48ac-bee5-6b49cd984977" providerId="ADAL" clId="{01864C52-9450-9B43-912A-4BA030B471D6}" dt="2024-03-14T09:25:35.231" v="2233" actId="1038"/>
          <ac:picMkLst>
            <pc:docMk/>
            <pc:sldMk cId="1075905704" sldId="257"/>
            <ac:picMk id="11" creationId="{957206CD-9BD6-A424-2AF8-007DBA22B6E9}"/>
          </ac:picMkLst>
        </pc:picChg>
      </pc:sldChg>
      <pc:sldChg chg="modSp add mod modTransition">
        <pc:chgData name="SAKHUJA Abhishek (DIGIT-EXT)" userId="ca899f0c-4754-48ac-bee5-6b49cd984977" providerId="ADAL" clId="{01864C52-9450-9B43-912A-4BA030B471D6}" dt="2024-03-14T15:40:13.727" v="4852"/>
        <pc:sldMkLst>
          <pc:docMk/>
          <pc:sldMk cId="3471409167" sldId="258"/>
        </pc:sldMkLst>
        <pc:spChg chg="mod">
          <ac:chgData name="SAKHUJA Abhishek (DIGIT-EXT)" userId="ca899f0c-4754-48ac-bee5-6b49cd984977" providerId="ADAL" clId="{01864C52-9450-9B43-912A-4BA030B471D6}" dt="2024-03-14T09:37:30.758" v="2356" actId="207"/>
          <ac:spMkLst>
            <pc:docMk/>
            <pc:sldMk cId="3471409167" sldId="258"/>
            <ac:spMk id="2" creationId="{092F6935-3DF8-50F6-C194-2814E77EC07C}"/>
          </ac:spMkLst>
        </pc:spChg>
        <pc:spChg chg="mod">
          <ac:chgData name="SAKHUJA Abhishek (DIGIT-EXT)" userId="ca899f0c-4754-48ac-bee5-6b49cd984977" providerId="ADAL" clId="{01864C52-9450-9B43-912A-4BA030B471D6}" dt="2024-03-14T15:40:13.727" v="4852"/>
          <ac:spMkLst>
            <pc:docMk/>
            <pc:sldMk cId="3471409167" sldId="258"/>
            <ac:spMk id="3" creationId="{0154633D-BDB1-DA59-45EF-DC20CA3D2BA4}"/>
          </ac:spMkLst>
        </pc:spChg>
      </pc:sldChg>
      <pc:sldChg chg="addSp delSp modSp add mod modTransition setBg modAnim delDesignElem">
        <pc:chgData name="SAKHUJA Abhishek (DIGIT-EXT)" userId="ca899f0c-4754-48ac-bee5-6b49cd984977" providerId="ADAL" clId="{01864C52-9450-9B43-912A-4BA030B471D6}" dt="2024-03-14T15:40:17.694" v="4858"/>
        <pc:sldMkLst>
          <pc:docMk/>
          <pc:sldMk cId="3258223004" sldId="259"/>
        </pc:sldMkLst>
        <pc:spChg chg="mod">
          <ac:chgData name="SAKHUJA Abhishek (DIGIT-EXT)" userId="ca899f0c-4754-48ac-bee5-6b49cd984977" providerId="ADAL" clId="{01864C52-9450-9B43-912A-4BA030B471D6}" dt="2024-03-14T11:01:50.285" v="3910" actId="20577"/>
          <ac:spMkLst>
            <pc:docMk/>
            <pc:sldMk cId="3258223004" sldId="259"/>
            <ac:spMk id="2" creationId="{092F6935-3DF8-50F6-C194-2814E77EC07C}"/>
          </ac:spMkLst>
        </pc:spChg>
        <pc:spChg chg="del mod">
          <ac:chgData name="SAKHUJA Abhishek (DIGIT-EXT)" userId="ca899f0c-4754-48ac-bee5-6b49cd984977" providerId="ADAL" clId="{01864C52-9450-9B43-912A-4BA030B471D6}" dt="2024-03-13T19:14:04.974" v="1920" actId="478"/>
          <ac:spMkLst>
            <pc:docMk/>
            <pc:sldMk cId="3258223004" sldId="259"/>
            <ac:spMk id="3" creationId="{0154633D-BDB1-DA59-45EF-DC20CA3D2BA4}"/>
          </ac:spMkLst>
        </pc:spChg>
        <pc:spChg chg="add del mod">
          <ac:chgData name="SAKHUJA Abhishek (DIGIT-EXT)" userId="ca899f0c-4754-48ac-bee5-6b49cd984977" providerId="ADAL" clId="{01864C52-9450-9B43-912A-4BA030B471D6}" dt="2024-03-14T15:31:38.986" v="4824" actId="478"/>
          <ac:spMkLst>
            <pc:docMk/>
            <pc:sldMk cId="3258223004" sldId="259"/>
            <ac:spMk id="3" creationId="{DA629F19-8F0E-AE20-9022-165E2AF4185B}"/>
          </ac:spMkLst>
        </pc:spChg>
        <pc:spChg chg="add del mod">
          <ac:chgData name="SAKHUJA Abhishek (DIGIT-EXT)" userId="ca899f0c-4754-48ac-bee5-6b49cd984977" providerId="ADAL" clId="{01864C52-9450-9B43-912A-4BA030B471D6}" dt="2024-03-13T19:14:07.184" v="1921" actId="478"/>
          <ac:spMkLst>
            <pc:docMk/>
            <pc:sldMk cId="3258223004" sldId="259"/>
            <ac:spMk id="5" creationId="{F2CFE9F9-61AE-D7BF-D8AE-5EAEF763AB74}"/>
          </ac:spMkLst>
        </pc:spChg>
        <pc:spChg chg="add mod">
          <ac:chgData name="SAKHUJA Abhishek (DIGIT-EXT)" userId="ca899f0c-4754-48ac-bee5-6b49cd984977" providerId="ADAL" clId="{01864C52-9450-9B43-912A-4BA030B471D6}" dt="2024-03-13T19:20:30.763" v="2014" actId="767"/>
          <ac:spMkLst>
            <pc:docMk/>
            <pc:sldMk cId="3258223004" sldId="259"/>
            <ac:spMk id="7" creationId="{05D00A5F-F2A9-2908-FD1E-BC6B361B95E3}"/>
          </ac:spMkLst>
        </pc:spChg>
        <pc:spChg chg="add del">
          <ac:chgData name="SAKHUJA Abhishek (DIGIT-EXT)" userId="ca899f0c-4754-48ac-bee5-6b49cd984977" providerId="ADAL" clId="{01864C52-9450-9B43-912A-4BA030B471D6}" dt="2024-03-14T10:01:31.992" v="3059" actId="26606"/>
          <ac:spMkLst>
            <pc:docMk/>
            <pc:sldMk cId="3258223004" sldId="259"/>
            <ac:spMk id="8" creationId="{A4AC5506-6312-4701-8D3C-40187889A947}"/>
          </ac:spMkLst>
        </pc:spChg>
        <pc:spChg chg="add del mod">
          <ac:chgData name="SAKHUJA Abhishek (DIGIT-EXT)" userId="ca899f0c-4754-48ac-bee5-6b49cd984977" providerId="ADAL" clId="{01864C52-9450-9B43-912A-4BA030B471D6}" dt="2024-03-14T10:05:10.972" v="3253"/>
          <ac:spMkLst>
            <pc:docMk/>
            <pc:sldMk cId="3258223004" sldId="259"/>
            <ac:spMk id="9" creationId="{D07F6337-1361-19B0-AA5D-3EB4FF8F2370}"/>
          </ac:spMkLst>
        </pc:spChg>
        <pc:spChg chg="add del">
          <ac:chgData name="SAKHUJA Abhishek (DIGIT-EXT)" userId="ca899f0c-4754-48ac-bee5-6b49cd984977" providerId="ADAL" clId="{01864C52-9450-9B43-912A-4BA030B471D6}" dt="2024-03-13T19:14:33.470" v="1934" actId="26606"/>
          <ac:spMkLst>
            <pc:docMk/>
            <pc:sldMk cId="3258223004" sldId="259"/>
            <ac:spMk id="10" creationId="{D0519B1A-F194-4A2B-4C2E-48DD8702DF00}"/>
          </ac:spMkLst>
        </pc:spChg>
        <pc:spChg chg="add del">
          <ac:chgData name="SAKHUJA Abhishek (DIGIT-EXT)" userId="ca899f0c-4754-48ac-bee5-6b49cd984977" providerId="ADAL" clId="{01864C52-9450-9B43-912A-4BA030B471D6}" dt="2024-03-13T19:14:28.934" v="1928" actId="26606"/>
          <ac:spMkLst>
            <pc:docMk/>
            <pc:sldMk cId="3258223004" sldId="259"/>
            <ac:spMk id="11" creationId="{A4AC5506-6312-4701-8D3C-40187889A947}"/>
          </ac:spMkLst>
        </pc:spChg>
        <pc:spChg chg="add del">
          <ac:chgData name="SAKHUJA Abhishek (DIGIT-EXT)" userId="ca899f0c-4754-48ac-bee5-6b49cd984977" providerId="ADAL" clId="{01864C52-9450-9B43-912A-4BA030B471D6}" dt="2024-03-14T10:01:05.896" v="3034" actId="26606"/>
          <ac:spMkLst>
            <pc:docMk/>
            <pc:sldMk cId="3258223004" sldId="259"/>
            <ac:spMk id="12" creationId="{BD2466A5-1E1F-1A39-CEBE-7A4C97781648}"/>
          </ac:spMkLst>
        </pc:spChg>
        <pc:spChg chg="add del">
          <ac:chgData name="SAKHUJA Abhishek (DIGIT-EXT)" userId="ca899f0c-4754-48ac-bee5-6b49cd984977" providerId="ADAL" clId="{01864C52-9450-9B43-912A-4BA030B471D6}" dt="2024-03-13T19:14:29.898" v="1930" actId="26606"/>
          <ac:spMkLst>
            <pc:docMk/>
            <pc:sldMk cId="3258223004" sldId="259"/>
            <ac:spMk id="13" creationId="{E0B58608-23C8-4441-994D-C6823EEE1DB7}"/>
          </ac:spMkLst>
        </pc:spChg>
        <pc:spChg chg="add del">
          <ac:chgData name="SAKHUJA Abhishek (DIGIT-EXT)" userId="ca899f0c-4754-48ac-bee5-6b49cd984977" providerId="ADAL" clId="{01864C52-9450-9B43-912A-4BA030B471D6}" dt="2024-03-13T19:14:29.898" v="1930" actId="26606"/>
          <ac:spMkLst>
            <pc:docMk/>
            <pc:sldMk cId="3258223004" sldId="259"/>
            <ac:spMk id="14" creationId="{F0DCC097-1DB8-4B6D-85D0-6FBA0E1CA4BA}"/>
          </ac:spMkLst>
        </pc:spChg>
        <pc:spChg chg="add del">
          <ac:chgData name="SAKHUJA Abhishek (DIGIT-EXT)" userId="ca899f0c-4754-48ac-bee5-6b49cd984977" providerId="ADAL" clId="{01864C52-9450-9B43-912A-4BA030B471D6}" dt="2024-03-13T19:14:31.166" v="1932" actId="26606"/>
          <ac:spMkLst>
            <pc:docMk/>
            <pc:sldMk cId="3258223004" sldId="259"/>
            <ac:spMk id="16" creationId="{A4AC5506-6312-4701-8D3C-40187889A947}"/>
          </ac:spMkLst>
        </pc:spChg>
        <pc:spChg chg="add del">
          <ac:chgData name="SAKHUJA Abhishek (DIGIT-EXT)" userId="ca899f0c-4754-48ac-bee5-6b49cd984977" providerId="ADAL" clId="{01864C52-9450-9B43-912A-4BA030B471D6}" dt="2024-03-14T10:01:08.652" v="3038" actId="26606"/>
          <ac:spMkLst>
            <pc:docMk/>
            <pc:sldMk cId="3258223004" sldId="259"/>
            <ac:spMk id="17" creationId="{B34F5AD2-EDBD-4BBD-A55C-EAFFD0C7097A}"/>
          </ac:spMkLst>
        </pc:spChg>
        <pc:spChg chg="add del">
          <ac:chgData name="SAKHUJA Abhishek (DIGIT-EXT)" userId="ca899f0c-4754-48ac-bee5-6b49cd984977" providerId="ADAL" clId="{01864C52-9450-9B43-912A-4BA030B471D6}" dt="2024-03-13T19:14:33.470" v="1934" actId="26606"/>
          <ac:spMkLst>
            <pc:docMk/>
            <pc:sldMk cId="3258223004" sldId="259"/>
            <ac:spMk id="18" creationId="{1A95671B-3CC6-4792-9114-B74FAEA224E6}"/>
          </ac:spMkLst>
        </pc:spChg>
        <pc:spChg chg="add del">
          <ac:chgData name="SAKHUJA Abhishek (DIGIT-EXT)" userId="ca899f0c-4754-48ac-bee5-6b49cd984977" providerId="ADAL" clId="{01864C52-9450-9B43-912A-4BA030B471D6}" dt="2024-03-14T10:01:08.652" v="3038" actId="26606"/>
          <ac:spMkLst>
            <pc:docMk/>
            <pc:sldMk cId="3258223004" sldId="259"/>
            <ac:spMk id="19" creationId="{450D3AD2-FA80-415F-A9CE-54D884561CD7}"/>
          </ac:spMkLst>
        </pc:spChg>
        <pc:spChg chg="add del">
          <ac:chgData name="SAKHUJA Abhishek (DIGIT-EXT)" userId="ca899f0c-4754-48ac-bee5-6b49cd984977" providerId="ADAL" clId="{01864C52-9450-9B43-912A-4BA030B471D6}" dt="2024-03-14T10:01:06.465" v="3036" actId="26606"/>
          <ac:spMkLst>
            <pc:docMk/>
            <pc:sldMk cId="3258223004" sldId="259"/>
            <ac:spMk id="21" creationId="{73AD41DB-DF9F-49BC-85AE-6AB1840AD517}"/>
          </ac:spMkLst>
        </pc:spChg>
        <pc:spChg chg="add del">
          <ac:chgData name="SAKHUJA Abhishek (DIGIT-EXT)" userId="ca899f0c-4754-48ac-bee5-6b49cd984977" providerId="ADAL" clId="{01864C52-9450-9B43-912A-4BA030B471D6}" dt="2024-03-14T10:01:06.465" v="3036" actId="26606"/>
          <ac:spMkLst>
            <pc:docMk/>
            <pc:sldMk cId="3258223004" sldId="259"/>
            <ac:spMk id="25" creationId="{ABF958B6-9AE1-D344-92DC-6B2A429ED778}"/>
          </ac:spMkLst>
        </pc:spChg>
        <pc:spChg chg="add del">
          <ac:chgData name="SAKHUJA Abhishek (DIGIT-EXT)" userId="ca899f0c-4754-48ac-bee5-6b49cd984977" providerId="ADAL" clId="{01864C52-9450-9B43-912A-4BA030B471D6}" dt="2024-03-14T10:01:08.652" v="3038" actId="26606"/>
          <ac:spMkLst>
            <pc:docMk/>
            <pc:sldMk cId="3258223004" sldId="259"/>
            <ac:spMk id="27" creationId="{C3896A03-3945-419A-B66B-4EE266EDD152}"/>
          </ac:spMkLst>
        </pc:spChg>
        <pc:spChg chg="add del">
          <ac:chgData name="SAKHUJA Abhishek (DIGIT-EXT)" userId="ca899f0c-4754-48ac-bee5-6b49cd984977" providerId="ADAL" clId="{01864C52-9450-9B43-912A-4BA030B471D6}" dt="2024-03-14T10:01:08.652" v="3038" actId="26606"/>
          <ac:spMkLst>
            <pc:docMk/>
            <pc:sldMk cId="3258223004" sldId="259"/>
            <ac:spMk id="28" creationId="{90AF2DDC-091C-1041-8071-B4076502E033}"/>
          </ac:spMkLst>
        </pc:spChg>
        <pc:spChg chg="add del">
          <ac:chgData name="SAKHUJA Abhishek (DIGIT-EXT)" userId="ca899f0c-4754-48ac-bee5-6b49cd984977" providerId="ADAL" clId="{01864C52-9450-9B43-912A-4BA030B471D6}" dt="2024-03-14T10:01:09.481" v="3040" actId="26606"/>
          <ac:spMkLst>
            <pc:docMk/>
            <pc:sldMk cId="3258223004" sldId="259"/>
            <ac:spMk id="30" creationId="{F0DCC097-1DB8-4B6D-85D0-6FBA0E1CA4BA}"/>
          </ac:spMkLst>
        </pc:spChg>
        <pc:spChg chg="add del">
          <ac:chgData name="SAKHUJA Abhishek (DIGIT-EXT)" userId="ca899f0c-4754-48ac-bee5-6b49cd984977" providerId="ADAL" clId="{01864C52-9450-9B43-912A-4BA030B471D6}" dt="2024-03-14T10:01:09.481" v="3040" actId="26606"/>
          <ac:spMkLst>
            <pc:docMk/>
            <pc:sldMk cId="3258223004" sldId="259"/>
            <ac:spMk id="31" creationId="{E0B58608-23C8-4441-994D-C6823EEE1DB7}"/>
          </ac:spMkLst>
        </pc:spChg>
        <pc:spChg chg="add del">
          <ac:chgData name="SAKHUJA Abhishek (DIGIT-EXT)" userId="ca899f0c-4754-48ac-bee5-6b49cd984977" providerId="ADAL" clId="{01864C52-9450-9B43-912A-4BA030B471D6}" dt="2024-03-14T10:01:12.797" v="3042" actId="26606"/>
          <ac:spMkLst>
            <pc:docMk/>
            <pc:sldMk cId="3258223004" sldId="259"/>
            <ac:spMk id="33" creationId="{C3896A03-3945-419A-B66B-4EE266EDD152}"/>
          </ac:spMkLst>
        </pc:spChg>
        <pc:spChg chg="add del">
          <ac:chgData name="SAKHUJA Abhishek (DIGIT-EXT)" userId="ca899f0c-4754-48ac-bee5-6b49cd984977" providerId="ADAL" clId="{01864C52-9450-9B43-912A-4BA030B471D6}" dt="2024-03-14T10:01:12.797" v="3042" actId="26606"/>
          <ac:spMkLst>
            <pc:docMk/>
            <pc:sldMk cId="3258223004" sldId="259"/>
            <ac:spMk id="34" creationId="{B34F5AD2-EDBD-4BBD-A55C-EAFFD0C7097A}"/>
          </ac:spMkLst>
        </pc:spChg>
        <pc:spChg chg="add del">
          <ac:chgData name="SAKHUJA Abhishek (DIGIT-EXT)" userId="ca899f0c-4754-48ac-bee5-6b49cd984977" providerId="ADAL" clId="{01864C52-9450-9B43-912A-4BA030B471D6}" dt="2024-03-14T10:01:12.797" v="3042" actId="26606"/>
          <ac:spMkLst>
            <pc:docMk/>
            <pc:sldMk cId="3258223004" sldId="259"/>
            <ac:spMk id="35" creationId="{450D3AD2-FA80-415F-A9CE-54D884561CD7}"/>
          </ac:spMkLst>
        </pc:spChg>
        <pc:spChg chg="add del">
          <ac:chgData name="SAKHUJA Abhishek (DIGIT-EXT)" userId="ca899f0c-4754-48ac-bee5-6b49cd984977" providerId="ADAL" clId="{01864C52-9450-9B43-912A-4BA030B471D6}" dt="2024-03-14T10:01:12.797" v="3042" actId="26606"/>
          <ac:spMkLst>
            <pc:docMk/>
            <pc:sldMk cId="3258223004" sldId="259"/>
            <ac:spMk id="36" creationId="{90AF2DDC-091C-1041-8071-B4076502E033}"/>
          </ac:spMkLst>
        </pc:spChg>
        <pc:spChg chg="add del">
          <ac:chgData name="SAKHUJA Abhishek (DIGIT-EXT)" userId="ca899f0c-4754-48ac-bee5-6b49cd984977" providerId="ADAL" clId="{01864C52-9450-9B43-912A-4BA030B471D6}" dt="2024-03-14T10:01:17.727" v="3044" actId="26606"/>
          <ac:spMkLst>
            <pc:docMk/>
            <pc:sldMk cId="3258223004" sldId="259"/>
            <ac:spMk id="38" creationId="{9790225A-FE50-C838-F686-796391927EE1}"/>
          </ac:spMkLst>
        </pc:spChg>
        <pc:spChg chg="add del">
          <ac:chgData name="SAKHUJA Abhishek (DIGIT-EXT)" userId="ca899f0c-4754-48ac-bee5-6b49cd984977" providerId="ADAL" clId="{01864C52-9450-9B43-912A-4BA030B471D6}" dt="2024-03-14T10:01:20.468" v="3046" actId="26606"/>
          <ac:spMkLst>
            <pc:docMk/>
            <pc:sldMk cId="3258223004" sldId="259"/>
            <ac:spMk id="40" creationId="{D0ECA912-AEF3-A6C2-B3E0-42195F5605F3}"/>
          </ac:spMkLst>
        </pc:spChg>
        <pc:spChg chg="add del">
          <ac:chgData name="SAKHUJA Abhishek (DIGIT-EXT)" userId="ca899f0c-4754-48ac-bee5-6b49cd984977" providerId="ADAL" clId="{01864C52-9450-9B43-912A-4BA030B471D6}" dt="2024-03-14T10:01:21.816" v="3048" actId="26606"/>
          <ac:spMkLst>
            <pc:docMk/>
            <pc:sldMk cId="3258223004" sldId="259"/>
            <ac:spMk id="42" creationId="{D7A453D2-15D8-4403-815F-291FA16340D9}"/>
          </ac:spMkLst>
        </pc:spChg>
        <pc:spChg chg="add del">
          <ac:chgData name="SAKHUJA Abhishek (DIGIT-EXT)" userId="ca899f0c-4754-48ac-bee5-6b49cd984977" providerId="ADAL" clId="{01864C52-9450-9B43-912A-4BA030B471D6}" dt="2024-03-14T10:01:21.816" v="3048" actId="26606"/>
          <ac:spMkLst>
            <pc:docMk/>
            <pc:sldMk cId="3258223004" sldId="259"/>
            <ac:spMk id="48" creationId="{8161EA6B-09CA-445B-AB0D-8DF76FA92DEF}"/>
          </ac:spMkLst>
        </pc:spChg>
        <pc:spChg chg="add del">
          <ac:chgData name="SAKHUJA Abhishek (DIGIT-EXT)" userId="ca899f0c-4754-48ac-bee5-6b49cd984977" providerId="ADAL" clId="{01864C52-9450-9B43-912A-4BA030B471D6}" dt="2024-03-14T10:01:21.816" v="3048" actId="26606"/>
          <ac:spMkLst>
            <pc:docMk/>
            <pc:sldMk cId="3258223004" sldId="259"/>
            <ac:spMk id="53" creationId="{5AC2BD33-5F26-6D7D-05F5-FD3A8DDFC58C}"/>
          </ac:spMkLst>
        </pc:spChg>
        <pc:spChg chg="add del">
          <ac:chgData name="SAKHUJA Abhishek (DIGIT-EXT)" userId="ca899f0c-4754-48ac-bee5-6b49cd984977" providerId="ADAL" clId="{01864C52-9450-9B43-912A-4BA030B471D6}" dt="2024-03-14T10:01:21.816" v="3048" actId="26606"/>
          <ac:spMkLst>
            <pc:docMk/>
            <pc:sldMk cId="3258223004" sldId="259"/>
            <ac:spMk id="54" creationId="{B8114C98-A349-4111-A123-E8EAB86ABE30}"/>
          </ac:spMkLst>
        </pc:spChg>
        <pc:spChg chg="add del">
          <ac:chgData name="SAKHUJA Abhishek (DIGIT-EXT)" userId="ca899f0c-4754-48ac-bee5-6b49cd984977" providerId="ADAL" clId="{01864C52-9450-9B43-912A-4BA030B471D6}" dt="2024-03-14T10:01:21.816" v="3048" actId="26606"/>
          <ac:spMkLst>
            <pc:docMk/>
            <pc:sldMk cId="3258223004" sldId="259"/>
            <ac:spMk id="58" creationId="{E2D3D3F2-ABBB-4453-B1C5-1BEBF7E4DD56}"/>
          </ac:spMkLst>
        </pc:spChg>
        <pc:spChg chg="add del">
          <ac:chgData name="SAKHUJA Abhishek (DIGIT-EXT)" userId="ca899f0c-4754-48ac-bee5-6b49cd984977" providerId="ADAL" clId="{01864C52-9450-9B43-912A-4BA030B471D6}" dt="2024-03-14T10:01:22.940" v="3050" actId="26606"/>
          <ac:spMkLst>
            <pc:docMk/>
            <pc:sldMk cId="3258223004" sldId="259"/>
            <ac:spMk id="62" creationId="{BD2466A5-1E1F-1A39-CEBE-7A4C97781648}"/>
          </ac:spMkLst>
        </pc:spChg>
        <pc:spChg chg="add del">
          <ac:chgData name="SAKHUJA Abhishek (DIGIT-EXT)" userId="ca899f0c-4754-48ac-bee5-6b49cd984977" providerId="ADAL" clId="{01864C52-9450-9B43-912A-4BA030B471D6}" dt="2024-03-14T10:01:24.020" v="3052" actId="26606"/>
          <ac:spMkLst>
            <pc:docMk/>
            <pc:sldMk cId="3258223004" sldId="259"/>
            <ac:spMk id="67" creationId="{73AD41DB-DF9F-49BC-85AE-6AB1840AD517}"/>
          </ac:spMkLst>
        </pc:spChg>
        <pc:spChg chg="add del">
          <ac:chgData name="SAKHUJA Abhishek (DIGIT-EXT)" userId="ca899f0c-4754-48ac-bee5-6b49cd984977" providerId="ADAL" clId="{01864C52-9450-9B43-912A-4BA030B471D6}" dt="2024-03-14T10:01:24.020" v="3052" actId="26606"/>
          <ac:spMkLst>
            <pc:docMk/>
            <pc:sldMk cId="3258223004" sldId="259"/>
            <ac:spMk id="71" creationId="{ABF958B6-9AE1-D344-92DC-6B2A429ED778}"/>
          </ac:spMkLst>
        </pc:spChg>
        <pc:spChg chg="add del">
          <ac:chgData name="SAKHUJA Abhishek (DIGIT-EXT)" userId="ca899f0c-4754-48ac-bee5-6b49cd984977" providerId="ADAL" clId="{01864C52-9450-9B43-912A-4BA030B471D6}" dt="2024-03-14T10:01:25.371" v="3054" actId="26606"/>
          <ac:spMkLst>
            <pc:docMk/>
            <pc:sldMk cId="3258223004" sldId="259"/>
            <ac:spMk id="73" creationId="{C3896A03-3945-419A-B66B-4EE266EDD152}"/>
          </ac:spMkLst>
        </pc:spChg>
        <pc:spChg chg="add del">
          <ac:chgData name="SAKHUJA Abhishek (DIGIT-EXT)" userId="ca899f0c-4754-48ac-bee5-6b49cd984977" providerId="ADAL" clId="{01864C52-9450-9B43-912A-4BA030B471D6}" dt="2024-03-14T10:01:25.371" v="3054" actId="26606"/>
          <ac:spMkLst>
            <pc:docMk/>
            <pc:sldMk cId="3258223004" sldId="259"/>
            <ac:spMk id="74" creationId="{B34F5AD2-EDBD-4BBD-A55C-EAFFD0C7097A}"/>
          </ac:spMkLst>
        </pc:spChg>
        <pc:spChg chg="add del">
          <ac:chgData name="SAKHUJA Abhishek (DIGIT-EXT)" userId="ca899f0c-4754-48ac-bee5-6b49cd984977" providerId="ADAL" clId="{01864C52-9450-9B43-912A-4BA030B471D6}" dt="2024-03-14T10:01:25.371" v="3054" actId="26606"/>
          <ac:spMkLst>
            <pc:docMk/>
            <pc:sldMk cId="3258223004" sldId="259"/>
            <ac:spMk id="75" creationId="{450D3AD2-FA80-415F-A9CE-54D884561CD7}"/>
          </ac:spMkLst>
        </pc:spChg>
        <pc:spChg chg="add del">
          <ac:chgData name="SAKHUJA Abhishek (DIGIT-EXT)" userId="ca899f0c-4754-48ac-bee5-6b49cd984977" providerId="ADAL" clId="{01864C52-9450-9B43-912A-4BA030B471D6}" dt="2024-03-14T10:01:25.371" v="3054" actId="26606"/>
          <ac:spMkLst>
            <pc:docMk/>
            <pc:sldMk cId="3258223004" sldId="259"/>
            <ac:spMk id="76" creationId="{90AF2DDC-091C-1041-8071-B4076502E033}"/>
          </ac:spMkLst>
        </pc:spChg>
        <pc:spChg chg="add del">
          <ac:chgData name="SAKHUJA Abhishek (DIGIT-EXT)" userId="ca899f0c-4754-48ac-bee5-6b49cd984977" providerId="ADAL" clId="{01864C52-9450-9B43-912A-4BA030B471D6}" dt="2024-03-14T10:01:29.983" v="3056" actId="26606"/>
          <ac:spMkLst>
            <pc:docMk/>
            <pc:sldMk cId="3258223004" sldId="259"/>
            <ac:spMk id="78" creationId="{F0DCC097-1DB8-4B6D-85D0-6FBA0E1CA4BA}"/>
          </ac:spMkLst>
        </pc:spChg>
        <pc:spChg chg="add del">
          <ac:chgData name="SAKHUJA Abhishek (DIGIT-EXT)" userId="ca899f0c-4754-48ac-bee5-6b49cd984977" providerId="ADAL" clId="{01864C52-9450-9B43-912A-4BA030B471D6}" dt="2024-03-14T10:01:29.983" v="3056" actId="26606"/>
          <ac:spMkLst>
            <pc:docMk/>
            <pc:sldMk cId="3258223004" sldId="259"/>
            <ac:spMk id="79" creationId="{E0B58608-23C8-4441-994D-C6823EEE1DB7}"/>
          </ac:spMkLst>
        </pc:spChg>
        <pc:spChg chg="add mod">
          <ac:chgData name="SAKHUJA Abhishek (DIGIT-EXT)" userId="ca899f0c-4754-48ac-bee5-6b49cd984977" providerId="ADAL" clId="{01864C52-9450-9B43-912A-4BA030B471D6}" dt="2024-03-14T13:13:02.714" v="4368" actId="1036"/>
          <ac:spMkLst>
            <pc:docMk/>
            <pc:sldMk cId="3258223004" sldId="259"/>
            <ac:spMk id="80" creationId="{B5E56D6A-6342-4F94-6A01-F72BED5C3CB3}"/>
          </ac:spMkLst>
        </pc:spChg>
        <pc:spChg chg="add del">
          <ac:chgData name="SAKHUJA Abhishek (DIGIT-EXT)" userId="ca899f0c-4754-48ac-bee5-6b49cd984977" providerId="ADAL" clId="{01864C52-9450-9B43-912A-4BA030B471D6}" dt="2024-03-14T10:01:31.985" v="3058" actId="26606"/>
          <ac:spMkLst>
            <pc:docMk/>
            <pc:sldMk cId="3258223004" sldId="259"/>
            <ac:spMk id="81" creationId="{A4AC5506-6312-4701-8D3C-40187889A947}"/>
          </ac:spMkLst>
        </pc:spChg>
        <pc:spChg chg="add mod">
          <ac:chgData name="SAKHUJA Abhishek (DIGIT-EXT)" userId="ca899f0c-4754-48ac-bee5-6b49cd984977" providerId="ADAL" clId="{01864C52-9450-9B43-912A-4BA030B471D6}" dt="2024-03-14T13:13:05.745" v="4371" actId="1038"/>
          <ac:spMkLst>
            <pc:docMk/>
            <pc:sldMk cId="3258223004" sldId="259"/>
            <ac:spMk id="82" creationId="{537949DE-D852-8EAD-232C-112A3956FCE3}"/>
          </ac:spMkLst>
        </pc:spChg>
        <pc:spChg chg="add del">
          <ac:chgData name="SAKHUJA Abhishek (DIGIT-EXT)" userId="ca899f0c-4754-48ac-bee5-6b49cd984977" providerId="ADAL" clId="{01864C52-9450-9B43-912A-4BA030B471D6}" dt="2024-03-14T15:40:17.694" v="4858"/>
          <ac:spMkLst>
            <pc:docMk/>
            <pc:sldMk cId="3258223004" sldId="259"/>
            <ac:spMk id="83" creationId="{C3896A03-3945-419A-B66B-4EE266EDD152}"/>
          </ac:spMkLst>
        </pc:spChg>
        <pc:spChg chg="add del">
          <ac:chgData name="SAKHUJA Abhishek (DIGIT-EXT)" userId="ca899f0c-4754-48ac-bee5-6b49cd984977" providerId="ADAL" clId="{01864C52-9450-9B43-912A-4BA030B471D6}" dt="2024-03-14T15:40:17.694" v="4858"/>
          <ac:spMkLst>
            <pc:docMk/>
            <pc:sldMk cId="3258223004" sldId="259"/>
            <ac:spMk id="84" creationId="{B34F5AD2-EDBD-4BBD-A55C-EAFFD0C7097A}"/>
          </ac:spMkLst>
        </pc:spChg>
        <pc:spChg chg="add del">
          <ac:chgData name="SAKHUJA Abhishek (DIGIT-EXT)" userId="ca899f0c-4754-48ac-bee5-6b49cd984977" providerId="ADAL" clId="{01864C52-9450-9B43-912A-4BA030B471D6}" dt="2024-03-14T15:40:17.694" v="4858"/>
          <ac:spMkLst>
            <pc:docMk/>
            <pc:sldMk cId="3258223004" sldId="259"/>
            <ac:spMk id="85" creationId="{450D3AD2-FA80-415F-A9CE-54D884561CD7}"/>
          </ac:spMkLst>
        </pc:spChg>
        <pc:spChg chg="add mod">
          <ac:chgData name="SAKHUJA Abhishek (DIGIT-EXT)" userId="ca899f0c-4754-48ac-bee5-6b49cd984977" providerId="ADAL" clId="{01864C52-9450-9B43-912A-4BA030B471D6}" dt="2024-03-14T15:40:13.727" v="4852"/>
          <ac:spMkLst>
            <pc:docMk/>
            <pc:sldMk cId="3258223004" sldId="259"/>
            <ac:spMk id="86" creationId="{90AF2DDC-091C-1041-8071-B4076502E033}"/>
          </ac:spMkLst>
        </pc:spChg>
        <pc:spChg chg="add mod">
          <ac:chgData name="SAKHUJA Abhishek (DIGIT-EXT)" userId="ca899f0c-4754-48ac-bee5-6b49cd984977" providerId="ADAL" clId="{01864C52-9450-9B43-912A-4BA030B471D6}" dt="2024-03-14T13:13:08.918" v="4373" actId="1038"/>
          <ac:spMkLst>
            <pc:docMk/>
            <pc:sldMk cId="3258223004" sldId="259"/>
            <ac:spMk id="87" creationId="{9C46EEE1-8DD5-27EF-0B3C-F8F4B2FE1B2C}"/>
          </ac:spMkLst>
        </pc:spChg>
        <pc:grpChg chg="add del">
          <ac:chgData name="SAKHUJA Abhishek (DIGIT-EXT)" userId="ca899f0c-4754-48ac-bee5-6b49cd984977" providerId="ADAL" clId="{01864C52-9450-9B43-912A-4BA030B471D6}" dt="2024-03-14T10:01:05.896" v="3034" actId="26606"/>
          <ac:grpSpMkLst>
            <pc:docMk/>
            <pc:sldMk cId="3258223004" sldId="259"/>
            <ac:grpSpMk id="15" creationId="{F2221BB3-7B5D-C899-7745-66D7AC3232A7}"/>
          </ac:grpSpMkLst>
        </pc:grpChg>
        <pc:grpChg chg="add del">
          <ac:chgData name="SAKHUJA Abhishek (DIGIT-EXT)" userId="ca899f0c-4754-48ac-bee5-6b49cd984977" providerId="ADAL" clId="{01864C52-9450-9B43-912A-4BA030B471D6}" dt="2024-03-14T10:01:06.465" v="3036" actId="26606"/>
          <ac:grpSpMkLst>
            <pc:docMk/>
            <pc:sldMk cId="3258223004" sldId="259"/>
            <ac:grpSpMk id="22" creationId="{A4AE1828-51FD-4AD7-BCF6-9AF5C696CE5D}"/>
          </ac:grpSpMkLst>
        </pc:grpChg>
        <pc:grpChg chg="add del">
          <ac:chgData name="SAKHUJA Abhishek (DIGIT-EXT)" userId="ca899f0c-4754-48ac-bee5-6b49cd984977" providerId="ADAL" clId="{01864C52-9450-9B43-912A-4BA030B471D6}" dt="2024-03-14T10:01:21.816" v="3048" actId="26606"/>
          <ac:grpSpMkLst>
            <pc:docMk/>
            <pc:sldMk cId="3258223004" sldId="259"/>
            <ac:grpSpMk id="29" creationId="{670FB431-AE18-414D-92F4-1D12D1991152}"/>
          </ac:grpSpMkLst>
        </pc:grpChg>
        <pc:grpChg chg="add del">
          <ac:chgData name="SAKHUJA Abhishek (DIGIT-EXT)" userId="ca899f0c-4754-48ac-bee5-6b49cd984977" providerId="ADAL" clId="{01864C52-9450-9B43-912A-4BA030B471D6}" dt="2024-03-14T10:01:21.816" v="3048" actId="26606"/>
          <ac:grpSpMkLst>
            <pc:docMk/>
            <pc:sldMk cId="3258223004" sldId="259"/>
            <ac:grpSpMk id="37" creationId="{8214E4A5-A0D2-42C4-8D14-D2A7E495F041}"/>
          </ac:grpSpMkLst>
        </pc:grpChg>
        <pc:grpChg chg="add del">
          <ac:chgData name="SAKHUJA Abhishek (DIGIT-EXT)" userId="ca899f0c-4754-48ac-bee5-6b49cd984977" providerId="ADAL" clId="{01864C52-9450-9B43-912A-4BA030B471D6}" dt="2024-03-14T10:01:21.816" v="3048" actId="26606"/>
          <ac:grpSpMkLst>
            <pc:docMk/>
            <pc:sldMk cId="3258223004" sldId="259"/>
            <ac:grpSpMk id="43" creationId="{AF19A774-30A5-488B-9BAF-629C6440294E}"/>
          </ac:grpSpMkLst>
        </pc:grpChg>
        <pc:grpChg chg="add del">
          <ac:chgData name="SAKHUJA Abhishek (DIGIT-EXT)" userId="ca899f0c-4754-48ac-bee5-6b49cd984977" providerId="ADAL" clId="{01864C52-9450-9B43-912A-4BA030B471D6}" dt="2024-03-14T10:01:21.816" v="3048" actId="26606"/>
          <ac:grpSpMkLst>
            <pc:docMk/>
            <pc:sldMk cId="3258223004" sldId="259"/>
            <ac:grpSpMk id="49" creationId="{B352BBB9-69A8-405C-9209-A9FE217AEDC4}"/>
          </ac:grpSpMkLst>
        </pc:grpChg>
        <pc:grpChg chg="add del">
          <ac:chgData name="SAKHUJA Abhishek (DIGIT-EXT)" userId="ca899f0c-4754-48ac-bee5-6b49cd984977" providerId="ADAL" clId="{01864C52-9450-9B43-912A-4BA030B471D6}" dt="2024-03-14T10:01:22.940" v="3050" actId="26606"/>
          <ac:grpSpMkLst>
            <pc:docMk/>
            <pc:sldMk cId="3258223004" sldId="259"/>
            <ac:grpSpMk id="63" creationId="{F2221BB3-7B5D-C899-7745-66D7AC3232A7}"/>
          </ac:grpSpMkLst>
        </pc:grpChg>
        <pc:grpChg chg="add del">
          <ac:chgData name="SAKHUJA Abhishek (DIGIT-EXT)" userId="ca899f0c-4754-48ac-bee5-6b49cd984977" providerId="ADAL" clId="{01864C52-9450-9B43-912A-4BA030B471D6}" dt="2024-03-14T10:01:24.020" v="3052" actId="26606"/>
          <ac:grpSpMkLst>
            <pc:docMk/>
            <pc:sldMk cId="3258223004" sldId="259"/>
            <ac:grpSpMk id="68" creationId="{A4AE1828-51FD-4AD7-BCF6-9AF5C696CE5D}"/>
          </ac:grpSpMkLst>
        </pc:grpChg>
        <pc:picChg chg="add del mod modCrop">
          <ac:chgData name="SAKHUJA Abhishek (DIGIT-EXT)" userId="ca899f0c-4754-48ac-bee5-6b49cd984977" providerId="ADAL" clId="{01864C52-9450-9B43-912A-4BA030B471D6}" dt="2024-03-14T10:37:59.032" v="3271" actId="478"/>
          <ac:picMkLst>
            <pc:docMk/>
            <pc:sldMk cId="3258223004" sldId="259"/>
            <ac:picMk id="6" creationId="{BFE82615-FBD9-941A-4B0B-1D560A3E8677}"/>
          </ac:picMkLst>
        </pc:picChg>
        <pc:picChg chg="add del mod">
          <ac:chgData name="SAKHUJA Abhishek (DIGIT-EXT)" userId="ca899f0c-4754-48ac-bee5-6b49cd984977" providerId="ADAL" clId="{01864C52-9450-9B43-912A-4BA030B471D6}" dt="2024-03-14T10:06:02.649" v="3264" actId="478"/>
          <ac:picMkLst>
            <pc:docMk/>
            <pc:sldMk cId="3258223004" sldId="259"/>
            <ac:picMk id="26" creationId="{B808E2DE-74F5-5213-9BF5-1E49DA90490A}"/>
          </ac:picMkLst>
        </pc:picChg>
        <pc:picChg chg="add mod">
          <ac:chgData name="SAKHUJA Abhishek (DIGIT-EXT)" userId="ca899f0c-4754-48ac-bee5-6b49cd984977" providerId="ADAL" clId="{01864C52-9450-9B43-912A-4BA030B471D6}" dt="2024-03-14T10:39:01.042" v="3272" actId="931"/>
          <ac:picMkLst>
            <pc:docMk/>
            <pc:sldMk cId="3258223004" sldId="259"/>
            <ac:picMk id="66" creationId="{E80E2975-8411-A046-0AD8-714CF3DFFEA8}"/>
          </ac:picMkLst>
        </pc:picChg>
        <pc:picChg chg="add del mod modCrop">
          <ac:chgData name="SAKHUJA Abhishek (DIGIT-EXT)" userId="ca899f0c-4754-48ac-bee5-6b49cd984977" providerId="ADAL" clId="{01864C52-9450-9B43-912A-4BA030B471D6}" dt="2024-03-14T13:01:18.676" v="4163" actId="478"/>
          <ac:picMkLst>
            <pc:docMk/>
            <pc:sldMk cId="3258223004" sldId="259"/>
            <ac:picMk id="77" creationId="{2616D064-9908-7251-C3D8-CE63DA7334D2}"/>
          </ac:picMkLst>
        </pc:picChg>
        <pc:picChg chg="add del mod">
          <ac:chgData name="SAKHUJA Abhishek (DIGIT-EXT)" userId="ca899f0c-4754-48ac-bee5-6b49cd984977" providerId="ADAL" clId="{01864C52-9450-9B43-912A-4BA030B471D6}" dt="2024-03-14T13:12:30.594" v="4355" actId="478"/>
          <ac:picMkLst>
            <pc:docMk/>
            <pc:sldMk cId="3258223004" sldId="259"/>
            <ac:picMk id="88" creationId="{1843B395-EBB6-7BA6-01B5-BBB8B57CB193}"/>
          </ac:picMkLst>
        </pc:picChg>
        <pc:picChg chg="add mod">
          <ac:chgData name="SAKHUJA Abhishek (DIGIT-EXT)" userId="ca899f0c-4754-48ac-bee5-6b49cd984977" providerId="ADAL" clId="{01864C52-9450-9B43-912A-4BA030B471D6}" dt="2024-03-14T13:12:58.830" v="4364" actId="171"/>
          <ac:picMkLst>
            <pc:docMk/>
            <pc:sldMk cId="3258223004" sldId="259"/>
            <ac:picMk id="89" creationId="{56207F85-B222-9F0A-8704-44AE88C6963F}"/>
          </ac:picMkLst>
        </pc:picChg>
      </pc:sldChg>
      <pc:sldChg chg="addSp delSp modSp add mod modTransition modAnim">
        <pc:chgData name="SAKHUJA Abhishek (DIGIT-EXT)" userId="ca899f0c-4754-48ac-bee5-6b49cd984977" providerId="ADAL" clId="{01864C52-9450-9B43-912A-4BA030B471D6}" dt="2024-03-14T13:24:54.125" v="4621"/>
        <pc:sldMkLst>
          <pc:docMk/>
          <pc:sldMk cId="1933139473" sldId="260"/>
        </pc:sldMkLst>
        <pc:spChg chg="mod">
          <ac:chgData name="SAKHUJA Abhishek (DIGIT-EXT)" userId="ca899f0c-4754-48ac-bee5-6b49cd984977" providerId="ADAL" clId="{01864C52-9450-9B43-912A-4BA030B471D6}" dt="2024-03-14T13:09:55.143" v="4354" actId="20577"/>
          <ac:spMkLst>
            <pc:docMk/>
            <pc:sldMk cId="1933139473" sldId="260"/>
            <ac:spMk id="2" creationId="{092F6935-3DF8-50F6-C194-2814E77EC07C}"/>
          </ac:spMkLst>
        </pc:spChg>
        <pc:spChg chg="del mod">
          <ac:chgData name="SAKHUJA Abhishek (DIGIT-EXT)" userId="ca899f0c-4754-48ac-bee5-6b49cd984977" providerId="ADAL" clId="{01864C52-9450-9B43-912A-4BA030B471D6}" dt="2024-03-14T13:08:42.886" v="4316" actId="478"/>
          <ac:spMkLst>
            <pc:docMk/>
            <pc:sldMk cId="1933139473" sldId="260"/>
            <ac:spMk id="3" creationId="{0154633D-BDB1-DA59-45EF-DC20CA3D2BA4}"/>
          </ac:spMkLst>
        </pc:spChg>
        <pc:spChg chg="add del mod">
          <ac:chgData name="SAKHUJA Abhishek (DIGIT-EXT)" userId="ca899f0c-4754-48ac-bee5-6b49cd984977" providerId="ADAL" clId="{01864C52-9450-9B43-912A-4BA030B471D6}" dt="2024-03-14T13:08:56.997" v="4340" actId="478"/>
          <ac:spMkLst>
            <pc:docMk/>
            <pc:sldMk cId="1933139473" sldId="260"/>
            <ac:spMk id="5" creationId="{9D333BA5-B97E-DABC-C509-9E9994D7F99C}"/>
          </ac:spMkLst>
        </pc:spChg>
        <pc:spChg chg="add mod">
          <ac:chgData name="SAKHUJA Abhishek (DIGIT-EXT)" userId="ca899f0c-4754-48ac-bee5-6b49cd984977" providerId="ADAL" clId="{01864C52-9450-9B43-912A-4BA030B471D6}" dt="2024-03-14T13:14:24.483" v="4391" actId="339"/>
          <ac:spMkLst>
            <pc:docMk/>
            <pc:sldMk cId="1933139473" sldId="260"/>
            <ac:spMk id="10" creationId="{DA72186F-75B5-4288-BD9A-0363E19303A1}"/>
          </ac:spMkLst>
        </pc:spChg>
        <pc:picChg chg="add mod">
          <ac:chgData name="SAKHUJA Abhishek (DIGIT-EXT)" userId="ca899f0c-4754-48ac-bee5-6b49cd984977" providerId="ADAL" clId="{01864C52-9450-9B43-912A-4BA030B471D6}" dt="2024-03-14T13:14:00.392" v="4385" actId="1076"/>
          <ac:picMkLst>
            <pc:docMk/>
            <pc:sldMk cId="1933139473" sldId="260"/>
            <ac:picMk id="7" creationId="{66D64E0A-B27F-7BEC-9E03-F30B2709A59A}"/>
          </ac:picMkLst>
        </pc:picChg>
        <pc:picChg chg="add mod">
          <ac:chgData name="SAKHUJA Abhishek (DIGIT-EXT)" userId="ca899f0c-4754-48ac-bee5-6b49cd984977" providerId="ADAL" clId="{01864C52-9450-9B43-912A-4BA030B471D6}" dt="2024-03-14T13:14:02.243" v="4386" actId="1076"/>
          <ac:picMkLst>
            <pc:docMk/>
            <pc:sldMk cId="1933139473" sldId="260"/>
            <ac:picMk id="9" creationId="{7592A858-E7D2-2F16-149D-30D3E01D7742}"/>
          </ac:picMkLst>
        </pc:picChg>
        <pc:picChg chg="add mod modCrop">
          <ac:chgData name="SAKHUJA Abhishek (DIGIT-EXT)" userId="ca899f0c-4754-48ac-bee5-6b49cd984977" providerId="ADAL" clId="{01864C52-9450-9B43-912A-4BA030B471D6}" dt="2024-03-14T13:15:16.448" v="4402" actId="1076"/>
          <ac:picMkLst>
            <pc:docMk/>
            <pc:sldMk cId="1933139473" sldId="260"/>
            <ac:picMk id="12" creationId="{D8836257-78F3-E1C7-49A3-66C24205B454}"/>
          </ac:picMkLst>
        </pc:picChg>
      </pc:sldChg>
      <pc:sldChg chg="addSp delSp modSp add mod modTransition setBg delDesignElem">
        <pc:chgData name="SAKHUJA Abhishek (DIGIT-EXT)" userId="ca899f0c-4754-48ac-bee5-6b49cd984977" providerId="ADAL" clId="{01864C52-9450-9B43-912A-4BA030B471D6}" dt="2024-03-14T15:40:17.694" v="4858"/>
        <pc:sldMkLst>
          <pc:docMk/>
          <pc:sldMk cId="1300033079" sldId="261"/>
        </pc:sldMkLst>
        <pc:spChg chg="mod">
          <ac:chgData name="SAKHUJA Abhishek (DIGIT-EXT)" userId="ca899f0c-4754-48ac-bee5-6b49cd984977" providerId="ADAL" clId="{01864C52-9450-9B43-912A-4BA030B471D6}" dt="2024-03-14T13:08:17.258" v="4307" actId="20577"/>
          <ac:spMkLst>
            <pc:docMk/>
            <pc:sldMk cId="1300033079" sldId="261"/>
            <ac:spMk id="2" creationId="{092F6935-3DF8-50F6-C194-2814E77EC07C}"/>
          </ac:spMkLst>
        </pc:spChg>
        <pc:spChg chg="add del mod">
          <ac:chgData name="SAKHUJA Abhishek (DIGIT-EXT)" userId="ca899f0c-4754-48ac-bee5-6b49cd984977" providerId="ADAL" clId="{01864C52-9450-9B43-912A-4BA030B471D6}" dt="2024-03-13T19:18:58.533" v="1943" actId="478"/>
          <ac:spMkLst>
            <pc:docMk/>
            <pc:sldMk cId="1300033079" sldId="261"/>
            <ac:spMk id="4" creationId="{90715BCB-F898-F16C-AFA2-6A22D4BC5EFA}"/>
          </ac:spMkLst>
        </pc:spChg>
        <pc:spChg chg="add del">
          <ac:chgData name="SAKHUJA Abhishek (DIGIT-EXT)" userId="ca899f0c-4754-48ac-bee5-6b49cd984977" providerId="ADAL" clId="{01864C52-9450-9B43-912A-4BA030B471D6}" dt="2024-03-13T19:22:21.752" v="2021" actId="26606"/>
          <ac:spMkLst>
            <pc:docMk/>
            <pc:sldMk cId="1300033079" sldId="261"/>
            <ac:spMk id="10" creationId="{6753252F-4873-4F63-801D-CC719279A7D5}"/>
          </ac:spMkLst>
        </pc:spChg>
        <pc:spChg chg="add del">
          <ac:chgData name="SAKHUJA Abhishek (DIGIT-EXT)" userId="ca899f0c-4754-48ac-bee5-6b49cd984977" providerId="ADAL" clId="{01864C52-9450-9B43-912A-4BA030B471D6}" dt="2024-03-13T19:22:21.752" v="2021" actId="26606"/>
          <ac:spMkLst>
            <pc:docMk/>
            <pc:sldMk cId="1300033079" sldId="261"/>
            <ac:spMk id="12" creationId="{047C8CCB-F95D-4249-92DD-651249D3535A}"/>
          </ac:spMkLst>
        </pc:spChg>
        <pc:spChg chg="add del">
          <ac:chgData name="SAKHUJA Abhishek (DIGIT-EXT)" userId="ca899f0c-4754-48ac-bee5-6b49cd984977" providerId="ADAL" clId="{01864C52-9450-9B43-912A-4BA030B471D6}" dt="2024-03-14T15:40:17.694" v="4858"/>
          <ac:spMkLst>
            <pc:docMk/>
            <pc:sldMk cId="1300033079" sldId="261"/>
            <ac:spMk id="14" creationId="{A4AC5506-6312-4701-8D3C-40187889A947}"/>
          </ac:spMkLst>
        </pc:spChg>
        <pc:picChg chg="add del mod modCrop">
          <ac:chgData name="SAKHUJA Abhishek (DIGIT-EXT)" userId="ca899f0c-4754-48ac-bee5-6b49cd984977" providerId="ADAL" clId="{01864C52-9450-9B43-912A-4BA030B471D6}" dt="2024-03-14T10:44:55.628" v="3528" actId="478"/>
          <ac:picMkLst>
            <pc:docMk/>
            <pc:sldMk cId="1300033079" sldId="261"/>
            <ac:picMk id="5" creationId="{761804DC-01CB-E9AA-7105-6611F9E36DAA}"/>
          </ac:picMkLst>
        </pc:picChg>
        <pc:picChg chg="del">
          <ac:chgData name="SAKHUJA Abhishek (DIGIT-EXT)" userId="ca899f0c-4754-48ac-bee5-6b49cd984977" providerId="ADAL" clId="{01864C52-9450-9B43-912A-4BA030B471D6}" dt="2024-03-13T19:18:56.373" v="1942" actId="478"/>
          <ac:picMkLst>
            <pc:docMk/>
            <pc:sldMk cId="1300033079" sldId="261"/>
            <ac:picMk id="6" creationId="{BFE82615-FBD9-941A-4B0B-1D560A3E8677}"/>
          </ac:picMkLst>
        </pc:picChg>
        <pc:picChg chg="add mod">
          <ac:chgData name="SAKHUJA Abhishek (DIGIT-EXT)" userId="ca899f0c-4754-48ac-bee5-6b49cd984977" providerId="ADAL" clId="{01864C52-9450-9B43-912A-4BA030B471D6}" dt="2024-03-14T10:45:14.706" v="3535" actId="1076"/>
          <ac:picMkLst>
            <pc:docMk/>
            <pc:sldMk cId="1300033079" sldId="261"/>
            <ac:picMk id="7" creationId="{C3C1E2DD-5E07-CF20-56FE-7A99FA3DB4F0}"/>
          </ac:picMkLst>
        </pc:picChg>
      </pc:sldChg>
      <pc:sldChg chg="addSp delSp modSp add mod modTransition setBg delDesignElem">
        <pc:chgData name="SAKHUJA Abhishek (DIGIT-EXT)" userId="ca899f0c-4754-48ac-bee5-6b49cd984977" providerId="ADAL" clId="{01864C52-9450-9B43-912A-4BA030B471D6}" dt="2024-03-14T15:40:17.694" v="4858"/>
        <pc:sldMkLst>
          <pc:docMk/>
          <pc:sldMk cId="3461853799" sldId="262"/>
        </pc:sldMkLst>
        <pc:spChg chg="mod">
          <ac:chgData name="SAKHUJA Abhishek (DIGIT-EXT)" userId="ca899f0c-4754-48ac-bee5-6b49cd984977" providerId="ADAL" clId="{01864C52-9450-9B43-912A-4BA030B471D6}" dt="2024-03-14T14:58:30.983" v="4721" actId="20577"/>
          <ac:spMkLst>
            <pc:docMk/>
            <pc:sldMk cId="3461853799" sldId="262"/>
            <ac:spMk id="2" creationId="{092F6935-3DF8-50F6-C194-2814E77EC07C}"/>
          </ac:spMkLst>
        </pc:spChg>
        <pc:spChg chg="add del">
          <ac:chgData name="SAKHUJA Abhishek (DIGIT-EXT)" userId="ca899f0c-4754-48ac-bee5-6b49cd984977" providerId="ADAL" clId="{01864C52-9450-9B43-912A-4BA030B471D6}" dt="2024-03-14T15:40:17.694" v="4858"/>
          <ac:spMkLst>
            <pc:docMk/>
            <pc:sldMk cId="3461853799" sldId="262"/>
            <ac:spMk id="10" creationId="{A4AC5506-6312-4701-8D3C-40187889A947}"/>
          </ac:spMkLst>
        </pc:spChg>
        <pc:picChg chg="add del mod">
          <ac:chgData name="SAKHUJA Abhishek (DIGIT-EXT)" userId="ca899f0c-4754-48ac-bee5-6b49cd984977" providerId="ADAL" clId="{01864C52-9450-9B43-912A-4BA030B471D6}" dt="2024-03-14T10:45:17.574" v="3536" actId="478"/>
          <ac:picMkLst>
            <pc:docMk/>
            <pc:sldMk cId="3461853799" sldId="262"/>
            <ac:picMk id="3" creationId="{11F9D11C-EE00-EFC1-710B-B4BE31F4CC1F}"/>
          </ac:picMkLst>
        </pc:picChg>
        <pc:picChg chg="add mod">
          <ac:chgData name="SAKHUJA Abhishek (DIGIT-EXT)" userId="ca899f0c-4754-48ac-bee5-6b49cd984977" providerId="ADAL" clId="{01864C52-9450-9B43-912A-4BA030B471D6}" dt="2024-03-14T10:52:08.243" v="3542" actId="1076"/>
          <ac:picMkLst>
            <pc:docMk/>
            <pc:sldMk cId="3461853799" sldId="262"/>
            <ac:picMk id="4" creationId="{341AA61C-E0FE-2491-8A8E-833200A25483}"/>
          </ac:picMkLst>
        </pc:picChg>
        <pc:picChg chg="del mod">
          <ac:chgData name="SAKHUJA Abhishek (DIGIT-EXT)" userId="ca899f0c-4754-48ac-bee5-6b49cd984977" providerId="ADAL" clId="{01864C52-9450-9B43-912A-4BA030B471D6}" dt="2024-03-13T19:23:31.061" v="2035" actId="478"/>
          <ac:picMkLst>
            <pc:docMk/>
            <pc:sldMk cId="3461853799" sldId="262"/>
            <ac:picMk id="5" creationId="{761804DC-01CB-E9AA-7105-6611F9E36DAA}"/>
          </ac:picMkLst>
        </pc:picChg>
      </pc:sldChg>
      <pc:sldChg chg="delSp add del setBg delDesignElem">
        <pc:chgData name="SAKHUJA Abhishek (DIGIT-EXT)" userId="ca899f0c-4754-48ac-bee5-6b49cd984977" providerId="ADAL" clId="{01864C52-9450-9B43-912A-4BA030B471D6}" dt="2024-03-13T19:20:48.394" v="2018" actId="2696"/>
        <pc:sldMkLst>
          <pc:docMk/>
          <pc:sldMk cId="544208991" sldId="263"/>
        </pc:sldMkLst>
        <pc:spChg chg="del">
          <ac:chgData name="SAKHUJA Abhishek (DIGIT-EXT)" userId="ca899f0c-4754-48ac-bee5-6b49cd984977" providerId="ADAL" clId="{01864C52-9450-9B43-912A-4BA030B471D6}" dt="2024-03-13T19:20:41.610" v="2017"/>
          <ac:spMkLst>
            <pc:docMk/>
            <pc:sldMk cId="544208991" sldId="263"/>
            <ac:spMk id="8" creationId="{A4AC5506-6312-4701-8D3C-40187889A947}"/>
          </ac:spMkLst>
        </pc:spChg>
      </pc:sldChg>
      <pc:sldChg chg="add del">
        <pc:chgData name="SAKHUJA Abhishek (DIGIT-EXT)" userId="ca899f0c-4754-48ac-bee5-6b49cd984977" providerId="ADAL" clId="{01864C52-9450-9B43-912A-4BA030B471D6}" dt="2024-03-13T19:23:49.836" v="2051"/>
        <pc:sldMkLst>
          <pc:docMk/>
          <pc:sldMk cId="2982515000" sldId="263"/>
        </pc:sldMkLst>
      </pc:sldChg>
      <pc:sldChg chg="modSp add del mod">
        <pc:chgData name="SAKHUJA Abhishek (DIGIT-EXT)" userId="ca899f0c-4754-48ac-bee5-6b49cd984977" providerId="ADAL" clId="{01864C52-9450-9B43-912A-4BA030B471D6}" dt="2024-03-14T10:37:56.874" v="3270" actId="2696"/>
        <pc:sldMkLst>
          <pc:docMk/>
          <pc:sldMk cId="3958187517" sldId="263"/>
        </pc:sldMkLst>
        <pc:spChg chg="mod">
          <ac:chgData name="SAKHUJA Abhishek (DIGIT-EXT)" userId="ca899f0c-4754-48ac-bee5-6b49cd984977" providerId="ADAL" clId="{01864C52-9450-9B43-912A-4BA030B471D6}" dt="2024-03-13T19:24:00.395" v="2080" actId="20577"/>
          <ac:spMkLst>
            <pc:docMk/>
            <pc:sldMk cId="3958187517" sldId="263"/>
            <ac:spMk id="2" creationId="{092F6935-3DF8-50F6-C194-2814E77EC07C}"/>
          </ac:spMkLst>
        </pc:spChg>
        <pc:spChg chg="mod">
          <ac:chgData name="SAKHUJA Abhishek (DIGIT-EXT)" userId="ca899f0c-4754-48ac-bee5-6b49cd984977" providerId="ADAL" clId="{01864C52-9450-9B43-912A-4BA030B471D6}" dt="2024-03-14T10:01:51.079" v="3064" actId="21"/>
          <ac:spMkLst>
            <pc:docMk/>
            <pc:sldMk cId="3958187517" sldId="263"/>
            <ac:spMk id="3" creationId="{0154633D-BDB1-DA59-45EF-DC20CA3D2BA4}"/>
          </ac:spMkLst>
        </pc:spChg>
      </pc:sldChg>
      <pc:sldChg chg="modSp add mod modTransition">
        <pc:chgData name="SAKHUJA Abhishek (DIGIT-EXT)" userId="ca899f0c-4754-48ac-bee5-6b49cd984977" providerId="ADAL" clId="{01864C52-9450-9B43-912A-4BA030B471D6}" dt="2024-03-14T15:40:13.727" v="4852"/>
        <pc:sldMkLst>
          <pc:docMk/>
          <pc:sldMk cId="1596081415" sldId="264"/>
        </pc:sldMkLst>
        <pc:spChg chg="mod">
          <ac:chgData name="SAKHUJA Abhishek (DIGIT-EXT)" userId="ca899f0c-4754-48ac-bee5-6b49cd984977" providerId="ADAL" clId="{01864C52-9450-9B43-912A-4BA030B471D6}" dt="2024-03-14T09:38:06.018" v="2379" actId="20577"/>
          <ac:spMkLst>
            <pc:docMk/>
            <pc:sldMk cId="1596081415" sldId="264"/>
            <ac:spMk id="2" creationId="{092F6935-3DF8-50F6-C194-2814E77EC07C}"/>
          </ac:spMkLst>
        </pc:spChg>
        <pc:spChg chg="mod">
          <ac:chgData name="SAKHUJA Abhishek (DIGIT-EXT)" userId="ca899f0c-4754-48ac-bee5-6b49cd984977" providerId="ADAL" clId="{01864C52-9450-9B43-912A-4BA030B471D6}" dt="2024-03-14T15:40:13.727" v="4852"/>
          <ac:spMkLst>
            <pc:docMk/>
            <pc:sldMk cId="1596081415" sldId="264"/>
            <ac:spMk id="3" creationId="{0154633D-BDB1-DA59-45EF-DC20CA3D2BA4}"/>
          </ac:spMkLst>
        </pc:spChg>
      </pc:sldChg>
      <pc:sldChg chg="addSp delSp modSp add mod ord modTransition modAnim">
        <pc:chgData name="SAKHUJA Abhishek (DIGIT-EXT)" userId="ca899f0c-4754-48ac-bee5-6b49cd984977" providerId="ADAL" clId="{01864C52-9450-9B43-912A-4BA030B471D6}" dt="2024-03-14T13:24:54.125" v="4621"/>
        <pc:sldMkLst>
          <pc:docMk/>
          <pc:sldMk cId="3343552945" sldId="265"/>
        </pc:sldMkLst>
        <pc:spChg chg="mod">
          <ac:chgData name="SAKHUJA Abhishek (DIGIT-EXT)" userId="ca899f0c-4754-48ac-bee5-6b49cd984977" providerId="ADAL" clId="{01864C52-9450-9B43-912A-4BA030B471D6}" dt="2024-03-14T09:37:01.924" v="2352" actId="207"/>
          <ac:spMkLst>
            <pc:docMk/>
            <pc:sldMk cId="3343552945" sldId="265"/>
            <ac:spMk id="2" creationId="{092F6935-3DF8-50F6-C194-2814E77EC07C}"/>
          </ac:spMkLst>
        </pc:spChg>
        <pc:spChg chg="del">
          <ac:chgData name="SAKHUJA Abhishek (DIGIT-EXT)" userId="ca899f0c-4754-48ac-bee5-6b49cd984977" providerId="ADAL" clId="{01864C52-9450-9B43-912A-4BA030B471D6}" dt="2024-03-14T09:28:34.986" v="2263" actId="478"/>
          <ac:spMkLst>
            <pc:docMk/>
            <pc:sldMk cId="3343552945" sldId="265"/>
            <ac:spMk id="3" creationId="{0154633D-BDB1-DA59-45EF-DC20CA3D2BA4}"/>
          </ac:spMkLst>
        </pc:spChg>
        <pc:spChg chg="add mod">
          <ac:chgData name="SAKHUJA Abhishek (DIGIT-EXT)" userId="ca899f0c-4754-48ac-bee5-6b49cd984977" providerId="ADAL" clId="{01864C52-9450-9B43-912A-4BA030B471D6}" dt="2024-03-14T09:39:12.551" v="2390" actId="1582"/>
          <ac:spMkLst>
            <pc:docMk/>
            <pc:sldMk cId="3343552945" sldId="265"/>
            <ac:spMk id="3" creationId="{34C2B0C0-9A07-EA77-A336-79286587117A}"/>
          </ac:spMkLst>
        </pc:spChg>
        <pc:spChg chg="del">
          <ac:chgData name="SAKHUJA Abhishek (DIGIT-EXT)" userId="ca899f0c-4754-48ac-bee5-6b49cd984977" providerId="ADAL" clId="{01864C52-9450-9B43-912A-4BA030B471D6}" dt="2024-03-14T09:28:38.949" v="2265" actId="478"/>
          <ac:spMkLst>
            <pc:docMk/>
            <pc:sldMk cId="3343552945" sldId="265"/>
            <ac:spMk id="4" creationId="{396396CA-BF90-DAC7-867F-229985E1DE4E}"/>
          </ac:spMkLst>
        </pc:spChg>
        <pc:spChg chg="del">
          <ac:chgData name="SAKHUJA Abhishek (DIGIT-EXT)" userId="ca899f0c-4754-48ac-bee5-6b49cd984977" providerId="ADAL" clId="{01864C52-9450-9B43-912A-4BA030B471D6}" dt="2024-03-14T09:28:38.949" v="2265" actId="478"/>
          <ac:spMkLst>
            <pc:docMk/>
            <pc:sldMk cId="3343552945" sldId="265"/>
            <ac:spMk id="5" creationId="{752AEDC6-FD68-3E33-6CA9-6AF6C82D2230}"/>
          </ac:spMkLst>
        </pc:spChg>
        <pc:spChg chg="del">
          <ac:chgData name="SAKHUJA Abhishek (DIGIT-EXT)" userId="ca899f0c-4754-48ac-bee5-6b49cd984977" providerId="ADAL" clId="{01864C52-9450-9B43-912A-4BA030B471D6}" dt="2024-03-14T09:28:38.949" v="2265" actId="478"/>
          <ac:spMkLst>
            <pc:docMk/>
            <pc:sldMk cId="3343552945" sldId="265"/>
            <ac:spMk id="6" creationId="{1E411FCE-2AE9-74AF-B8CB-34EA098AA0D0}"/>
          </ac:spMkLst>
        </pc:spChg>
        <pc:spChg chg="del">
          <ac:chgData name="SAKHUJA Abhishek (DIGIT-EXT)" userId="ca899f0c-4754-48ac-bee5-6b49cd984977" providerId="ADAL" clId="{01864C52-9450-9B43-912A-4BA030B471D6}" dt="2024-03-14T09:28:38.949" v="2265" actId="478"/>
          <ac:spMkLst>
            <pc:docMk/>
            <pc:sldMk cId="3343552945" sldId="265"/>
            <ac:spMk id="7" creationId="{1B1A98B6-AD9B-8A0D-9C2D-8DDA55B91FDE}"/>
          </ac:spMkLst>
        </pc:spChg>
        <pc:spChg chg="add del mod">
          <ac:chgData name="SAKHUJA Abhishek (DIGIT-EXT)" userId="ca899f0c-4754-48ac-bee5-6b49cd984977" providerId="ADAL" clId="{01864C52-9450-9B43-912A-4BA030B471D6}" dt="2024-03-14T09:28:36.748" v="2264" actId="478"/>
          <ac:spMkLst>
            <pc:docMk/>
            <pc:sldMk cId="3343552945" sldId="265"/>
            <ac:spMk id="13" creationId="{B462B440-27D6-3827-0457-83ABF69ACB38}"/>
          </ac:spMkLst>
        </pc:spChg>
        <pc:spChg chg="add mod">
          <ac:chgData name="SAKHUJA Abhishek (DIGIT-EXT)" userId="ca899f0c-4754-48ac-bee5-6b49cd984977" providerId="ADAL" clId="{01864C52-9450-9B43-912A-4BA030B471D6}" dt="2024-03-14T09:34:57.348" v="2322" actId="2711"/>
          <ac:spMkLst>
            <pc:docMk/>
            <pc:sldMk cId="3343552945" sldId="265"/>
            <ac:spMk id="14" creationId="{C4874DFF-7142-47BD-E858-0C7FAFD86898}"/>
          </ac:spMkLst>
        </pc:spChg>
        <pc:picChg chg="del">
          <ac:chgData name="SAKHUJA Abhishek (DIGIT-EXT)" userId="ca899f0c-4754-48ac-bee5-6b49cd984977" providerId="ADAL" clId="{01864C52-9450-9B43-912A-4BA030B471D6}" dt="2024-03-14T09:28:38.949" v="2265" actId="478"/>
          <ac:picMkLst>
            <pc:docMk/>
            <pc:sldMk cId="3343552945" sldId="265"/>
            <ac:picMk id="8" creationId="{EF4A8E84-9166-63AD-DE65-A6D4B0918114}"/>
          </ac:picMkLst>
        </pc:picChg>
        <pc:picChg chg="del">
          <ac:chgData name="SAKHUJA Abhishek (DIGIT-EXT)" userId="ca899f0c-4754-48ac-bee5-6b49cd984977" providerId="ADAL" clId="{01864C52-9450-9B43-912A-4BA030B471D6}" dt="2024-03-14T09:28:38.949" v="2265" actId="478"/>
          <ac:picMkLst>
            <pc:docMk/>
            <pc:sldMk cId="3343552945" sldId="265"/>
            <ac:picMk id="9" creationId="{6415685E-3976-6F60-9F0E-00982BE25283}"/>
          </ac:picMkLst>
        </pc:picChg>
        <pc:picChg chg="del">
          <ac:chgData name="SAKHUJA Abhishek (DIGIT-EXT)" userId="ca899f0c-4754-48ac-bee5-6b49cd984977" providerId="ADAL" clId="{01864C52-9450-9B43-912A-4BA030B471D6}" dt="2024-03-14T09:28:38.949" v="2265" actId="478"/>
          <ac:picMkLst>
            <pc:docMk/>
            <pc:sldMk cId="3343552945" sldId="265"/>
            <ac:picMk id="10" creationId="{6539E3D7-4A3A-C452-0DB6-5014A42A7048}"/>
          </ac:picMkLst>
        </pc:picChg>
        <pc:picChg chg="del">
          <ac:chgData name="SAKHUJA Abhishek (DIGIT-EXT)" userId="ca899f0c-4754-48ac-bee5-6b49cd984977" providerId="ADAL" clId="{01864C52-9450-9B43-912A-4BA030B471D6}" dt="2024-03-14T09:28:38.949" v="2265" actId="478"/>
          <ac:picMkLst>
            <pc:docMk/>
            <pc:sldMk cId="3343552945" sldId="265"/>
            <ac:picMk id="11" creationId="{957206CD-9BD6-A424-2AF8-007DBA22B6E9}"/>
          </ac:picMkLst>
        </pc:picChg>
        <pc:picChg chg="add mod">
          <ac:chgData name="SAKHUJA Abhishek (DIGIT-EXT)" userId="ca899f0c-4754-48ac-bee5-6b49cd984977" providerId="ADAL" clId="{01864C52-9450-9B43-912A-4BA030B471D6}" dt="2024-03-14T09:28:53.226" v="2266"/>
          <ac:picMkLst>
            <pc:docMk/>
            <pc:sldMk cId="3343552945" sldId="265"/>
            <ac:picMk id="15" creationId="{14D90024-6D0C-1440-B742-E3DD4E0E134C}"/>
          </ac:picMkLst>
        </pc:picChg>
      </pc:sldChg>
      <pc:sldChg chg="addSp delSp modSp add mod modTransition addAnim delAnim">
        <pc:chgData name="SAKHUJA Abhishek (DIGIT-EXT)" userId="ca899f0c-4754-48ac-bee5-6b49cd984977" providerId="ADAL" clId="{01864C52-9450-9B43-912A-4BA030B471D6}" dt="2024-03-14T14:39:04.636" v="4718" actId="403"/>
        <pc:sldMkLst>
          <pc:docMk/>
          <pc:sldMk cId="166556692" sldId="266"/>
        </pc:sldMkLst>
        <pc:spChg chg="mod">
          <ac:chgData name="SAKHUJA Abhishek (DIGIT-EXT)" userId="ca899f0c-4754-48ac-bee5-6b49cd984977" providerId="ADAL" clId="{01864C52-9450-9B43-912A-4BA030B471D6}" dt="2024-03-14T09:40:26.898" v="2394"/>
          <ac:spMkLst>
            <pc:docMk/>
            <pc:sldMk cId="166556692" sldId="266"/>
            <ac:spMk id="2" creationId="{092F6935-3DF8-50F6-C194-2814E77EC07C}"/>
          </ac:spMkLst>
        </pc:spChg>
        <pc:spChg chg="add del mod">
          <ac:chgData name="SAKHUJA Abhishek (DIGIT-EXT)" userId="ca899f0c-4754-48ac-bee5-6b49cd984977" providerId="ADAL" clId="{01864C52-9450-9B43-912A-4BA030B471D6}" dt="2024-03-14T09:41:37.084" v="2404" actId="478"/>
          <ac:spMkLst>
            <pc:docMk/>
            <pc:sldMk cId="166556692" sldId="266"/>
            <ac:spMk id="3" creationId="{34C2B0C0-9A07-EA77-A336-79286587117A}"/>
          </ac:spMkLst>
        </pc:spChg>
        <pc:spChg chg="add del">
          <ac:chgData name="SAKHUJA Abhishek (DIGIT-EXT)" userId="ca899f0c-4754-48ac-bee5-6b49cd984977" providerId="ADAL" clId="{01864C52-9450-9B43-912A-4BA030B471D6}" dt="2024-03-14T09:41:41.966" v="2406" actId="478"/>
          <ac:spMkLst>
            <pc:docMk/>
            <pc:sldMk cId="166556692" sldId="266"/>
            <ac:spMk id="5" creationId="{DEA3DE3C-934B-F9FF-D101-5BFE90F1E538}"/>
          </ac:spMkLst>
        </pc:spChg>
        <pc:spChg chg="add mod">
          <ac:chgData name="SAKHUJA Abhishek (DIGIT-EXT)" userId="ca899f0c-4754-48ac-bee5-6b49cd984977" providerId="ADAL" clId="{01864C52-9450-9B43-912A-4BA030B471D6}" dt="2024-03-14T14:39:04.636" v="4718" actId="403"/>
          <ac:spMkLst>
            <pc:docMk/>
            <pc:sldMk cId="166556692" sldId="266"/>
            <ac:spMk id="6" creationId="{027EAB15-43DD-88AE-286F-80DD21D65AD7}"/>
          </ac:spMkLst>
        </pc:spChg>
        <pc:spChg chg="add mod">
          <ac:chgData name="SAKHUJA Abhishek (DIGIT-EXT)" userId="ca899f0c-4754-48ac-bee5-6b49cd984977" providerId="ADAL" clId="{01864C52-9450-9B43-912A-4BA030B471D6}" dt="2024-03-14T09:45:01.369" v="2469" actId="404"/>
          <ac:spMkLst>
            <pc:docMk/>
            <pc:sldMk cId="166556692" sldId="266"/>
            <ac:spMk id="10" creationId="{8BCBEC75-1DEB-B269-86D1-D1509001AA89}"/>
          </ac:spMkLst>
        </pc:spChg>
        <pc:spChg chg="mod">
          <ac:chgData name="SAKHUJA Abhishek (DIGIT-EXT)" userId="ca899f0c-4754-48ac-bee5-6b49cd984977" providerId="ADAL" clId="{01864C52-9450-9B43-912A-4BA030B471D6}" dt="2024-03-14T09:41:17.675" v="2399"/>
          <ac:spMkLst>
            <pc:docMk/>
            <pc:sldMk cId="166556692" sldId="266"/>
            <ac:spMk id="14" creationId="{C4874DFF-7142-47BD-E858-0C7FAFD86898}"/>
          </ac:spMkLst>
        </pc:spChg>
        <pc:picChg chg="add mod">
          <ac:chgData name="SAKHUJA Abhishek (DIGIT-EXT)" userId="ca899f0c-4754-48ac-bee5-6b49cd984977" providerId="ADAL" clId="{01864C52-9450-9B43-912A-4BA030B471D6}" dt="2024-03-14T09:43:07.527" v="2436" actId="14100"/>
          <ac:picMkLst>
            <pc:docMk/>
            <pc:sldMk cId="166556692" sldId="266"/>
            <ac:picMk id="7" creationId="{BAF6332F-3450-8ABF-5432-A2CA786BE3C9}"/>
          </ac:picMkLst>
        </pc:picChg>
        <pc:picChg chg="add mod">
          <ac:chgData name="SAKHUJA Abhishek (DIGIT-EXT)" userId="ca899f0c-4754-48ac-bee5-6b49cd984977" providerId="ADAL" clId="{01864C52-9450-9B43-912A-4BA030B471D6}" dt="2024-03-14T09:43:38.749" v="2441" actId="1076"/>
          <ac:picMkLst>
            <pc:docMk/>
            <pc:sldMk cId="166556692" sldId="266"/>
            <ac:picMk id="8" creationId="{718DED49-05F3-CD15-EAD3-D07F8C64034D}"/>
          </ac:picMkLst>
        </pc:picChg>
        <pc:picChg chg="del">
          <ac:chgData name="SAKHUJA Abhishek (DIGIT-EXT)" userId="ca899f0c-4754-48ac-bee5-6b49cd984977" providerId="ADAL" clId="{01864C52-9450-9B43-912A-4BA030B471D6}" dt="2024-03-14T09:41:48.674" v="2408" actId="478"/>
          <ac:picMkLst>
            <pc:docMk/>
            <pc:sldMk cId="166556692" sldId="266"/>
            <ac:picMk id="15" creationId="{14D90024-6D0C-1440-B742-E3DD4E0E134C}"/>
          </ac:picMkLst>
        </pc:picChg>
      </pc:sldChg>
      <pc:sldChg chg="addSp delSp modSp add mod modTransition">
        <pc:chgData name="SAKHUJA Abhishek (DIGIT-EXT)" userId="ca899f0c-4754-48ac-bee5-6b49cd984977" providerId="ADAL" clId="{01864C52-9450-9B43-912A-4BA030B471D6}" dt="2024-03-14T13:24:54.125" v="4621"/>
        <pc:sldMkLst>
          <pc:docMk/>
          <pc:sldMk cId="3114924701" sldId="267"/>
        </pc:sldMkLst>
        <pc:spChg chg="mod">
          <ac:chgData name="SAKHUJA Abhishek (DIGIT-EXT)" userId="ca899f0c-4754-48ac-bee5-6b49cd984977" providerId="ADAL" clId="{01864C52-9450-9B43-912A-4BA030B471D6}" dt="2024-03-14T09:58:33.368" v="2855" actId="20577"/>
          <ac:spMkLst>
            <pc:docMk/>
            <pc:sldMk cId="3114924701" sldId="267"/>
            <ac:spMk id="2" creationId="{092F6935-3DF8-50F6-C194-2814E77EC07C}"/>
          </ac:spMkLst>
        </pc:spChg>
        <pc:spChg chg="mod">
          <ac:chgData name="SAKHUJA Abhishek (DIGIT-EXT)" userId="ca899f0c-4754-48ac-bee5-6b49cd984977" providerId="ADAL" clId="{01864C52-9450-9B43-912A-4BA030B471D6}" dt="2024-03-14T09:59:02.560" v="2961" actId="20577"/>
          <ac:spMkLst>
            <pc:docMk/>
            <pc:sldMk cId="3114924701" sldId="267"/>
            <ac:spMk id="3" creationId="{0154633D-BDB1-DA59-45EF-DC20CA3D2BA4}"/>
          </ac:spMkLst>
        </pc:spChg>
        <pc:spChg chg="del">
          <ac:chgData name="SAKHUJA Abhishek (DIGIT-EXT)" userId="ca899f0c-4754-48ac-bee5-6b49cd984977" providerId="ADAL" clId="{01864C52-9450-9B43-912A-4BA030B471D6}" dt="2024-03-14T09:50:27.339" v="2474" actId="478"/>
          <ac:spMkLst>
            <pc:docMk/>
            <pc:sldMk cId="3114924701" sldId="267"/>
            <ac:spMk id="4" creationId="{396396CA-BF90-DAC7-867F-229985E1DE4E}"/>
          </ac:spMkLst>
        </pc:spChg>
        <pc:spChg chg="del">
          <ac:chgData name="SAKHUJA Abhishek (DIGIT-EXT)" userId="ca899f0c-4754-48ac-bee5-6b49cd984977" providerId="ADAL" clId="{01864C52-9450-9B43-912A-4BA030B471D6}" dt="2024-03-14T09:50:28.961" v="2475" actId="478"/>
          <ac:spMkLst>
            <pc:docMk/>
            <pc:sldMk cId="3114924701" sldId="267"/>
            <ac:spMk id="5" creationId="{752AEDC6-FD68-3E33-6CA9-6AF6C82D2230}"/>
          </ac:spMkLst>
        </pc:spChg>
        <pc:spChg chg="add del">
          <ac:chgData name="SAKHUJA Abhishek (DIGIT-EXT)" userId="ca899f0c-4754-48ac-bee5-6b49cd984977" providerId="ADAL" clId="{01864C52-9450-9B43-912A-4BA030B471D6}" dt="2024-03-14T09:50:33.087" v="2478" actId="478"/>
          <ac:spMkLst>
            <pc:docMk/>
            <pc:sldMk cId="3114924701" sldId="267"/>
            <ac:spMk id="6" creationId="{1E411FCE-2AE9-74AF-B8CB-34EA098AA0D0}"/>
          </ac:spMkLst>
        </pc:spChg>
        <pc:spChg chg="del">
          <ac:chgData name="SAKHUJA Abhishek (DIGIT-EXT)" userId="ca899f0c-4754-48ac-bee5-6b49cd984977" providerId="ADAL" clId="{01864C52-9450-9B43-912A-4BA030B471D6}" dt="2024-03-14T09:50:34.330" v="2479" actId="478"/>
          <ac:spMkLst>
            <pc:docMk/>
            <pc:sldMk cId="3114924701" sldId="267"/>
            <ac:spMk id="7" creationId="{1B1A98B6-AD9B-8A0D-9C2D-8DDA55B91FDE}"/>
          </ac:spMkLst>
        </pc:spChg>
        <pc:spChg chg="add mod">
          <ac:chgData name="SAKHUJA Abhishek (DIGIT-EXT)" userId="ca899f0c-4754-48ac-bee5-6b49cd984977" providerId="ADAL" clId="{01864C52-9450-9B43-912A-4BA030B471D6}" dt="2024-03-14T09:52:48.875" v="2576" actId="113"/>
          <ac:spMkLst>
            <pc:docMk/>
            <pc:sldMk cId="3114924701" sldId="267"/>
            <ac:spMk id="13" creationId="{2359AFA7-161F-7757-E643-4348D88722CB}"/>
          </ac:spMkLst>
        </pc:spChg>
        <pc:spChg chg="add mod">
          <ac:chgData name="SAKHUJA Abhishek (DIGIT-EXT)" userId="ca899f0c-4754-48ac-bee5-6b49cd984977" providerId="ADAL" clId="{01864C52-9450-9B43-912A-4BA030B471D6}" dt="2024-03-14T09:53:26.436" v="2582" actId="20577"/>
          <ac:spMkLst>
            <pc:docMk/>
            <pc:sldMk cId="3114924701" sldId="267"/>
            <ac:spMk id="14" creationId="{E3410A38-3A20-A0D9-24B2-35B7E0EF47B5}"/>
          </ac:spMkLst>
        </pc:spChg>
        <pc:spChg chg="add mod">
          <ac:chgData name="SAKHUJA Abhishek (DIGIT-EXT)" userId="ca899f0c-4754-48ac-bee5-6b49cd984977" providerId="ADAL" clId="{01864C52-9450-9B43-912A-4BA030B471D6}" dt="2024-03-14T13:08:03.608" v="4305" actId="20577"/>
          <ac:spMkLst>
            <pc:docMk/>
            <pc:sldMk cId="3114924701" sldId="267"/>
            <ac:spMk id="15" creationId="{A6557FB3-9F76-DD82-34A3-91A1EC1A38F4}"/>
          </ac:spMkLst>
        </pc:spChg>
        <pc:picChg chg="del">
          <ac:chgData name="SAKHUJA Abhishek (DIGIT-EXT)" userId="ca899f0c-4754-48ac-bee5-6b49cd984977" providerId="ADAL" clId="{01864C52-9450-9B43-912A-4BA030B471D6}" dt="2024-03-14T09:50:36.588" v="2480" actId="478"/>
          <ac:picMkLst>
            <pc:docMk/>
            <pc:sldMk cId="3114924701" sldId="267"/>
            <ac:picMk id="8" creationId="{EF4A8E84-9166-63AD-DE65-A6D4B0918114}"/>
          </ac:picMkLst>
        </pc:picChg>
        <pc:picChg chg="del">
          <ac:chgData name="SAKHUJA Abhishek (DIGIT-EXT)" userId="ca899f0c-4754-48ac-bee5-6b49cd984977" providerId="ADAL" clId="{01864C52-9450-9B43-912A-4BA030B471D6}" dt="2024-03-14T09:50:36.588" v="2480" actId="478"/>
          <ac:picMkLst>
            <pc:docMk/>
            <pc:sldMk cId="3114924701" sldId="267"/>
            <ac:picMk id="9" creationId="{6415685E-3976-6F60-9F0E-00982BE25283}"/>
          </ac:picMkLst>
        </pc:picChg>
        <pc:picChg chg="del">
          <ac:chgData name="SAKHUJA Abhishek (DIGIT-EXT)" userId="ca899f0c-4754-48ac-bee5-6b49cd984977" providerId="ADAL" clId="{01864C52-9450-9B43-912A-4BA030B471D6}" dt="2024-03-14T09:50:36.588" v="2480" actId="478"/>
          <ac:picMkLst>
            <pc:docMk/>
            <pc:sldMk cId="3114924701" sldId="267"/>
            <ac:picMk id="10" creationId="{6539E3D7-4A3A-C452-0DB6-5014A42A7048}"/>
          </ac:picMkLst>
        </pc:picChg>
        <pc:picChg chg="del">
          <ac:chgData name="SAKHUJA Abhishek (DIGIT-EXT)" userId="ca899f0c-4754-48ac-bee5-6b49cd984977" providerId="ADAL" clId="{01864C52-9450-9B43-912A-4BA030B471D6}" dt="2024-03-14T09:50:36.588" v="2480" actId="478"/>
          <ac:picMkLst>
            <pc:docMk/>
            <pc:sldMk cId="3114924701" sldId="267"/>
            <ac:picMk id="11" creationId="{957206CD-9BD6-A424-2AF8-007DBA22B6E9}"/>
          </ac:picMkLst>
        </pc:picChg>
        <pc:picChg chg="add mod">
          <ac:chgData name="SAKHUJA Abhishek (DIGIT-EXT)" userId="ca899f0c-4754-48ac-bee5-6b49cd984977" providerId="ADAL" clId="{01864C52-9450-9B43-912A-4BA030B471D6}" dt="2024-03-14T09:45:42.143" v="2473"/>
          <ac:picMkLst>
            <pc:docMk/>
            <pc:sldMk cId="3114924701" sldId="267"/>
            <ac:picMk id="12" creationId="{8FAE50A7-56B0-EC70-169D-F4752384E26F}"/>
          </ac:picMkLst>
        </pc:picChg>
        <pc:picChg chg="add mod">
          <ac:chgData name="SAKHUJA Abhishek (DIGIT-EXT)" userId="ca899f0c-4754-48ac-bee5-6b49cd984977" providerId="ADAL" clId="{01864C52-9450-9B43-912A-4BA030B471D6}" dt="2024-03-14T09:52:26.527" v="2574"/>
          <ac:picMkLst>
            <pc:docMk/>
            <pc:sldMk cId="3114924701" sldId="267"/>
            <ac:picMk id="16" creationId="{C3B1F9CA-E334-F4C0-FFA3-6F8F50635C28}"/>
          </ac:picMkLst>
        </pc:picChg>
        <pc:picChg chg="add mod">
          <ac:chgData name="SAKHUJA Abhishek (DIGIT-EXT)" userId="ca899f0c-4754-48ac-bee5-6b49cd984977" providerId="ADAL" clId="{01864C52-9450-9B43-912A-4BA030B471D6}" dt="2024-03-14T09:52:26.527" v="2574"/>
          <ac:picMkLst>
            <pc:docMk/>
            <pc:sldMk cId="3114924701" sldId="267"/>
            <ac:picMk id="17" creationId="{4E3E0D91-7439-EC55-C099-A92C5E6C3DC1}"/>
          </ac:picMkLst>
        </pc:picChg>
        <pc:picChg chg="add mod">
          <ac:chgData name="SAKHUJA Abhishek (DIGIT-EXT)" userId="ca899f0c-4754-48ac-bee5-6b49cd984977" providerId="ADAL" clId="{01864C52-9450-9B43-912A-4BA030B471D6}" dt="2024-03-14T09:52:26.527" v="2574"/>
          <ac:picMkLst>
            <pc:docMk/>
            <pc:sldMk cId="3114924701" sldId="267"/>
            <ac:picMk id="18" creationId="{760037FB-52E6-9241-A5A1-874B0FCC7A9A}"/>
          </ac:picMkLst>
        </pc:picChg>
      </pc:sldChg>
      <pc:sldChg chg="addSp delSp modSp add mod modTransition setBg delDesignElem">
        <pc:chgData name="SAKHUJA Abhishek (DIGIT-EXT)" userId="ca899f0c-4754-48ac-bee5-6b49cd984977" providerId="ADAL" clId="{01864C52-9450-9B43-912A-4BA030B471D6}" dt="2024-03-14T15:40:17.694" v="4858"/>
        <pc:sldMkLst>
          <pc:docMk/>
          <pc:sldMk cId="2820667960" sldId="268"/>
        </pc:sldMkLst>
        <pc:spChg chg="mod">
          <ac:chgData name="SAKHUJA Abhishek (DIGIT-EXT)" userId="ca899f0c-4754-48ac-bee5-6b49cd984977" providerId="ADAL" clId="{01864C52-9450-9B43-912A-4BA030B471D6}" dt="2024-03-14T14:59:00.592" v="4743" actId="20577"/>
          <ac:spMkLst>
            <pc:docMk/>
            <pc:sldMk cId="2820667960" sldId="268"/>
            <ac:spMk id="2" creationId="{092F6935-3DF8-50F6-C194-2814E77EC07C}"/>
          </ac:spMkLst>
        </pc:spChg>
        <pc:spChg chg="add del">
          <ac:chgData name="SAKHUJA Abhishek (DIGIT-EXT)" userId="ca899f0c-4754-48ac-bee5-6b49cd984977" providerId="ADAL" clId="{01864C52-9450-9B43-912A-4BA030B471D6}" dt="2024-03-14T15:40:17.694" v="4858"/>
          <ac:spMkLst>
            <pc:docMk/>
            <pc:sldMk cId="2820667960" sldId="268"/>
            <ac:spMk id="9" creationId="{A4AC5506-6312-4701-8D3C-40187889A947}"/>
          </ac:spMkLst>
        </pc:spChg>
        <pc:spChg chg="del">
          <ac:chgData name="SAKHUJA Abhishek (DIGIT-EXT)" userId="ca899f0c-4754-48ac-bee5-6b49cd984977" providerId="ADAL" clId="{01864C52-9450-9B43-912A-4BA030B471D6}" dt="2024-03-14T10:52:13.137" v="3544"/>
          <ac:spMkLst>
            <pc:docMk/>
            <pc:sldMk cId="2820667960" sldId="268"/>
            <ac:spMk id="10" creationId="{A4AC5506-6312-4701-8D3C-40187889A947}"/>
          </ac:spMkLst>
        </pc:spChg>
        <pc:picChg chg="del mod">
          <ac:chgData name="SAKHUJA Abhishek (DIGIT-EXT)" userId="ca899f0c-4754-48ac-bee5-6b49cd984977" providerId="ADAL" clId="{01864C52-9450-9B43-912A-4BA030B471D6}" dt="2024-03-14T10:59:03.223" v="3836" actId="478"/>
          <ac:picMkLst>
            <pc:docMk/>
            <pc:sldMk cId="2820667960" sldId="268"/>
            <ac:picMk id="4" creationId="{341AA61C-E0FE-2491-8A8E-833200A25483}"/>
          </ac:picMkLst>
        </pc:picChg>
        <pc:picChg chg="add mod modCrop">
          <ac:chgData name="SAKHUJA Abhishek (DIGIT-EXT)" userId="ca899f0c-4754-48ac-bee5-6b49cd984977" providerId="ADAL" clId="{01864C52-9450-9B43-912A-4BA030B471D6}" dt="2024-03-14T11:27:52.710" v="3973" actId="1076"/>
          <ac:picMkLst>
            <pc:docMk/>
            <pc:sldMk cId="2820667960" sldId="268"/>
            <ac:picMk id="5" creationId="{D35A5775-F995-12FC-D2BB-EDB70CF5A1A0}"/>
          </ac:picMkLst>
        </pc:picChg>
      </pc:sldChg>
      <pc:sldChg chg="delSp add del mod ord setBg delDesignElem">
        <pc:chgData name="SAKHUJA Abhishek (DIGIT-EXT)" userId="ca899f0c-4754-48ac-bee5-6b49cd984977" providerId="ADAL" clId="{01864C52-9450-9B43-912A-4BA030B471D6}" dt="2024-03-14T11:01:08.951" v="3891" actId="2696"/>
        <pc:sldMkLst>
          <pc:docMk/>
          <pc:sldMk cId="2368776957" sldId="269"/>
        </pc:sldMkLst>
        <pc:spChg chg="del">
          <ac:chgData name="SAKHUJA Abhishek (DIGIT-EXT)" userId="ca899f0c-4754-48ac-bee5-6b49cd984977" providerId="ADAL" clId="{01864C52-9450-9B43-912A-4BA030B471D6}" dt="2024-03-14T10:52:14.853" v="3546"/>
          <ac:spMkLst>
            <pc:docMk/>
            <pc:sldMk cId="2368776957" sldId="269"/>
            <ac:spMk id="10" creationId="{A4AC5506-6312-4701-8D3C-40187889A947}"/>
          </ac:spMkLst>
        </pc:spChg>
        <pc:picChg chg="del">
          <ac:chgData name="SAKHUJA Abhishek (DIGIT-EXT)" userId="ca899f0c-4754-48ac-bee5-6b49cd984977" providerId="ADAL" clId="{01864C52-9450-9B43-912A-4BA030B471D6}" dt="2024-03-14T10:52:16.293" v="3547" actId="478"/>
          <ac:picMkLst>
            <pc:docMk/>
            <pc:sldMk cId="2368776957" sldId="269"/>
            <ac:picMk id="4" creationId="{341AA61C-E0FE-2491-8A8E-833200A25483}"/>
          </ac:picMkLst>
        </pc:picChg>
      </pc:sldChg>
      <pc:sldChg chg="addSp delSp modSp new mod modTransition delAnim modAnim">
        <pc:chgData name="SAKHUJA Abhishek (DIGIT-EXT)" userId="ca899f0c-4754-48ac-bee5-6b49cd984977" providerId="ADAL" clId="{01864C52-9450-9B43-912A-4BA030B471D6}" dt="2024-03-14T15:40:04.573" v="4840"/>
        <pc:sldMkLst>
          <pc:docMk/>
          <pc:sldMk cId="2460682583" sldId="270"/>
        </pc:sldMkLst>
        <pc:spChg chg="mod">
          <ac:chgData name="SAKHUJA Abhishek (DIGIT-EXT)" userId="ca899f0c-4754-48ac-bee5-6b49cd984977" providerId="ADAL" clId="{01864C52-9450-9B43-912A-4BA030B471D6}" dt="2024-03-14T15:40:04.573" v="4840"/>
          <ac:spMkLst>
            <pc:docMk/>
            <pc:sldMk cId="2460682583" sldId="270"/>
            <ac:spMk id="2" creationId="{63773060-4D06-58FE-F62A-6DC2FEE3E846}"/>
          </ac:spMkLst>
        </pc:spChg>
        <pc:spChg chg="del">
          <ac:chgData name="SAKHUJA Abhishek (DIGIT-EXT)" userId="ca899f0c-4754-48ac-bee5-6b49cd984977" providerId="ADAL" clId="{01864C52-9450-9B43-912A-4BA030B471D6}" dt="2024-03-14T10:58:18.497" v="3820" actId="478"/>
          <ac:spMkLst>
            <pc:docMk/>
            <pc:sldMk cId="2460682583" sldId="270"/>
            <ac:spMk id="3" creationId="{BEF67C77-94A5-6ED8-6B93-2588A6CA3082}"/>
          </ac:spMkLst>
        </pc:spChg>
        <pc:picChg chg="add del mod">
          <ac:chgData name="SAKHUJA Abhishek (DIGIT-EXT)" userId="ca899f0c-4754-48ac-bee5-6b49cd984977" providerId="ADAL" clId="{01864C52-9450-9B43-912A-4BA030B471D6}" dt="2024-03-14T12:49:10.409" v="3982" actId="478"/>
          <ac:picMkLst>
            <pc:docMk/>
            <pc:sldMk cId="2460682583" sldId="270"/>
            <ac:picMk id="4" creationId="{B8FD7296-E2E7-CE54-A554-1578F11F7A92}"/>
          </ac:picMkLst>
        </pc:picChg>
      </pc:sldChg>
      <pc:sldChg chg="modSp add mod modTransition">
        <pc:chgData name="SAKHUJA Abhishek (DIGIT-EXT)" userId="ca899f0c-4754-48ac-bee5-6b49cd984977" providerId="ADAL" clId="{01864C52-9450-9B43-912A-4BA030B471D6}" dt="2024-03-15T13:44:48.686" v="5037" actId="1076"/>
        <pc:sldMkLst>
          <pc:docMk/>
          <pc:sldMk cId="893104289" sldId="271"/>
        </pc:sldMkLst>
        <pc:picChg chg="mod">
          <ac:chgData name="SAKHUJA Abhishek (DIGIT-EXT)" userId="ca899f0c-4754-48ac-bee5-6b49cd984977" providerId="ADAL" clId="{01864C52-9450-9B43-912A-4BA030B471D6}" dt="2024-03-15T13:44:48.686" v="5037" actId="1076"/>
          <ac:picMkLst>
            <pc:docMk/>
            <pc:sldMk cId="893104289" sldId="271"/>
            <ac:picMk id="4" creationId="{B8FD7296-E2E7-CE54-A554-1578F11F7A92}"/>
          </ac:picMkLst>
        </pc:picChg>
      </pc:sldChg>
      <pc:sldChg chg="delSp add del setBg delDesignElem">
        <pc:chgData name="SAKHUJA Abhishek (DIGIT-EXT)" userId="ca899f0c-4754-48ac-bee5-6b49cd984977" providerId="ADAL" clId="{01864C52-9450-9B43-912A-4BA030B471D6}" dt="2024-03-14T10:58:44.670" v="3825" actId="2696"/>
        <pc:sldMkLst>
          <pc:docMk/>
          <pc:sldMk cId="4091104621" sldId="271"/>
        </pc:sldMkLst>
        <pc:spChg chg="del">
          <ac:chgData name="SAKHUJA Abhishek (DIGIT-EXT)" userId="ca899f0c-4754-48ac-bee5-6b49cd984977" providerId="ADAL" clId="{01864C52-9450-9B43-912A-4BA030B471D6}" dt="2024-03-14T10:58:42.415" v="3824"/>
          <ac:spMkLst>
            <pc:docMk/>
            <pc:sldMk cId="4091104621" sldId="271"/>
            <ac:spMk id="10" creationId="{A4AC5506-6312-4701-8D3C-40187889A947}"/>
          </ac:spMkLst>
        </pc:spChg>
      </pc:sldChg>
      <pc:sldChg chg="addSp modSp add mod ord modTransition">
        <pc:chgData name="SAKHUJA Abhishek (DIGIT-EXT)" userId="ca899f0c-4754-48ac-bee5-6b49cd984977" providerId="ADAL" clId="{01864C52-9450-9B43-912A-4BA030B471D6}" dt="2024-03-14T15:49:24.977" v="5035" actId="113"/>
        <pc:sldMkLst>
          <pc:docMk/>
          <pc:sldMk cId="3285975161" sldId="272"/>
        </pc:sldMkLst>
        <pc:spChg chg="mod">
          <ac:chgData name="SAKHUJA Abhishek (DIGIT-EXT)" userId="ca899f0c-4754-48ac-bee5-6b49cd984977" providerId="ADAL" clId="{01864C52-9450-9B43-912A-4BA030B471D6}" dt="2024-03-14T15:40:04.573" v="4840"/>
          <ac:spMkLst>
            <pc:docMk/>
            <pc:sldMk cId="3285975161" sldId="272"/>
            <ac:spMk id="2" creationId="{63773060-4D06-58FE-F62A-6DC2FEE3E846}"/>
          </ac:spMkLst>
        </pc:spChg>
        <pc:spChg chg="add mod">
          <ac:chgData name="SAKHUJA Abhishek (DIGIT-EXT)" userId="ca899f0c-4754-48ac-bee5-6b49cd984977" providerId="ADAL" clId="{01864C52-9450-9B43-912A-4BA030B471D6}" dt="2024-03-14T15:49:24.977" v="5035" actId="113"/>
          <ac:spMkLst>
            <pc:docMk/>
            <pc:sldMk cId="3285975161" sldId="272"/>
            <ac:spMk id="4" creationId="{9DA8D925-1B34-A124-CCBF-76BEE2B03D26}"/>
          </ac:spMkLst>
        </pc:spChg>
      </pc:sldChg>
      <pc:sldChg chg="modSp add mod modTransition">
        <pc:chgData name="SAKHUJA Abhishek (DIGIT-EXT)" userId="ca899f0c-4754-48ac-bee5-6b49cd984977" providerId="ADAL" clId="{01864C52-9450-9B43-912A-4BA030B471D6}" dt="2024-03-14T15:40:13.727" v="4852"/>
        <pc:sldMkLst>
          <pc:docMk/>
          <pc:sldMk cId="3763207147" sldId="273"/>
        </pc:sldMkLst>
        <pc:spChg chg="mod">
          <ac:chgData name="SAKHUJA Abhishek (DIGIT-EXT)" userId="ca899f0c-4754-48ac-bee5-6b49cd984977" providerId="ADAL" clId="{01864C52-9450-9B43-912A-4BA030B471D6}" dt="2024-03-14T15:40:13.727" v="4852"/>
          <ac:spMkLst>
            <pc:docMk/>
            <pc:sldMk cId="3763207147" sldId="273"/>
            <ac:spMk id="3" creationId="{0154633D-BDB1-DA59-45EF-DC20CA3D2BA4}"/>
          </ac:spMkLst>
        </pc:spChg>
      </pc:sldChg>
      <pc:sldChg chg="new del">
        <pc:chgData name="SAKHUJA Abhishek (DIGIT-EXT)" userId="ca899f0c-4754-48ac-bee5-6b49cd984977" providerId="ADAL" clId="{01864C52-9450-9B43-912A-4BA030B471D6}" dt="2024-03-14T13:14:46.495" v="4397" actId="2696"/>
        <pc:sldMkLst>
          <pc:docMk/>
          <pc:sldMk cId="1094270303" sldId="274"/>
        </pc:sldMkLst>
      </pc:sldChg>
      <pc:sldChg chg="addSp delSp modSp add mod delAnim">
        <pc:chgData name="SAKHUJA Abhishek (DIGIT-EXT)" userId="ca899f0c-4754-48ac-bee5-6b49cd984977" providerId="ADAL" clId="{01864C52-9450-9B43-912A-4BA030B471D6}" dt="2024-03-14T14:37:57.283" v="4716" actId="20577"/>
        <pc:sldMkLst>
          <pc:docMk/>
          <pc:sldMk cId="2044587276" sldId="274"/>
        </pc:sldMkLst>
        <pc:spChg chg="mod">
          <ac:chgData name="SAKHUJA Abhishek (DIGIT-EXT)" userId="ca899f0c-4754-48ac-bee5-6b49cd984977" providerId="ADAL" clId="{01864C52-9450-9B43-912A-4BA030B471D6}" dt="2024-03-14T14:37:57.283" v="4716" actId="20577"/>
          <ac:spMkLst>
            <pc:docMk/>
            <pc:sldMk cId="2044587276" sldId="274"/>
            <ac:spMk id="2" creationId="{092F6935-3DF8-50F6-C194-2814E77EC07C}"/>
          </ac:spMkLst>
        </pc:spChg>
        <pc:spChg chg="del">
          <ac:chgData name="SAKHUJA Abhishek (DIGIT-EXT)" userId="ca899f0c-4754-48ac-bee5-6b49cd984977" providerId="ADAL" clId="{01864C52-9450-9B43-912A-4BA030B471D6}" dt="2024-03-14T14:29:57.323" v="4695" actId="478"/>
          <ac:spMkLst>
            <pc:docMk/>
            <pc:sldMk cId="2044587276" sldId="274"/>
            <ac:spMk id="3" creationId="{34C2B0C0-9A07-EA77-A336-79286587117A}"/>
          </ac:spMkLst>
        </pc:spChg>
        <pc:spChg chg="del">
          <ac:chgData name="SAKHUJA Abhishek (DIGIT-EXT)" userId="ca899f0c-4754-48ac-bee5-6b49cd984977" providerId="ADAL" clId="{01864C52-9450-9B43-912A-4BA030B471D6}" dt="2024-03-14T14:29:59.180" v="4696" actId="478"/>
          <ac:spMkLst>
            <pc:docMk/>
            <pc:sldMk cId="2044587276" sldId="274"/>
            <ac:spMk id="14" creationId="{C4874DFF-7142-47BD-E858-0C7FAFD86898}"/>
          </ac:spMkLst>
        </pc:spChg>
        <pc:picChg chg="add mod">
          <ac:chgData name="SAKHUJA Abhishek (DIGIT-EXT)" userId="ca899f0c-4754-48ac-bee5-6b49cd984977" providerId="ADAL" clId="{01864C52-9450-9B43-912A-4BA030B471D6}" dt="2024-03-14T14:37:43.998" v="4704" actId="1076"/>
          <ac:picMkLst>
            <pc:docMk/>
            <pc:sldMk cId="2044587276" sldId="274"/>
            <ac:picMk id="4" creationId="{CC2BFE63-CCF6-40A5-3521-C08633DE4015}"/>
          </ac:picMkLst>
        </pc:picChg>
        <pc:picChg chg="del">
          <ac:chgData name="SAKHUJA Abhishek (DIGIT-EXT)" userId="ca899f0c-4754-48ac-bee5-6b49cd984977" providerId="ADAL" clId="{01864C52-9450-9B43-912A-4BA030B471D6}" dt="2024-03-14T14:30:02.630" v="4697" actId="478"/>
          <ac:picMkLst>
            <pc:docMk/>
            <pc:sldMk cId="2044587276" sldId="274"/>
            <ac:picMk id="15" creationId="{14D90024-6D0C-1440-B742-E3DD4E0E134C}"/>
          </ac:picMkLst>
        </pc:picChg>
      </pc:sldChg>
      <pc:sldChg chg="modSp add del mod">
        <pc:chgData name="SAKHUJA Abhishek (DIGIT-EXT)" userId="ca899f0c-4754-48ac-bee5-6b49cd984977" providerId="ADAL" clId="{01864C52-9450-9B43-912A-4BA030B471D6}" dt="2024-03-14T13:19:24.169" v="4557"/>
        <pc:sldMkLst>
          <pc:docMk/>
          <pc:sldMk cId="2720524423" sldId="274"/>
        </pc:sldMkLst>
        <pc:spChg chg="mod">
          <ac:chgData name="SAKHUJA Abhishek (DIGIT-EXT)" userId="ca899f0c-4754-48ac-bee5-6b49cd984977" providerId="ADAL" clId="{01864C52-9450-9B43-912A-4BA030B471D6}" dt="2024-03-14T13:19:23.890" v="4556" actId="403"/>
          <ac:spMkLst>
            <pc:docMk/>
            <pc:sldMk cId="2720524423" sldId="274"/>
            <ac:spMk id="3" creationId="{0154633D-BDB1-DA59-45EF-DC20CA3D2BA4}"/>
          </ac:spMkLst>
        </pc:spChg>
      </pc:sldChg>
      <pc:sldMasterChg chg="addSp">
        <pc:chgData name="SAKHUJA Abhishek (DIGIT-EXT)" userId="ca899f0c-4754-48ac-bee5-6b49cd984977" providerId="ADAL" clId="{01864C52-9450-9B43-912A-4BA030B471D6}" dt="2024-03-14T15:40:11.474" v="4845"/>
        <pc:sldMasterMkLst>
          <pc:docMk/>
          <pc:sldMasterMk cId="753976165" sldId="2147483660"/>
        </pc:sldMasterMkLst>
        <pc:picChg chg="add">
          <ac:chgData name="SAKHUJA Abhishek (DIGIT-EXT)" userId="ca899f0c-4754-48ac-bee5-6b49cd984977" providerId="ADAL" clId="{01864C52-9450-9B43-912A-4BA030B471D6}" dt="2024-03-14T15:40:11.474" v="4845"/>
          <ac:picMkLst>
            <pc:docMk/>
            <pc:sldMasterMk cId="753976165" sldId="2147483660"/>
            <ac:picMk id="7" creationId="{69A88CFE-950D-398B-8403-2B6D80C91DEF}"/>
          </ac:picMkLst>
        </pc:picChg>
        <pc:picChg chg="add">
          <ac:chgData name="SAKHUJA Abhishek (DIGIT-EXT)" userId="ca899f0c-4754-48ac-bee5-6b49cd984977" providerId="ADAL" clId="{01864C52-9450-9B43-912A-4BA030B471D6}" dt="2024-03-14T15:40:11.474" v="4845"/>
          <ac:picMkLst>
            <pc:docMk/>
            <pc:sldMasterMk cId="753976165" sldId="2147483660"/>
            <ac:picMk id="8" creationId="{0D8E5BD4-EF5E-F46C-4653-4F57474AD1FB}"/>
          </ac:picMkLst>
        </pc:picChg>
        <pc:picChg chg="add">
          <ac:chgData name="SAKHUJA Abhishek (DIGIT-EXT)" userId="ca899f0c-4754-48ac-bee5-6b49cd984977" providerId="ADAL" clId="{01864C52-9450-9B43-912A-4BA030B471D6}" dt="2024-03-14T15:40:11.474" v="4845"/>
          <ac:picMkLst>
            <pc:docMk/>
            <pc:sldMasterMk cId="753976165" sldId="2147483660"/>
            <ac:picMk id="9" creationId="{000972D0-D7B1-CC3C-22C4-69EAE7C5A5CF}"/>
          </ac:picMkLst>
        </pc:picChg>
      </pc:sldMasterChg>
      <pc:sldMasterChg chg="addSp">
        <pc:chgData name="SAKHUJA Abhishek (DIGIT-EXT)" userId="ca899f0c-4754-48ac-bee5-6b49cd984977" providerId="ADAL" clId="{01864C52-9450-9B43-912A-4BA030B471D6}" dt="2024-03-14T15:40:16.191" v="4857"/>
        <pc:sldMasterMkLst>
          <pc:docMk/>
          <pc:sldMasterMk cId="1327542840" sldId="2147483660"/>
        </pc:sldMasterMkLst>
        <pc:picChg chg="add">
          <ac:chgData name="SAKHUJA Abhishek (DIGIT-EXT)" userId="ca899f0c-4754-48ac-bee5-6b49cd984977" providerId="ADAL" clId="{01864C52-9450-9B43-912A-4BA030B471D6}" dt="2024-03-14T15:40:16.191" v="4857"/>
          <ac:picMkLst>
            <pc:docMk/>
            <pc:sldMasterMk cId="1327542840" sldId="2147483660"/>
            <ac:picMk id="7" creationId="{F1C69936-278B-E390-6FD1-52215059F02A}"/>
          </ac:picMkLst>
        </pc:picChg>
        <pc:picChg chg="add">
          <ac:chgData name="SAKHUJA Abhishek (DIGIT-EXT)" userId="ca899f0c-4754-48ac-bee5-6b49cd984977" providerId="ADAL" clId="{01864C52-9450-9B43-912A-4BA030B471D6}" dt="2024-03-14T15:40:16.191" v="4857"/>
          <ac:picMkLst>
            <pc:docMk/>
            <pc:sldMasterMk cId="1327542840" sldId="2147483660"/>
            <ac:picMk id="8" creationId="{798E8352-170E-BD26-A5FB-B0ACED5C2512}"/>
          </ac:picMkLst>
        </pc:picChg>
        <pc:picChg chg="add">
          <ac:chgData name="SAKHUJA Abhishek (DIGIT-EXT)" userId="ca899f0c-4754-48ac-bee5-6b49cd984977" providerId="ADAL" clId="{01864C52-9450-9B43-912A-4BA030B471D6}" dt="2024-03-14T15:40:16.191" v="4857"/>
          <ac:picMkLst>
            <pc:docMk/>
            <pc:sldMasterMk cId="1327542840" sldId="2147483660"/>
            <ac:picMk id="9" creationId="{97AB315D-8A1D-D702-ADA6-762BE34E9554}"/>
          </ac:picMkLst>
        </pc:picChg>
      </pc:sldMasterChg>
      <pc:sldMasterChg chg="addSp">
        <pc:chgData name="SAKHUJA Abhishek (DIGIT-EXT)" userId="ca899f0c-4754-48ac-bee5-6b49cd984977" providerId="ADAL" clId="{01864C52-9450-9B43-912A-4BA030B471D6}" dt="2024-03-14T15:40:02.202" v="4831"/>
        <pc:sldMasterMkLst>
          <pc:docMk/>
          <pc:sldMasterMk cId="2314772417" sldId="2147483660"/>
        </pc:sldMasterMkLst>
        <pc:picChg chg="add">
          <ac:chgData name="SAKHUJA Abhishek (DIGIT-EXT)" userId="ca899f0c-4754-48ac-bee5-6b49cd984977" providerId="ADAL" clId="{01864C52-9450-9B43-912A-4BA030B471D6}" dt="2024-03-14T15:40:02.202" v="4831"/>
          <ac:picMkLst>
            <pc:docMk/>
            <pc:sldMasterMk cId="2314772417" sldId="2147483660"/>
            <ac:picMk id="9" creationId="{AA08C272-BA43-26F5-3926-ADB2A198CBAF}"/>
          </ac:picMkLst>
        </pc:picChg>
        <pc:picChg chg="add">
          <ac:chgData name="SAKHUJA Abhishek (DIGIT-EXT)" userId="ca899f0c-4754-48ac-bee5-6b49cd984977" providerId="ADAL" clId="{01864C52-9450-9B43-912A-4BA030B471D6}" dt="2024-03-14T15:40:02.202" v="4831"/>
          <ac:picMkLst>
            <pc:docMk/>
            <pc:sldMasterMk cId="2314772417" sldId="2147483660"/>
            <ac:picMk id="11" creationId="{A7EDA497-C9F9-79D0-2944-A741C858240A}"/>
          </ac:picMkLst>
        </pc:picChg>
        <pc:picChg chg="add">
          <ac:chgData name="SAKHUJA Abhishek (DIGIT-EXT)" userId="ca899f0c-4754-48ac-bee5-6b49cd984977" providerId="ADAL" clId="{01864C52-9450-9B43-912A-4BA030B471D6}" dt="2024-03-14T15:40:02.202" v="4831"/>
          <ac:picMkLst>
            <pc:docMk/>
            <pc:sldMasterMk cId="2314772417" sldId="2147483660"/>
            <ac:picMk id="12" creationId="{C2F6F35A-B653-5FFF-F42C-79AE95CD1C29}"/>
          </ac:picMkLst>
        </pc:picChg>
      </pc:sldMasterChg>
    </pc:docChg>
  </pc:docChgLst>
  <pc:docChgLst>
    <pc:chgData name="SAKHUJA Abhishek (DIGIT-EXT)" userId="ca899f0c-4754-48ac-bee5-6b49cd984977" providerId="ADAL" clId="{A61EECBC-1C34-2140-B3A2-46D247167C16}"/>
    <pc:docChg chg="delSld">
      <pc:chgData name="SAKHUJA Abhishek (DIGIT-EXT)" userId="ca899f0c-4754-48ac-bee5-6b49cd984977" providerId="ADAL" clId="{A61EECBC-1C34-2140-B3A2-46D247167C16}" dt="2024-03-18T08:16:00.651" v="0" actId="2696"/>
      <pc:docMkLst>
        <pc:docMk/>
      </pc:docMkLst>
      <pc:sldChg chg="del">
        <pc:chgData name="SAKHUJA Abhishek (DIGIT-EXT)" userId="ca899f0c-4754-48ac-bee5-6b49cd984977" providerId="ADAL" clId="{A61EECBC-1C34-2140-B3A2-46D247167C16}" dt="2024-03-18T08:16:00.651" v="0" actId="2696"/>
        <pc:sldMkLst>
          <pc:docMk/>
          <pc:sldMk cId="893104289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C13D0-F924-A9FF-5662-1F29D739B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FE8F9-342C-53E0-64AC-9B559435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887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E801D-6F34-9C5B-5EAA-814A4EC5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4E5D0-7903-380F-0810-17641D1E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E3DE2-98B8-CF6B-6F67-BE0FABBD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D64F4-0C57-FF9E-F99C-45417223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90C4C-DCB0-19FC-1534-24D674C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E6BE3B-17FB-4796-11D2-B430AA679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B54E88-F61A-18CF-0D68-83B66187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9FC50-EFCA-B520-7196-C4B8C3AF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6F0FDE-BCC9-C120-F9E8-7A02BF65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0E0FB-1373-25A4-3B36-7C0EA3D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48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4ACB2-FB18-A179-518A-5A97F03A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95388-8C43-B257-4375-E459274A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883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B6DD9-004F-A7FC-1F71-CF33F0F5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0E374-A3CA-D317-D3CD-294FFBF2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1506B-0176-85DF-9C37-6829AA8E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F8CDA7-5D4E-DBBF-1B55-A6ED802F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56BC8-B9F2-CEC7-31B9-FDF08CE5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0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D84DD-2F2C-BF9C-F9F2-AC68275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A39A9D-76DA-02E5-C107-2737F1C2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380BEC-81FB-48C0-3987-80CA655DB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2D132D-8094-443A-E41D-CED25399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055CD8-0507-B497-A481-10714D4D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0EE98D-AEAB-9995-73C1-A8AC3996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7DA60-B2F8-6D60-0FA7-415757F0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79762-CD91-F325-6B5E-32205483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39DDA2-B21D-6EF6-5F9F-D157B652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9941A1-5433-2CD4-66EE-7639A387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E58B2-8ACB-9368-C261-6E6E97D38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1B763F-EFC7-5F9C-8963-0DB12A0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F10503-5C39-37EA-E2DE-2A6EFF2B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DDC585-8B9D-ADB0-F595-69242CA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8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8755E-FEBD-084B-B6B1-6FBB20DB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90CC19-4400-8AE3-D35A-7C83146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F25AFD-23F9-A9C2-6972-1DE3E5A7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EF03C0-757A-C593-95E6-52D7D06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5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C1F417-2DF8-AE17-34DE-403A2D67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58BA7E-096F-8858-AD93-08DD22C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0A1A3-6951-46E2-6718-D5D7E7E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99B75-9123-A6DF-B455-4FA0B537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120CD-82CB-5B02-3C9B-D75CFC5E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F79C6-1044-125B-0752-64A83708E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36CFF-2861-D6AA-BDD3-571B1A43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936E5B-8C98-A0A2-E974-9A38BEB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FAA24D-B0A5-17FB-ACB7-683365BD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5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D1FC3-C3D1-0CDB-FF4D-CEF9DC1D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AB9F13-7B4B-B643-AD83-1D22CCC3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91E1D0-5E5E-6612-FDA7-075794F1D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249D94-9FFC-217F-07F9-29AD3ED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366AE-A069-5868-EC66-EEF0484E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92080-C2F8-CDCC-0716-F16E950C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3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2B9D1C-04FD-DA88-CB8F-E1F3A0B5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B0B4FA-95CD-6446-7261-C0E8FFD58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5EF761F-2C63-F0EB-145B-0F12A563600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790173"/>
            <a:ext cx="7818872" cy="1019853"/>
          </a:xfrm>
          <a:prstGeom prst="rect">
            <a:avLst/>
          </a:prstGeom>
        </p:spPr>
      </p:pic>
      <p:pic>
        <p:nvPicPr>
          <p:cNvPr id="10" name="Image 9" descr="Une image contenant Graphique, Police, graphisme, texte&#10;&#10;Description générée automatiquement">
            <a:extLst>
              <a:ext uri="{FF2B5EF4-FFF2-40B4-BE49-F238E27FC236}">
                <a16:creationId xmlns:a16="http://schemas.microsoft.com/office/drawing/2014/main" id="{8CA21D94-E191-E6E1-4C82-17B898E988A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47538" y="5838147"/>
            <a:ext cx="2706087" cy="1019853"/>
          </a:xfrm>
          <a:prstGeom prst="rect">
            <a:avLst/>
          </a:prstGeom>
        </p:spPr>
      </p:pic>
      <p:pic>
        <p:nvPicPr>
          <p:cNvPr id="12" name="Image 11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707A3319-250B-4CCD-0A65-F7A5092B71A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926305" y="6019724"/>
            <a:ext cx="1721233" cy="65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Quasimoda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8FAF0-25DB-D216-5A38-0B26711A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37" y="163331"/>
            <a:ext cx="10469526" cy="1623568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chemeClr val="bg2">
                    <a:lumMod val="50000"/>
                  </a:schemeClr>
                </a:solidFill>
                <a:latin typeface="Quasimoda"/>
              </a:rPr>
              <a:t>SmartNation</a:t>
            </a:r>
            <a:r>
              <a:rPr lang="fr-FR" sz="5400" dirty="0">
                <a:solidFill>
                  <a:schemeClr val="bg2">
                    <a:lumMod val="50000"/>
                  </a:schemeClr>
                </a:solidFill>
                <a:latin typeface="Quasimoda"/>
              </a:rPr>
              <a:t> AI Hackathon </a:t>
            </a:r>
            <a:br>
              <a:rPr lang="fr-FR" sz="5400" dirty="0">
                <a:solidFill>
                  <a:schemeClr val="bg2">
                    <a:lumMod val="50000"/>
                  </a:schemeClr>
                </a:solidFill>
                <a:latin typeface="Quasimoda"/>
              </a:rPr>
            </a:b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Quasimoda"/>
              </a:rPr>
              <a:t>(EASEMED – </a:t>
            </a:r>
            <a:r>
              <a:rPr lang="fr-FR" sz="3200" dirty="0" err="1">
                <a:solidFill>
                  <a:schemeClr val="bg2">
                    <a:lumMod val="50000"/>
                  </a:schemeClr>
                </a:solidFill>
                <a:latin typeface="Quasimoda"/>
              </a:rPr>
              <a:t>Enhanced</a:t>
            </a: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Quasimoda"/>
              </a:rPr>
              <a:t> AI Service for </a:t>
            </a:r>
            <a:r>
              <a:rPr lang="fr-FR" sz="3200" dirty="0" err="1">
                <a:solidFill>
                  <a:schemeClr val="bg2">
                    <a:lumMod val="50000"/>
                  </a:schemeClr>
                </a:solidFill>
                <a:latin typeface="Quasimoda"/>
              </a:rPr>
              <a:t>Medical</a:t>
            </a: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Quasimoda"/>
              </a:rPr>
              <a:t> Data)</a:t>
            </a:r>
            <a:endParaRPr lang="fr-FR" sz="5400" dirty="0">
              <a:solidFill>
                <a:schemeClr val="bg2">
                  <a:lumMod val="50000"/>
                </a:schemeClr>
              </a:solidFill>
              <a:latin typeface="Quasimoda"/>
            </a:endParaRPr>
          </a:p>
        </p:txBody>
      </p:sp>
      <p:pic>
        <p:nvPicPr>
          <p:cNvPr id="6" name="Image 5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B35C473F-361C-10B1-FB46-244501F55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8" y="2553494"/>
            <a:ext cx="2694135" cy="1047719"/>
          </a:xfrm>
          <a:prstGeom prst="rect">
            <a:avLst/>
          </a:prstGeom>
        </p:spPr>
      </p:pic>
      <p:pic>
        <p:nvPicPr>
          <p:cNvPr id="7" name="Image 6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34312C10-B2B9-9220-9B86-CACE23843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71" y="3796412"/>
            <a:ext cx="3137733" cy="912658"/>
          </a:xfrm>
          <a:prstGeom prst="rect">
            <a:avLst/>
          </a:prstGeom>
        </p:spPr>
      </p:pic>
      <p:pic>
        <p:nvPicPr>
          <p:cNvPr id="8" name="Image 7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EAEB33B3-9B93-62EB-497C-F4AF5C45D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02" y="2003864"/>
            <a:ext cx="5622115" cy="1542912"/>
          </a:xfrm>
          <a:prstGeom prst="rect">
            <a:avLst/>
          </a:prstGeom>
        </p:spPr>
      </p:pic>
      <p:pic>
        <p:nvPicPr>
          <p:cNvPr id="4" name="Picture 3" descr="A colorful letters on a black background&#10;&#10;Description automatically generated">
            <a:extLst>
              <a:ext uri="{FF2B5EF4-FFF2-40B4-BE49-F238E27FC236}">
                <a16:creationId xmlns:a16="http://schemas.microsoft.com/office/drawing/2014/main" id="{9A64D902-F157-3EF3-1350-459AEB00D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557" y="4805000"/>
            <a:ext cx="4063725" cy="718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92475-988F-047E-81E9-5E71503D6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251" y="3535647"/>
            <a:ext cx="3218775" cy="12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Interface 1 – Upload document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1E2DD-5E07-CF20-56FE-7A99FA3D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54" y="1586753"/>
            <a:ext cx="9501492" cy="39470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3000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 Interface 2 – Chatbot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AA61C-E0FE-2491-8A8E-833200A2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85" y="1536877"/>
            <a:ext cx="6921030" cy="39764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46185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Interface 3 – AI Assistant SNOMED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5A5775-F995-12FC-D2BB-EDB70CF5A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04"/>
          <a:stretch/>
        </p:blipFill>
        <p:spPr>
          <a:xfrm>
            <a:off x="2293350" y="1891553"/>
            <a:ext cx="8372014" cy="30748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8206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3060-4D06-58FE-F62A-6DC2FEE3E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5047"/>
            <a:ext cx="9144000" cy="948484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4606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86" y="0"/>
            <a:ext cx="10515600" cy="1325563"/>
          </a:xfrm>
        </p:spPr>
        <p:txBody>
          <a:bodyPr>
            <a:normAutofit/>
          </a:bodyPr>
          <a:lstStyle/>
          <a:p>
            <a:r>
              <a:rPr lang="en-BE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Why additional SNOMED UI?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6D64E0A-B27F-7BEC-9E03-F30B2709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51" y="1622010"/>
            <a:ext cx="4169599" cy="3039441"/>
          </a:xfrm>
          <a:prstGeom prst="rect">
            <a:avLst/>
          </a:prstGeom>
        </p:spPr>
      </p:pic>
      <p:pic>
        <p:nvPicPr>
          <p:cNvPr id="9" name="Picture 8" descr="A screenshot of a blue screen&#10;&#10;Description automatically generated">
            <a:extLst>
              <a:ext uri="{FF2B5EF4-FFF2-40B4-BE49-F238E27FC236}">
                <a16:creationId xmlns:a16="http://schemas.microsoft.com/office/drawing/2014/main" id="{7592A858-E7D2-2F16-149D-30D3E01D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86" y="1668530"/>
            <a:ext cx="2349500" cy="2946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A72186F-75B5-4288-BD9A-0363E19303A1}"/>
              </a:ext>
            </a:extLst>
          </p:cNvPr>
          <p:cNvSpPr/>
          <p:nvPr/>
        </p:nvSpPr>
        <p:spPr>
          <a:xfrm>
            <a:off x="6460435" y="3141730"/>
            <a:ext cx="1182756" cy="40750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36257-78F3-E1C7-49A3-66C24205B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82"/>
          <a:stretch/>
        </p:blipFill>
        <p:spPr>
          <a:xfrm>
            <a:off x="970170" y="1224169"/>
            <a:ext cx="10318750" cy="44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86" y="0"/>
            <a:ext cx="10515600" cy="1325563"/>
          </a:xfrm>
        </p:spPr>
        <p:txBody>
          <a:bodyPr>
            <a:normAutofit/>
          </a:bodyPr>
          <a:lstStyle/>
          <a:p>
            <a:r>
              <a:rPr lang="en-BE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Next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633D-BDB1-DA59-45EF-DC20CA3D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30" y="1038546"/>
            <a:ext cx="10515600" cy="3829611"/>
          </a:xfrm>
        </p:spPr>
        <p:txBody>
          <a:bodyPr>
            <a:normAutofit lnSpcReduction="10000"/>
          </a:bodyPr>
          <a:lstStyle/>
          <a:p>
            <a:pPr marL="48600"/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Scalable platform</a:t>
            </a: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on-premises or cloud (if required) solutions.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Building entire solutions using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open-source technologies.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Focus on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privacy and security </a:t>
            </a: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(accessibility for internal healthcare professionals)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High focus on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GDPR</a:t>
            </a: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and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Act Regulation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Complete integration with the full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SNOMED knowledge base </a:t>
            </a: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other medical standards.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Expand the scope to cover other medical conditions such as treatments, medications, etc.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Centralized medical data repositories for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healthcare institutions </a:t>
            </a: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researchers.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Fine-tune models with validation and metrics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remove any hallucination or bias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Possibility of extending use across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different languages, </a:t>
            </a: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enabling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multilingual</a:t>
            </a: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support.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Building large centralized platforms at the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hospital-level or nationwide-level.</a:t>
            </a:r>
          </a:p>
          <a:p>
            <a:pPr marL="48600"/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Conversational 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memory-based</a:t>
            </a: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chatbots.</a:t>
            </a:r>
          </a:p>
        </p:txBody>
      </p:sp>
    </p:spTree>
    <p:extLst>
      <p:ext uri="{BB962C8B-B14F-4D97-AF65-F5344CB8AC3E}">
        <p14:creationId xmlns:p14="http://schemas.microsoft.com/office/powerpoint/2010/main" val="37632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3060-4D06-58FE-F62A-6DC2FEE3E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5047"/>
            <a:ext cx="9144000" cy="948484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8D925-1B34-A124-CCBF-76BEE2B03D26}"/>
              </a:ext>
            </a:extLst>
          </p:cNvPr>
          <p:cNvSpPr txBox="1"/>
          <p:nvPr/>
        </p:nvSpPr>
        <p:spPr>
          <a:xfrm>
            <a:off x="3211830" y="3945374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b="1" dirty="0"/>
              <a:t>https://github.com/giovannibriganti/smartnation-health</a:t>
            </a:r>
          </a:p>
        </p:txBody>
      </p:sp>
    </p:spTree>
    <p:extLst>
      <p:ext uri="{BB962C8B-B14F-4D97-AF65-F5344CB8AC3E}">
        <p14:creationId xmlns:p14="http://schemas.microsoft.com/office/powerpoint/2010/main" val="32859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20" y="-64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Importance of data in health</a:t>
            </a:r>
            <a:endParaRPr lang="en-BE" sz="36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633D-BDB1-DA59-45EF-DC20CA3D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92" y="1245065"/>
            <a:ext cx="10515600" cy="1434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data related to individual or collective health, including medical records, test results, disease tracking data, health app information, and more.</a:t>
            </a:r>
          </a:p>
          <a:p>
            <a:pPr marL="0" indent="0">
              <a:buNone/>
            </a:pPr>
            <a:endParaRPr lang="en-GB" sz="1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They add value to different areas:</a:t>
            </a:r>
          </a:p>
          <a:p>
            <a:pPr marL="0" indent="0">
              <a:buNone/>
            </a:pPr>
            <a:endParaRPr lang="en-GB" sz="1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6396CA-BF90-DAC7-867F-229985E1DE4E}"/>
              </a:ext>
            </a:extLst>
          </p:cNvPr>
          <p:cNvSpPr/>
          <p:nvPr/>
        </p:nvSpPr>
        <p:spPr>
          <a:xfrm>
            <a:off x="658792" y="4164271"/>
            <a:ext cx="2374900" cy="1349943"/>
          </a:xfrm>
          <a:prstGeom prst="round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err="1">
                <a:latin typeface="Nota Sans"/>
              </a:rPr>
              <a:t>Clinical</a:t>
            </a:r>
            <a:r>
              <a:rPr lang="es-ES" sz="1400" b="1" dirty="0">
                <a:latin typeface="Nota Sans"/>
              </a:rPr>
              <a:t> Care</a:t>
            </a:r>
          </a:p>
          <a:p>
            <a:pPr algn="ctr"/>
            <a:endParaRPr lang="es-ES" sz="1400" b="1" dirty="0">
              <a:latin typeface="Nota Sans"/>
            </a:endParaRPr>
          </a:p>
          <a:p>
            <a:pPr algn="ctr"/>
            <a:r>
              <a:rPr lang="es-ES" sz="1400" dirty="0" err="1">
                <a:latin typeface="Nota Sans"/>
              </a:rPr>
              <a:t>Improvement</a:t>
            </a:r>
            <a:r>
              <a:rPr lang="es-ES" sz="1400" dirty="0">
                <a:latin typeface="Nota Sans"/>
              </a:rPr>
              <a:t> in </a:t>
            </a:r>
            <a:r>
              <a:rPr lang="es-ES" sz="1400" dirty="0" err="1">
                <a:latin typeface="Nota Sans"/>
              </a:rPr>
              <a:t>personalized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diagnoses</a:t>
            </a:r>
            <a:r>
              <a:rPr lang="es-ES" sz="1400" dirty="0">
                <a:latin typeface="Nota Sans"/>
              </a:rPr>
              <a:t> and </a:t>
            </a:r>
            <a:r>
              <a:rPr lang="es-ES" sz="1400" dirty="0" err="1">
                <a:latin typeface="Nota Sans"/>
              </a:rPr>
              <a:t>treatments</a:t>
            </a:r>
            <a:endParaRPr lang="es-ES" sz="1400" dirty="0">
              <a:latin typeface="Nota Sans"/>
            </a:endParaRP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752AEDC6-FD68-3E33-6CA9-6AF6C82D2230}"/>
              </a:ext>
            </a:extLst>
          </p:cNvPr>
          <p:cNvSpPr/>
          <p:nvPr/>
        </p:nvSpPr>
        <p:spPr>
          <a:xfrm>
            <a:off x="3577251" y="4164271"/>
            <a:ext cx="2374900" cy="1349943"/>
          </a:xfrm>
          <a:prstGeom prst="round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err="1">
                <a:latin typeface="Nota Sans"/>
              </a:rPr>
              <a:t>Investigation</a:t>
            </a:r>
            <a:endParaRPr lang="es-ES" sz="1400" b="1" dirty="0">
              <a:latin typeface="Nota Sans"/>
            </a:endParaRPr>
          </a:p>
          <a:p>
            <a:pPr algn="ctr"/>
            <a:endParaRPr lang="es-ES" sz="1400" b="1" dirty="0">
              <a:latin typeface="Nota Sans"/>
            </a:endParaRPr>
          </a:p>
          <a:p>
            <a:pPr algn="ctr"/>
            <a:r>
              <a:rPr lang="es-ES" sz="1400" dirty="0" err="1">
                <a:latin typeface="Nota Sans"/>
              </a:rPr>
              <a:t>Understanding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diseases</a:t>
            </a:r>
            <a:r>
              <a:rPr lang="es-ES" sz="1400" dirty="0">
                <a:latin typeface="Nota Sans"/>
              </a:rPr>
              <a:t> and </a:t>
            </a:r>
            <a:r>
              <a:rPr lang="es-ES" sz="1400" dirty="0" err="1">
                <a:latin typeface="Nota Sans"/>
              </a:rPr>
              <a:t>development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of</a:t>
            </a:r>
            <a:r>
              <a:rPr lang="es-ES" sz="1400" dirty="0">
                <a:latin typeface="Nota Sans"/>
              </a:rPr>
              <a:t> new </a:t>
            </a:r>
            <a:r>
              <a:rPr lang="es-ES" sz="1400" dirty="0" err="1">
                <a:latin typeface="Nota Sans"/>
              </a:rPr>
              <a:t>therapies</a:t>
            </a:r>
            <a:endParaRPr lang="es-ES" sz="1100" dirty="0">
              <a:latin typeface="Nota Sans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1E411FCE-2AE9-74AF-B8CB-34EA098AA0D0}"/>
              </a:ext>
            </a:extLst>
          </p:cNvPr>
          <p:cNvSpPr/>
          <p:nvPr/>
        </p:nvSpPr>
        <p:spPr>
          <a:xfrm>
            <a:off x="6495710" y="4164270"/>
            <a:ext cx="2374900" cy="1349942"/>
          </a:xfrm>
          <a:prstGeom prst="round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err="1">
                <a:latin typeface="Nota Sans"/>
              </a:rPr>
              <a:t>Public</a:t>
            </a:r>
            <a:r>
              <a:rPr lang="es-ES" sz="1400" b="1" dirty="0">
                <a:latin typeface="Nota Sans"/>
              </a:rPr>
              <a:t> </a:t>
            </a:r>
            <a:r>
              <a:rPr lang="es-ES" sz="1400" b="1" dirty="0" err="1">
                <a:latin typeface="Nota Sans"/>
              </a:rPr>
              <a:t>health</a:t>
            </a:r>
            <a:endParaRPr lang="es-ES" sz="1400" b="1" dirty="0">
              <a:latin typeface="Nota Sans"/>
            </a:endParaRPr>
          </a:p>
          <a:p>
            <a:pPr algn="ctr"/>
            <a:endParaRPr lang="es-ES" sz="1400" dirty="0">
              <a:latin typeface="Nota Sans"/>
            </a:endParaRPr>
          </a:p>
          <a:p>
            <a:pPr algn="ctr"/>
            <a:r>
              <a:rPr lang="es-ES" sz="1400" dirty="0" err="1">
                <a:latin typeface="Nota Sans"/>
              </a:rPr>
              <a:t>Disease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surveillance</a:t>
            </a:r>
            <a:r>
              <a:rPr lang="es-ES" sz="1400" dirty="0">
                <a:latin typeface="Nota Sans"/>
              </a:rPr>
              <a:t> and </a:t>
            </a:r>
            <a:r>
              <a:rPr lang="es-ES" sz="1400" dirty="0" err="1">
                <a:latin typeface="Nota Sans"/>
              </a:rPr>
              <a:t>outbreak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management</a:t>
            </a:r>
            <a:endParaRPr lang="es-ES" sz="1100" dirty="0">
              <a:latin typeface="Nota Sans"/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1B1A98B6-AD9B-8A0D-9C2D-8DDA55B91FDE}"/>
              </a:ext>
            </a:extLst>
          </p:cNvPr>
          <p:cNvSpPr/>
          <p:nvPr/>
        </p:nvSpPr>
        <p:spPr>
          <a:xfrm>
            <a:off x="9414169" y="4164270"/>
            <a:ext cx="2374900" cy="1349941"/>
          </a:xfrm>
          <a:prstGeom prst="round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err="1">
                <a:latin typeface="Nota Sans"/>
              </a:rPr>
              <a:t>Public</a:t>
            </a:r>
            <a:r>
              <a:rPr lang="es-ES" sz="1400" b="1" dirty="0">
                <a:latin typeface="Nota Sans"/>
              </a:rPr>
              <a:t> </a:t>
            </a:r>
            <a:r>
              <a:rPr lang="es-ES" sz="1400" b="1" dirty="0" err="1">
                <a:latin typeface="Nota Sans"/>
              </a:rPr>
              <a:t>Decision</a:t>
            </a:r>
            <a:endParaRPr lang="es-ES" sz="1400" b="1" dirty="0">
              <a:latin typeface="Nota Sans"/>
            </a:endParaRPr>
          </a:p>
          <a:p>
            <a:pPr algn="ctr"/>
            <a:endParaRPr lang="es-ES" sz="1400" b="1" dirty="0">
              <a:latin typeface="Nota Sans"/>
            </a:endParaRPr>
          </a:p>
          <a:p>
            <a:pPr algn="ctr"/>
            <a:r>
              <a:rPr lang="es-ES" sz="1400" b="1" dirty="0">
                <a:latin typeface="Nota Sans"/>
              </a:rPr>
              <a:t> </a:t>
            </a:r>
            <a:r>
              <a:rPr lang="es-ES" sz="1400" dirty="0">
                <a:latin typeface="Nota Sans"/>
              </a:rPr>
              <a:t>Data-</a:t>
            </a:r>
            <a:r>
              <a:rPr lang="es-ES" sz="1400" dirty="0" err="1">
                <a:latin typeface="Nota Sans"/>
              </a:rPr>
              <a:t>driven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information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for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health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policy</a:t>
            </a:r>
            <a:r>
              <a:rPr lang="es-ES" sz="1400" dirty="0">
                <a:latin typeface="Nota Sans"/>
              </a:rPr>
              <a:t> </a:t>
            </a:r>
            <a:r>
              <a:rPr lang="es-ES" sz="1400" dirty="0" err="1">
                <a:latin typeface="Nota Sans"/>
              </a:rPr>
              <a:t>formulation</a:t>
            </a:r>
            <a:endParaRPr lang="es-ES" sz="1400" dirty="0">
              <a:latin typeface="Nota San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4A8E84-9166-63AD-DE65-A6D4B0918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300" y="2919919"/>
            <a:ext cx="914400" cy="82164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415685E-3976-6F60-9F0E-00982BE25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4210" y="2919919"/>
            <a:ext cx="914400" cy="82164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39E3D7-4A3A-C452-0DB6-5014A42A7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7509" y="2991673"/>
            <a:ext cx="770892" cy="69269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57206CD-9BD6-A424-2AF8-007DBA22B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4418" y="2951418"/>
            <a:ext cx="851402" cy="7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92" y="0"/>
            <a:ext cx="10515600" cy="1325563"/>
          </a:xfrm>
        </p:spPr>
        <p:txBody>
          <a:bodyPr>
            <a:normAutofit/>
          </a:bodyPr>
          <a:lstStyle/>
          <a:p>
            <a:r>
              <a:rPr lang="en-BE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SmartNation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633D-BDB1-DA59-45EF-DC20CA3D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2" y="1325563"/>
            <a:ext cx="10515600" cy="3829611"/>
          </a:xfrm>
        </p:spPr>
        <p:txBody>
          <a:bodyPr>
            <a:normAutofit/>
          </a:bodyPr>
          <a:lstStyle/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Unstructured content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Electronic Patient Records (EPR). 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Patient data privacy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easy access and interpretation by healthcare professionals.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Lack of structured visibility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into medical history.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Interoperability issue.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Limited reusability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 medical data.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Variations in data formats, standards, and accessibility.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Lack of standardizing medical record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formats, terminology, and protocols.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Efficiency loss due to missing patient medical information.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Incomplete medical information can lead to </a:t>
            </a:r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inefficiencies in diagnosis, treatment, and care coordination.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Manual aggregation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centralization of medical records are challenging and resource-intensive tasks.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Manual tasks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often prone to errors and inconsistencies.</a:t>
            </a:r>
          </a:p>
        </p:txBody>
      </p:sp>
    </p:spTree>
    <p:extLst>
      <p:ext uri="{BB962C8B-B14F-4D97-AF65-F5344CB8AC3E}">
        <p14:creationId xmlns:p14="http://schemas.microsoft.com/office/powerpoint/2010/main" val="159608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4C2B0C0-9A07-EA77-A336-79286587117A}"/>
              </a:ext>
            </a:extLst>
          </p:cNvPr>
          <p:cNvSpPr/>
          <p:nvPr/>
        </p:nvSpPr>
        <p:spPr>
          <a:xfrm>
            <a:off x="613458" y="1238491"/>
            <a:ext cx="6863788" cy="775504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09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 data sources</a:t>
            </a:r>
            <a:endParaRPr lang="en-BE" sz="36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874DFF-7142-47BD-E858-0C7FAFD86898}"/>
              </a:ext>
            </a:extLst>
          </p:cNvPr>
          <p:cNvSpPr txBox="1">
            <a:spLocks/>
          </p:cNvSpPr>
          <p:nvPr/>
        </p:nvSpPr>
        <p:spPr>
          <a:xfrm>
            <a:off x="380999" y="1415142"/>
            <a:ext cx="6989006" cy="4680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Electronic </a:t>
            </a: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Health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Records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 (EHR): </a:t>
            </a:r>
            <a:r>
              <a:rPr lang="es-ES" sz="1200" dirty="0">
                <a:latin typeface="Noto Sans"/>
                <a:ea typeface="Noto Sans"/>
                <a:cs typeface="Noto Sans"/>
              </a:rPr>
              <a:t>Digital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patient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health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information</a:t>
            </a:r>
            <a:r>
              <a:rPr lang="es-ES" sz="1200" dirty="0">
                <a:latin typeface="Noto Sans"/>
                <a:ea typeface="Noto Sans"/>
                <a:cs typeface="Noto Sans"/>
              </a:rPr>
              <a:t>,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including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diagnoses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,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prescriptions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, test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results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Medical </a:t>
            </a: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imaging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: </a:t>
            </a:r>
            <a:r>
              <a:rPr lang="es-ES" sz="1200" dirty="0">
                <a:latin typeface="Noto Sans"/>
                <a:ea typeface="Noto Sans"/>
                <a:cs typeface="Noto Sans"/>
              </a:rPr>
              <a:t>Use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of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x-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rays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,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MRIs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, and CT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scans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for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diagnosis and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follow</a:t>
            </a:r>
            <a:r>
              <a:rPr lang="es-ES" sz="1200" dirty="0">
                <a:latin typeface="Noto Sans"/>
                <a:ea typeface="Noto Sans"/>
                <a:cs typeface="Noto Sans"/>
              </a:rPr>
              <a:t>-up.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Omic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 data: </a:t>
            </a:r>
            <a:r>
              <a:rPr lang="es-ES" sz="1200" dirty="0">
                <a:latin typeface="Noto Sans"/>
                <a:ea typeface="Noto Sans"/>
                <a:cs typeface="Noto Sans"/>
              </a:rPr>
              <a:t>Molecular data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for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personalized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medicine and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research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Sensor data (</a:t>
            </a: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IoT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): </a:t>
            </a:r>
            <a:r>
              <a:rPr lang="es-ES" sz="1200" dirty="0">
                <a:latin typeface="Noto Sans"/>
                <a:ea typeface="Noto Sans"/>
                <a:cs typeface="Noto Sans"/>
              </a:rPr>
              <a:t>Real-time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health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monitoring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with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devices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such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as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smart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watches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Epidemiological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 data: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Disease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statistics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for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public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health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planning</a:t>
            </a:r>
            <a:r>
              <a:rPr lang="es-ES" sz="1200" dirty="0">
                <a:latin typeface="Noto Sans"/>
                <a:ea typeface="Noto Sans"/>
                <a:cs typeface="Noto Sans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Clinical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 trial </a:t>
            </a: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registries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: </a:t>
            </a:r>
            <a:r>
              <a:rPr lang="es-ES" sz="1200" dirty="0">
                <a:latin typeface="Noto Sans"/>
                <a:ea typeface="Noto Sans"/>
                <a:cs typeface="Noto Sans"/>
              </a:rPr>
              <a:t>Safety and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efficacy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of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treatments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for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approvals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PREMs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, </a:t>
            </a: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PROMs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: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Patient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evaluations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of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the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care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received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to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improve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care, and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of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their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health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and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treatment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to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evaluate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effectiveness</a:t>
            </a:r>
            <a:endParaRPr lang="es-ES" sz="1200" dirty="0">
              <a:latin typeface="Noto Sans"/>
              <a:ea typeface="Noto Sans"/>
              <a:cs typeface="Noto Sans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Internet </a:t>
            </a:r>
            <a:r>
              <a:rPr lang="es-ES" sz="12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search</a:t>
            </a:r>
            <a:r>
              <a:rPr lang="es-ES" sz="12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 data: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Health-related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search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trends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and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patterns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to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identify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outbreaks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and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public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health</a:t>
            </a:r>
            <a:r>
              <a:rPr lang="es-ES" sz="1200" dirty="0">
                <a:latin typeface="Noto Sans"/>
                <a:ea typeface="Noto Sans"/>
                <a:cs typeface="Noto Sans"/>
              </a:rPr>
              <a:t> </a:t>
            </a:r>
            <a:r>
              <a:rPr lang="es-ES" sz="1200" dirty="0" err="1">
                <a:latin typeface="Noto Sans"/>
                <a:ea typeface="Noto Sans"/>
                <a:cs typeface="Noto Sans"/>
              </a:rPr>
              <a:t>concerns</a:t>
            </a:r>
            <a:r>
              <a:rPr lang="es-ES" sz="1200" dirty="0">
                <a:latin typeface="Noto Sans"/>
                <a:ea typeface="Noto Sans"/>
                <a:cs typeface="Noto Sans"/>
              </a:rPr>
              <a:t>.</a:t>
            </a:r>
          </a:p>
        </p:txBody>
      </p:sp>
      <p:pic>
        <p:nvPicPr>
          <p:cNvPr id="15" name="Picture 14" descr="3 Patient Care Issues Data Management Can Solve | Gaine Solutions">
            <a:extLst>
              <a:ext uri="{FF2B5EF4-FFF2-40B4-BE49-F238E27FC236}">
                <a16:creationId xmlns:a16="http://schemas.microsoft.com/office/drawing/2014/main" id="{14D90024-6D0C-1440-B742-E3DD4E0E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217" y="1750520"/>
            <a:ext cx="4471112" cy="41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09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 data source - Example</a:t>
            </a:r>
            <a:endParaRPr lang="en-BE" sz="36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BFE63-CCF6-40A5-3521-C08633DE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984884"/>
            <a:ext cx="8279680" cy="48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09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Standards in health informatics</a:t>
            </a:r>
            <a:endParaRPr lang="en-BE" sz="36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874DFF-7142-47BD-E858-0C7FAFD86898}"/>
              </a:ext>
            </a:extLst>
          </p:cNvPr>
          <p:cNvSpPr txBox="1">
            <a:spLocks/>
          </p:cNvSpPr>
          <p:nvPr/>
        </p:nvSpPr>
        <p:spPr>
          <a:xfrm>
            <a:off x="380999" y="1415142"/>
            <a:ext cx="6989006" cy="4680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Font typeface="Arial"/>
              <a:buChar char="•"/>
            </a:pPr>
            <a:endParaRPr lang="es-ES" sz="1200" dirty="0">
              <a:latin typeface="Noto Sans"/>
              <a:ea typeface="Noto Sans"/>
              <a:cs typeface="Noto San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27EAB15-43DD-88AE-286F-80DD21D65AD7}"/>
              </a:ext>
            </a:extLst>
          </p:cNvPr>
          <p:cNvSpPr txBox="1">
            <a:spLocks/>
          </p:cNvSpPr>
          <p:nvPr/>
        </p:nvSpPr>
        <p:spPr>
          <a:xfrm>
            <a:off x="533399" y="2215261"/>
            <a:ext cx="4385216" cy="175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Quasimoda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b="1" dirty="0" err="1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Vocabulary</a:t>
            </a:r>
            <a:endParaRPr lang="es-ES" sz="1600" b="1" dirty="0">
              <a:solidFill>
                <a:srgbClr val="0072BC"/>
              </a:solidFill>
              <a:latin typeface="Noto Sans"/>
              <a:ea typeface="Noto Sans"/>
              <a:cs typeface="Noto San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600" dirty="0" err="1">
                <a:latin typeface="Noto Sans"/>
                <a:ea typeface="Noto Sans"/>
                <a:cs typeface="Noto Sans"/>
              </a:rPr>
              <a:t>Coding</a:t>
            </a:r>
            <a:r>
              <a:rPr lang="es-ES" sz="1600" dirty="0">
                <a:latin typeface="Noto Sans"/>
                <a:ea typeface="Noto Sans"/>
                <a:cs typeface="Noto Sans"/>
              </a:rPr>
              <a:t> and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classification</a:t>
            </a:r>
            <a:r>
              <a:rPr lang="es-ES" sz="1600" dirty="0">
                <a:latin typeface="Noto Sans"/>
                <a:ea typeface="Noto Sans"/>
                <a:cs typeface="Noto Sans"/>
              </a:rPr>
              <a:t>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systems</a:t>
            </a:r>
            <a:r>
              <a:rPr lang="es-ES" sz="1600" dirty="0">
                <a:latin typeface="Noto Sans"/>
                <a:ea typeface="Noto Sans"/>
                <a:cs typeface="Noto Sans"/>
              </a:rPr>
              <a:t>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used</a:t>
            </a:r>
            <a:r>
              <a:rPr lang="es-ES" sz="1600" dirty="0">
                <a:latin typeface="Noto Sans"/>
                <a:ea typeface="Noto Sans"/>
                <a:cs typeface="Noto Sans"/>
              </a:rPr>
              <a:t>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to</a:t>
            </a:r>
            <a:r>
              <a:rPr lang="es-ES" sz="1600" dirty="0">
                <a:latin typeface="Noto Sans"/>
                <a:ea typeface="Noto Sans"/>
                <a:cs typeface="Noto Sans"/>
              </a:rPr>
              <a:t> describe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diseases</a:t>
            </a:r>
            <a:r>
              <a:rPr lang="es-ES" sz="1600" dirty="0">
                <a:latin typeface="Noto Sans"/>
                <a:ea typeface="Noto Sans"/>
                <a:cs typeface="Noto Sans"/>
              </a:rPr>
              <a:t>,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findings</a:t>
            </a:r>
            <a:r>
              <a:rPr lang="es-ES" sz="1600" dirty="0">
                <a:latin typeface="Noto Sans"/>
                <a:ea typeface="Noto Sans"/>
                <a:cs typeface="Noto Sans"/>
              </a:rPr>
              <a:t>,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procedures</a:t>
            </a:r>
            <a:r>
              <a:rPr lang="es-ES" sz="1600" dirty="0">
                <a:latin typeface="Noto Sans"/>
                <a:ea typeface="Noto Sans"/>
                <a:cs typeface="Noto Sans"/>
              </a:rPr>
              <a:t>,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medications</a:t>
            </a:r>
            <a:r>
              <a:rPr lang="es-ES" sz="1600" dirty="0">
                <a:latin typeface="Noto Sans"/>
                <a:ea typeface="Noto Sans"/>
                <a:cs typeface="Noto Sans"/>
              </a:rPr>
              <a:t>,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among</a:t>
            </a:r>
            <a:r>
              <a:rPr lang="es-ES" sz="1600" dirty="0">
                <a:latin typeface="Noto Sans"/>
                <a:ea typeface="Noto Sans"/>
                <a:cs typeface="Noto Sans"/>
              </a:rPr>
              <a:t> </a:t>
            </a:r>
            <a:r>
              <a:rPr lang="es-ES" sz="1600" dirty="0" err="1">
                <a:latin typeface="Noto Sans"/>
                <a:ea typeface="Noto Sans"/>
                <a:cs typeface="Noto Sans"/>
              </a:rPr>
              <a:t>others</a:t>
            </a:r>
            <a:r>
              <a:rPr lang="es-ES" sz="1600" dirty="0">
                <a:latin typeface="Noto Sans"/>
                <a:ea typeface="Noto Sans"/>
                <a:cs typeface="Noto Sans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s-ES" sz="1600" dirty="0">
              <a:latin typeface="Noto Sans"/>
              <a:ea typeface="Noto Sans"/>
              <a:cs typeface="Noto Sans"/>
            </a:endParaRPr>
          </a:p>
        </p:txBody>
      </p:sp>
      <p:pic>
        <p:nvPicPr>
          <p:cNvPr id="7" name="Picture 6" descr="A diagram of a procedure&#10;&#10;Description automatically generated">
            <a:extLst>
              <a:ext uri="{FF2B5EF4-FFF2-40B4-BE49-F238E27FC236}">
                <a16:creationId xmlns:a16="http://schemas.microsoft.com/office/drawing/2014/main" id="{BAF6332F-3450-8ABF-5432-A2CA786B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15" y="1567542"/>
            <a:ext cx="7036199" cy="3918701"/>
          </a:xfrm>
          <a:prstGeom prst="rect">
            <a:avLst/>
          </a:prstGeom>
        </p:spPr>
      </p:pic>
      <p:pic>
        <p:nvPicPr>
          <p:cNvPr id="8" name="Picture 7" descr="Archivo:Snomed-logo.png - Wikipedia, la enciclopedia libre">
            <a:extLst>
              <a:ext uri="{FF2B5EF4-FFF2-40B4-BE49-F238E27FC236}">
                <a16:creationId xmlns:a16="http://schemas.microsoft.com/office/drawing/2014/main" id="{718DED49-05F3-CD15-EAD3-D07F8C64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59" y="2337782"/>
            <a:ext cx="2798742" cy="428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BEC75-1DEB-B269-86D1-D1509001AA89}"/>
              </a:ext>
            </a:extLst>
          </p:cNvPr>
          <p:cNvSpPr txBox="1"/>
          <p:nvPr/>
        </p:nvSpPr>
        <p:spPr>
          <a:xfrm>
            <a:off x="2072592" y="4059232"/>
            <a:ext cx="1203769" cy="1699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400"/>
              </a:spcAft>
            </a:pPr>
            <a:r>
              <a:rPr lang="en-BE" sz="1400" b="1" dirty="0">
                <a:solidFill>
                  <a:srgbClr val="0072BC"/>
                </a:solidFill>
                <a:latin typeface="Noto Sans"/>
                <a:ea typeface="Noto Sans"/>
                <a:cs typeface="Noto Sans"/>
              </a:rPr>
              <a:t>Examples</a:t>
            </a:r>
            <a:r>
              <a:rPr lang="en-BE" sz="1400" b="1" dirty="0">
                <a:latin typeface="Noto Sans"/>
                <a:ea typeface="Noto Sans"/>
                <a:cs typeface="Noto Sans"/>
              </a:rPr>
              <a:t>:</a:t>
            </a:r>
          </a:p>
          <a:p>
            <a:pPr algn="ctr">
              <a:lnSpc>
                <a:spcPct val="120000"/>
              </a:lnSpc>
              <a:spcAft>
                <a:spcPts val="400"/>
              </a:spcAft>
            </a:pPr>
            <a:r>
              <a:rPr lang="en-BE" sz="1200" dirty="0">
                <a:latin typeface="Noto Sans"/>
                <a:ea typeface="Noto Sans"/>
                <a:cs typeface="Noto Sans"/>
              </a:rPr>
              <a:t>ICD-10</a:t>
            </a:r>
          </a:p>
          <a:p>
            <a:pPr algn="ctr">
              <a:lnSpc>
                <a:spcPct val="120000"/>
              </a:lnSpc>
              <a:spcAft>
                <a:spcPts val="400"/>
              </a:spcAft>
            </a:pPr>
            <a:r>
              <a:rPr lang="en-BE" sz="1200" dirty="0">
                <a:latin typeface="Noto Sans"/>
                <a:ea typeface="Noto Sans"/>
                <a:cs typeface="Noto Sans"/>
              </a:rPr>
              <a:t>SNOMED-CT</a:t>
            </a:r>
          </a:p>
          <a:p>
            <a:pPr algn="ctr">
              <a:lnSpc>
                <a:spcPct val="120000"/>
              </a:lnSpc>
              <a:spcAft>
                <a:spcPts val="400"/>
              </a:spcAft>
            </a:pPr>
            <a:r>
              <a:rPr lang="en-BE" sz="1200" dirty="0">
                <a:latin typeface="Noto Sans"/>
                <a:ea typeface="Noto Sans"/>
                <a:cs typeface="Noto Sans"/>
              </a:rPr>
              <a:t>RxNorm</a:t>
            </a:r>
          </a:p>
          <a:p>
            <a:pPr algn="ctr">
              <a:lnSpc>
                <a:spcPct val="120000"/>
              </a:lnSpc>
              <a:spcAft>
                <a:spcPts val="400"/>
              </a:spcAft>
            </a:pPr>
            <a:r>
              <a:rPr lang="en-BE" sz="1200" dirty="0">
                <a:latin typeface="Noto Sans"/>
                <a:ea typeface="Noto Sans"/>
                <a:cs typeface="Noto Sans"/>
              </a:rPr>
              <a:t>LOINC</a:t>
            </a:r>
          </a:p>
          <a:p>
            <a:pPr algn="ctr">
              <a:lnSpc>
                <a:spcPct val="120000"/>
              </a:lnSpc>
              <a:spcAft>
                <a:spcPts val="400"/>
              </a:spcAft>
            </a:pPr>
            <a:r>
              <a:rPr lang="en-BE" sz="1200" dirty="0">
                <a:latin typeface="Noto Sans"/>
                <a:ea typeface="Noto Sans"/>
                <a:cs typeface="Noto Sans"/>
              </a:rPr>
              <a:t>ATC</a:t>
            </a:r>
          </a:p>
        </p:txBody>
      </p:sp>
    </p:spTree>
    <p:extLst>
      <p:ext uri="{BB962C8B-B14F-4D97-AF65-F5344CB8AC3E}">
        <p14:creationId xmlns:p14="http://schemas.microsoft.com/office/powerpoint/2010/main" val="1665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25" y="0"/>
            <a:ext cx="10515600" cy="1325563"/>
          </a:xfrm>
        </p:spPr>
        <p:txBody>
          <a:bodyPr>
            <a:normAutofit/>
          </a:bodyPr>
          <a:lstStyle/>
          <a:p>
            <a:r>
              <a:rPr lang="en-BE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Proposed AI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633D-BDB1-DA59-45EF-DC20CA3D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31" y="1325563"/>
            <a:ext cx="10515600" cy="3829611"/>
          </a:xfrm>
        </p:spPr>
        <p:txBody>
          <a:bodyPr>
            <a:normAutofit/>
          </a:bodyPr>
          <a:lstStyle/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Capabilities powered by Large Language Models (LLMs)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processing and understanding medical data.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French language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models. 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French language-based web interfaces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upload documents and enabling conversational bot.</a:t>
            </a:r>
            <a:endParaRPr lang="en-GB" sz="1400" b="1" dirty="0">
              <a:solidFill>
                <a:schemeClr val="tx2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 (Retrieval Augmented Generation)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solution (to maintain data privacy and security)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of on-premises deployment solution for </a:t>
            </a:r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security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Anonymised data and database for </a:t>
            </a:r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privacy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Semantic similarity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evaluation metrics.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Standardized format for efficient retrieval and analysis of medical records.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of natural language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interact with the patient data.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Standardizing structured medical information from </a:t>
            </a:r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SNOMED (French version)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ensure consistency</a:t>
            </a:r>
          </a:p>
          <a:p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Platform to support and facilitate clinical decisions, medical record management and monitoring.</a:t>
            </a:r>
          </a:p>
          <a:p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Centralized and secured medical data repositories </a:t>
            </a:r>
            <a:r>
              <a:rPr lang="en-GB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healthcare institutions and researchers.</a:t>
            </a:r>
          </a:p>
        </p:txBody>
      </p:sp>
    </p:spTree>
    <p:extLst>
      <p:ext uri="{BB962C8B-B14F-4D97-AF65-F5344CB8AC3E}">
        <p14:creationId xmlns:p14="http://schemas.microsoft.com/office/powerpoint/2010/main" val="34714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9" y="37443"/>
            <a:ext cx="5889187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Technical Solution – Architecture (EASEMED)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ontent Placeholder 11">
            <a:extLst>
              <a:ext uri="{FF2B5EF4-FFF2-40B4-BE49-F238E27FC236}">
                <a16:creationId xmlns:a16="http://schemas.microsoft.com/office/drawing/2014/main" id="{90AF2DDC-091C-1041-8071-B4076502E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552" y="-17930"/>
            <a:ext cx="3158075" cy="98379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1000" b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and local deployment</a:t>
            </a:r>
          </a:p>
          <a:p>
            <a:pPr marL="457200" lvl="1" indent="0">
              <a:buNone/>
            </a:pPr>
            <a:r>
              <a:rPr lang="en-GB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Mistral 7B (LangChain Framework)</a:t>
            </a:r>
          </a:p>
          <a:p>
            <a:pPr marL="457200" lvl="1" indent="0">
              <a:buNone/>
            </a:pPr>
            <a:r>
              <a:rPr lang="en-GB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Vector Database: </a:t>
            </a:r>
            <a:r>
              <a:rPr lang="en-GB" sz="800" dirty="0" err="1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ChromaDB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lvl="1" indent="0">
              <a:buNone/>
            </a:pPr>
            <a:r>
              <a:rPr lang="en-GB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NoSQL Database: 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MongoDB</a:t>
            </a:r>
            <a:endParaRPr lang="en-GB" sz="800" dirty="0">
              <a:solidFill>
                <a:schemeClr val="tx2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lvl="1" indent="0">
              <a:buNone/>
            </a:pPr>
            <a:r>
              <a:rPr lang="en-GB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 Model: 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sentence-camembert-large</a:t>
            </a:r>
          </a:p>
          <a:p>
            <a:pPr marL="457200" lvl="1" indent="0">
              <a:buNone/>
            </a:pPr>
            <a:r>
              <a:rPr lang="en-GB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 Interface: </a:t>
            </a:r>
            <a:r>
              <a:rPr lang="en-GB" sz="800" dirty="0" err="1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Streamlit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endParaRPr lang="en-GB" sz="10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endParaRPr lang="en-US" sz="9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6207F85-B222-9F0A-8704-44AE88C6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868"/>
            <a:ext cx="12192000" cy="5892132"/>
          </a:xfrm>
          <a:prstGeom prst="rect">
            <a:avLst/>
          </a:prstGeom>
        </p:spPr>
      </p:pic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B5E56D6A-6342-4F94-6A01-F72BED5C3CB3}"/>
              </a:ext>
            </a:extLst>
          </p:cNvPr>
          <p:cNvSpPr/>
          <p:nvPr/>
        </p:nvSpPr>
        <p:spPr>
          <a:xfrm>
            <a:off x="1489309" y="1508018"/>
            <a:ext cx="699247" cy="60063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37949DE-D852-8EAD-232C-112A3956FCE3}"/>
              </a:ext>
            </a:extLst>
          </p:cNvPr>
          <p:cNvSpPr/>
          <p:nvPr/>
        </p:nvSpPr>
        <p:spPr>
          <a:xfrm>
            <a:off x="2441519" y="5704477"/>
            <a:ext cx="699247" cy="60063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46EEE1-8DD5-27EF-0B3C-F8F4B2FE1B2C}"/>
              </a:ext>
            </a:extLst>
          </p:cNvPr>
          <p:cNvSpPr/>
          <p:nvPr/>
        </p:nvSpPr>
        <p:spPr>
          <a:xfrm>
            <a:off x="10338256" y="2577742"/>
            <a:ext cx="699247" cy="60063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82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 animBg="1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935-3DF8-50F6-C194-2814E77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20" y="-64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What does the solution bring?</a:t>
            </a:r>
            <a:endParaRPr lang="en-BE" sz="36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633D-BDB1-DA59-45EF-DC20CA3D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92" y="1245066"/>
            <a:ext cx="10515600" cy="59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Below are some of the benefits that healthcare industry could see with this AI powered solution.</a:t>
            </a:r>
          </a:p>
        </p:txBody>
      </p:sp>
      <p:sp>
        <p:nvSpPr>
          <p:cNvPr id="13" name="Rectangle: Diagonal Corners Snipped 3">
            <a:extLst>
              <a:ext uri="{FF2B5EF4-FFF2-40B4-BE49-F238E27FC236}">
                <a16:creationId xmlns:a16="http://schemas.microsoft.com/office/drawing/2014/main" id="{2359AFA7-161F-7757-E643-4348D88722CB}"/>
              </a:ext>
            </a:extLst>
          </p:cNvPr>
          <p:cNvSpPr/>
          <p:nvPr/>
        </p:nvSpPr>
        <p:spPr>
          <a:xfrm>
            <a:off x="515658" y="3602420"/>
            <a:ext cx="2839873" cy="2238820"/>
          </a:xfrm>
          <a:prstGeom prst="snip2Diag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b="1" dirty="0" err="1">
                <a:latin typeface="Nota Sans"/>
              </a:rPr>
              <a:t>Quality</a:t>
            </a:r>
            <a:r>
              <a:rPr lang="es-ES" sz="2000" b="1" dirty="0">
                <a:latin typeface="Nota Sans"/>
              </a:rPr>
              <a:t> </a:t>
            </a:r>
            <a:r>
              <a:rPr lang="es-ES" sz="2000" b="1" dirty="0" err="1">
                <a:latin typeface="Nota Sans"/>
              </a:rPr>
              <a:t>of</a:t>
            </a:r>
            <a:r>
              <a:rPr lang="es-ES" sz="2000" b="1" dirty="0">
                <a:latin typeface="Nota Sans"/>
              </a:rPr>
              <a:t> Care</a:t>
            </a:r>
          </a:p>
          <a:p>
            <a:pPr algn="ctr"/>
            <a:endParaRPr lang="es-ES" sz="2000" b="1" dirty="0">
              <a:latin typeface="Nota Sans"/>
            </a:endParaRPr>
          </a:p>
          <a:p>
            <a:pPr algn="ctr"/>
            <a:r>
              <a:rPr lang="es-ES" sz="2000" dirty="0" err="1">
                <a:latin typeface="Nota Sans"/>
              </a:rPr>
              <a:t>Necessary</a:t>
            </a:r>
            <a:r>
              <a:rPr lang="es-ES" sz="2000" dirty="0">
                <a:latin typeface="Nota Sans"/>
              </a:rPr>
              <a:t> </a:t>
            </a:r>
            <a:r>
              <a:rPr lang="es-ES" sz="2000" dirty="0" err="1">
                <a:latin typeface="Nota Sans"/>
              </a:rPr>
              <a:t>to</a:t>
            </a:r>
            <a:r>
              <a:rPr lang="es-ES" sz="2000" dirty="0">
                <a:latin typeface="Nota Sans"/>
              </a:rPr>
              <a:t> </a:t>
            </a:r>
            <a:r>
              <a:rPr lang="es-ES" sz="2000" dirty="0" err="1">
                <a:latin typeface="Nota Sans"/>
              </a:rPr>
              <a:t>ensure</a:t>
            </a:r>
            <a:r>
              <a:rPr lang="es-ES" sz="2000" dirty="0">
                <a:latin typeface="Nota Sans"/>
              </a:rPr>
              <a:t> </a:t>
            </a:r>
            <a:r>
              <a:rPr lang="es-ES" sz="2000" dirty="0" err="1">
                <a:latin typeface="Nota Sans"/>
              </a:rPr>
              <a:t>continuity</a:t>
            </a:r>
            <a:r>
              <a:rPr lang="es-ES" sz="2000" dirty="0">
                <a:latin typeface="Nota Sans"/>
              </a:rPr>
              <a:t> </a:t>
            </a:r>
            <a:r>
              <a:rPr lang="es-ES" sz="2000" dirty="0" err="1">
                <a:latin typeface="Nota Sans"/>
              </a:rPr>
              <a:t>of</a:t>
            </a:r>
            <a:r>
              <a:rPr lang="es-ES" sz="2000" dirty="0">
                <a:latin typeface="Nota Sans"/>
              </a:rPr>
              <a:t> care </a:t>
            </a:r>
            <a:r>
              <a:rPr lang="es-ES" sz="2000" dirty="0" err="1">
                <a:latin typeface="Nota Sans"/>
              </a:rPr>
              <a:t>between</a:t>
            </a:r>
            <a:r>
              <a:rPr lang="es-ES" sz="2000" dirty="0">
                <a:latin typeface="Nota Sans"/>
              </a:rPr>
              <a:t> centers.</a:t>
            </a:r>
            <a:endParaRPr lang="es-ES" sz="1600" dirty="0">
              <a:latin typeface="Nota Sans"/>
            </a:endParaRPr>
          </a:p>
        </p:txBody>
      </p:sp>
      <p:sp>
        <p:nvSpPr>
          <p:cNvPr id="14" name="Rectangle: Diagonal Corners Snipped 4">
            <a:extLst>
              <a:ext uri="{FF2B5EF4-FFF2-40B4-BE49-F238E27FC236}">
                <a16:creationId xmlns:a16="http://schemas.microsoft.com/office/drawing/2014/main" id="{E3410A38-3A20-A0D9-24B2-35B7E0EF47B5}"/>
              </a:ext>
            </a:extLst>
          </p:cNvPr>
          <p:cNvSpPr/>
          <p:nvPr/>
        </p:nvSpPr>
        <p:spPr>
          <a:xfrm>
            <a:off x="4457699" y="3602420"/>
            <a:ext cx="2839873" cy="2238820"/>
          </a:xfrm>
          <a:prstGeom prst="snip2Diag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b="1" dirty="0" err="1">
                <a:latin typeface="Nota Sans"/>
              </a:rPr>
              <a:t>Efficiency</a:t>
            </a:r>
            <a:r>
              <a:rPr lang="es-ES" sz="2000" b="1" dirty="0">
                <a:latin typeface="Nota Sans"/>
              </a:rPr>
              <a:t> and </a:t>
            </a:r>
            <a:r>
              <a:rPr lang="es-ES" sz="2000" b="1" dirty="0" err="1">
                <a:latin typeface="Nota Sans"/>
              </a:rPr>
              <a:t>Cost</a:t>
            </a:r>
            <a:r>
              <a:rPr lang="es-ES" sz="2000" b="1" dirty="0">
                <a:latin typeface="Nota Sans"/>
              </a:rPr>
              <a:t> </a:t>
            </a:r>
            <a:r>
              <a:rPr lang="es-ES" sz="2000" b="1" dirty="0" err="1">
                <a:latin typeface="Nota Sans"/>
              </a:rPr>
              <a:t>Reduction</a:t>
            </a:r>
            <a:endParaRPr lang="es-ES" sz="2000" b="1" dirty="0">
              <a:latin typeface="Nota Sans"/>
            </a:endParaRPr>
          </a:p>
          <a:p>
            <a:pPr algn="ctr"/>
            <a:endParaRPr lang="es-ES" sz="2000" b="1" dirty="0">
              <a:latin typeface="Nota Sans"/>
            </a:endParaRPr>
          </a:p>
          <a:p>
            <a:pPr algn="ctr"/>
            <a:r>
              <a:rPr lang="es-ES" sz="2000" dirty="0">
                <a:latin typeface="Nota Sans"/>
              </a:rPr>
              <a:t>Reduce </a:t>
            </a:r>
            <a:r>
              <a:rPr lang="es-ES" sz="2000" dirty="0" err="1">
                <a:latin typeface="Nota Sans"/>
              </a:rPr>
              <a:t>redundancy</a:t>
            </a:r>
            <a:r>
              <a:rPr lang="es-ES" sz="2000" dirty="0">
                <a:latin typeface="Nota Sans"/>
              </a:rPr>
              <a:t> </a:t>
            </a:r>
            <a:r>
              <a:rPr lang="es-ES" sz="2000" dirty="0" err="1">
                <a:latin typeface="Nota Sans"/>
              </a:rPr>
              <a:t>of</a:t>
            </a:r>
            <a:r>
              <a:rPr lang="es-ES" sz="2000" dirty="0">
                <a:latin typeface="Nota Sans"/>
              </a:rPr>
              <a:t> </a:t>
            </a:r>
            <a:r>
              <a:rPr lang="es-ES" sz="2000" dirty="0" err="1">
                <a:latin typeface="Nota Sans"/>
              </a:rPr>
              <a:t>tests</a:t>
            </a:r>
            <a:r>
              <a:rPr lang="es-ES" sz="2000" dirty="0">
                <a:latin typeface="Nota Sans"/>
              </a:rPr>
              <a:t> and </a:t>
            </a:r>
            <a:r>
              <a:rPr lang="es-ES" sz="2000" dirty="0" err="1">
                <a:latin typeface="Nota Sans"/>
              </a:rPr>
              <a:t>procedures</a:t>
            </a:r>
            <a:endParaRPr lang="es-ES" sz="2000" dirty="0">
              <a:latin typeface="Nota Sans"/>
            </a:endParaRPr>
          </a:p>
          <a:p>
            <a:pPr algn="ctr"/>
            <a:endParaRPr lang="es-ES" sz="2000" b="1" dirty="0">
              <a:latin typeface="Nota Sans"/>
            </a:endParaRPr>
          </a:p>
        </p:txBody>
      </p:sp>
      <p:sp>
        <p:nvSpPr>
          <p:cNvPr id="15" name="Rectangle: Diagonal Corners Snipped 5">
            <a:extLst>
              <a:ext uri="{FF2B5EF4-FFF2-40B4-BE49-F238E27FC236}">
                <a16:creationId xmlns:a16="http://schemas.microsoft.com/office/drawing/2014/main" id="{A6557FB3-9F76-DD82-34A3-91A1EC1A38F4}"/>
              </a:ext>
            </a:extLst>
          </p:cNvPr>
          <p:cNvSpPr/>
          <p:nvPr/>
        </p:nvSpPr>
        <p:spPr>
          <a:xfrm>
            <a:off x="8399740" y="3602421"/>
            <a:ext cx="2839873" cy="2238818"/>
          </a:xfrm>
          <a:prstGeom prst="snip2Diag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b="1" dirty="0" err="1">
                <a:latin typeface="Nota Sans"/>
              </a:rPr>
              <a:t>Investigation</a:t>
            </a:r>
            <a:r>
              <a:rPr lang="es-ES" sz="2000" b="1" dirty="0">
                <a:latin typeface="Nota Sans"/>
              </a:rPr>
              <a:t> and </a:t>
            </a:r>
            <a:r>
              <a:rPr lang="es-ES" sz="2000" b="1" dirty="0" err="1">
                <a:latin typeface="Nota Sans"/>
              </a:rPr>
              <a:t>development</a:t>
            </a:r>
            <a:endParaRPr lang="es-ES" sz="2000" b="1" dirty="0">
              <a:latin typeface="Nota Sans"/>
            </a:endParaRPr>
          </a:p>
          <a:p>
            <a:pPr algn="ctr"/>
            <a:endParaRPr lang="es-ES" sz="2000" b="1" dirty="0">
              <a:latin typeface="Nota Sans"/>
            </a:endParaRPr>
          </a:p>
          <a:p>
            <a:pPr algn="ctr"/>
            <a:r>
              <a:rPr lang="es-ES" sz="1600" dirty="0" err="1">
                <a:latin typeface="Nota Sans"/>
              </a:rPr>
              <a:t>Facilitates</a:t>
            </a:r>
            <a:r>
              <a:rPr lang="es-ES" sz="1600" dirty="0">
                <a:latin typeface="Nota Sans"/>
              </a:rPr>
              <a:t> data </a:t>
            </a:r>
            <a:r>
              <a:rPr lang="es-ES" sz="1600" dirty="0" err="1">
                <a:latin typeface="Nota Sans"/>
              </a:rPr>
              <a:t>researchers</a:t>
            </a:r>
            <a:r>
              <a:rPr lang="es-ES" sz="1600" dirty="0">
                <a:latin typeface="Nota Sans"/>
              </a:rPr>
              <a:t>, </a:t>
            </a:r>
            <a:r>
              <a:rPr lang="es-ES" sz="1600" dirty="0" err="1">
                <a:latin typeface="Nota Sans"/>
              </a:rPr>
              <a:t>thus</a:t>
            </a:r>
            <a:r>
              <a:rPr lang="es-ES" sz="1600" dirty="0">
                <a:latin typeface="Nota Sans"/>
              </a:rPr>
              <a:t> </a:t>
            </a:r>
            <a:r>
              <a:rPr lang="es-ES" sz="1600" dirty="0" err="1">
                <a:latin typeface="Nota Sans"/>
              </a:rPr>
              <a:t>enabling</a:t>
            </a:r>
            <a:r>
              <a:rPr lang="es-ES" sz="1600" dirty="0">
                <a:latin typeface="Nota Sans"/>
              </a:rPr>
              <a:t> </a:t>
            </a:r>
            <a:r>
              <a:rPr lang="es-ES" sz="1600" dirty="0" err="1">
                <a:latin typeface="Nota Sans"/>
              </a:rPr>
              <a:t>research</a:t>
            </a:r>
            <a:r>
              <a:rPr lang="es-ES" sz="1600" dirty="0">
                <a:latin typeface="Nota Sans"/>
              </a:rPr>
              <a:t> and </a:t>
            </a:r>
            <a:r>
              <a:rPr lang="es-ES" sz="1600" dirty="0" err="1">
                <a:latin typeface="Nota Sans"/>
              </a:rPr>
              <a:t>development</a:t>
            </a:r>
            <a:r>
              <a:rPr lang="es-ES" sz="1600" dirty="0">
                <a:latin typeface="Nota Sans"/>
              </a:rPr>
              <a:t> in </a:t>
            </a:r>
            <a:r>
              <a:rPr lang="es-ES" sz="1600" dirty="0" err="1">
                <a:latin typeface="Nota Sans"/>
              </a:rPr>
              <a:t>health</a:t>
            </a:r>
            <a:r>
              <a:rPr lang="es-ES" sz="1600" dirty="0">
                <a:latin typeface="Nota Sans"/>
              </a:rPr>
              <a:t> </a:t>
            </a:r>
            <a:r>
              <a:rPr lang="es-ES" sz="1600" dirty="0" err="1">
                <a:latin typeface="Nota Sans"/>
              </a:rPr>
              <a:t>technologies</a:t>
            </a:r>
            <a:endParaRPr lang="es-ES" sz="1600" dirty="0">
              <a:latin typeface="Nota Sans"/>
            </a:endParaRPr>
          </a:p>
          <a:p>
            <a:pPr algn="ctr"/>
            <a:endParaRPr lang="es-ES" sz="2000" b="1" dirty="0">
              <a:latin typeface="Nota San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3B1F9CA-E334-F4C0-FFA3-6F8F5063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34" y="2004293"/>
            <a:ext cx="1294119" cy="116284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E3E0D91-7439-EC55-C099-A92C5E6C3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1930" y="2120490"/>
            <a:ext cx="1035491" cy="93045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60037FB-52E6-9241-A5A1-874B0FCC7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6229" y="2035842"/>
            <a:ext cx="1102812" cy="11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739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Nota Sans</vt:lpstr>
      <vt:lpstr>Noto Sans</vt:lpstr>
      <vt:lpstr>Quasimoda</vt:lpstr>
      <vt:lpstr>Quasimoda Light</vt:lpstr>
      <vt:lpstr>Thème Office</vt:lpstr>
      <vt:lpstr>SmartNation AI Hackathon  (EASEMED – Enhanced AI Service for Medical Data)</vt:lpstr>
      <vt:lpstr>Importance of data in health</vt:lpstr>
      <vt:lpstr>SmartNation Challenge</vt:lpstr>
      <vt:lpstr>Health data sources</vt:lpstr>
      <vt:lpstr>Health data source - Example</vt:lpstr>
      <vt:lpstr>Standards in health informatics</vt:lpstr>
      <vt:lpstr>Proposed AI Solution</vt:lpstr>
      <vt:lpstr>Technical Solution – Architecture (EASEMED)</vt:lpstr>
      <vt:lpstr>What does the solution bring?</vt:lpstr>
      <vt:lpstr>Web Interface 1 – Upload document</vt:lpstr>
      <vt:lpstr>Web Interface 2 – Chatbot</vt:lpstr>
      <vt:lpstr>Web Interface 3 – AI Assistant SNOMED</vt:lpstr>
      <vt:lpstr>DEMO TIME</vt:lpstr>
      <vt:lpstr>Why additional SNOMED UI?</vt:lpstr>
      <vt:lpstr>Next Phase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#SmartNation AI Hackathon Health Challenge</dc:title>
  <dc:creator>Giovanni Briganti</dc:creator>
  <cp:lastModifiedBy>SAKHUJA Abhishek (DIGIT-EXT)</cp:lastModifiedBy>
  <cp:revision>2</cp:revision>
  <dcterms:created xsi:type="dcterms:W3CDTF">2024-03-12T08:15:51Z</dcterms:created>
  <dcterms:modified xsi:type="dcterms:W3CDTF">2024-03-18T08:16:01Z</dcterms:modified>
</cp:coreProperties>
</file>