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D21BE-8715-44F6-87A2-5F67ED1D2266}" v="1437" dt="2024-03-13T14:46:16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SmartNation</a:t>
            </a:r>
            <a:r>
              <a:rPr lang="en-US" dirty="0">
                <a:cs typeface="Calibri Light"/>
              </a:rPr>
              <a:t> AI 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294F-2BF8-22A4-86F0-3B9643ED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4AD3-4A3B-627A-EFB0-52DF861E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Unstructured content in Electronic Patient Record (EPR)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Limited reusability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Encoding repetition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Loss of patient information and efficiency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Lots of un-structured documents still to be added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Facing the same complexity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04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1821-7EE9-047A-0616-CC025F6E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Our Translated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469A-DB7E-60CD-1D49-9568FAC8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Automated tools based on LLMs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Structure given documents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Standardize the structured information according to SNOMED CT terminology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Use case: natural language query patient information</a:t>
            </a:r>
          </a:p>
          <a:p>
            <a:r>
              <a:rPr lang="en-US" dirty="0">
                <a:cs typeface="Calibri"/>
              </a:rPr>
              <a:t>Potential applications of the tool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Extended tools to build large databases for EPR at hospital-level or nationwide-level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Cross-language application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Database for research purposes</a:t>
            </a:r>
          </a:p>
          <a:p>
            <a:endParaRPr lang="en-US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55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medical history&#10;&#10;Description automatically generated">
            <a:extLst>
              <a:ext uri="{FF2B5EF4-FFF2-40B4-BE49-F238E27FC236}">
                <a16:creationId xmlns:a16="http://schemas.microsoft.com/office/drawing/2014/main" id="{25CB1BAD-9257-B4AA-42EC-6DB530E45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68" y="1326250"/>
            <a:ext cx="11258308" cy="4202264"/>
          </a:xfrm>
        </p:spPr>
      </p:pic>
    </p:spTree>
    <p:extLst>
      <p:ext uri="{BB962C8B-B14F-4D97-AF65-F5344CB8AC3E}">
        <p14:creationId xmlns:p14="http://schemas.microsoft.com/office/powerpoint/2010/main" val="33438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DF80-3D7A-F2B8-3C31-947D4674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Technical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028C-0D00-E579-B1D1-7AD02AD2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Open-source solution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Chunking and embedding for text preparation (</a:t>
            </a:r>
            <a:r>
              <a:rPr lang="en-US" dirty="0" err="1">
                <a:cs typeface="Calibri"/>
              </a:rPr>
              <a:t>LangChain</a:t>
            </a:r>
            <a:r>
              <a:rPr lang="en-US" dirty="0">
                <a:cs typeface="Calibri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Vector database (Chroma)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Local patient record storage (MongoDB Community Server)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LLMs for querying (Mistral and Llama 2 – 7B parameters)</a:t>
            </a:r>
          </a:p>
          <a:p>
            <a:r>
              <a:rPr lang="en-US" dirty="0"/>
              <a:t>Inherent risks</a:t>
            </a:r>
            <a:endParaRPr lang="en-US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Built and tested only with sample data in French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Accuracy linked to chosen LLM and pre-trained parameters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--&gt; More comprehensive testing in the future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32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3C4E-AD05-3423-2AA0-7D0295F2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Deployment Perspective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7D3B-CC52-EC08-13FA-330000D4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132"/>
            <a:ext cx="10515600" cy="49782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Close and secure production environment for privacy purposes</a:t>
            </a:r>
          </a:p>
          <a:p>
            <a:r>
              <a:rPr lang="en-US" dirty="0">
                <a:cs typeface="Calibri"/>
              </a:rPr>
              <a:t>Anonymized database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To be linked identifier database for medical consultancy</a:t>
            </a:r>
            <a:endParaRPr lang="en-US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Ready to be used for research purposes</a:t>
            </a:r>
          </a:p>
          <a:p>
            <a:r>
              <a:rPr lang="en-US" dirty="0">
                <a:cs typeface="Calibri"/>
              </a:rPr>
              <a:t>Potential applications of the tool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cs typeface="Calibri"/>
              </a:rPr>
              <a:t>Extended tools to build large databases for EPR at hospital-level or nationwide-level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cs typeface="Calibri"/>
              </a:rPr>
              <a:t>Cross-language application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cs typeface="Calibri"/>
              </a:rPr>
              <a:t>Database for research purposes</a:t>
            </a:r>
            <a:endParaRPr lang="en-US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cs typeface="Calibri"/>
              </a:rPr>
              <a:t>Cost effective thanks to open-source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Light development and maintenance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97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062B-B601-34A8-1072-736C1378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Concept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7CEB-4252-9B3E-6445-E10C2CDB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[INSERT VIDEO IF ANY]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0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 SmartNation AI Hackathon</vt:lpstr>
      <vt:lpstr>The Challenge</vt:lpstr>
      <vt:lpstr>Our Translated Objective</vt:lpstr>
      <vt:lpstr>PowerPoint Presentation</vt:lpstr>
      <vt:lpstr>Technical Background</vt:lpstr>
      <vt:lpstr>Deployment Perspective</vt:lpstr>
      <vt:lpstr>Proof of Concept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281</cp:revision>
  <dcterms:created xsi:type="dcterms:W3CDTF">2024-03-13T13:08:52Z</dcterms:created>
  <dcterms:modified xsi:type="dcterms:W3CDTF">2024-03-13T14:49:54Z</dcterms:modified>
</cp:coreProperties>
</file>