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7"/>
    <p:restoredTop sz="94679"/>
  </p:normalViewPr>
  <p:slideViewPr>
    <p:cSldViewPr snapToGrid="0">
      <p:cViewPr varScale="1">
        <p:scale>
          <a:sx n="105" d="100"/>
          <a:sy n="10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C13D0-F924-A9FF-5662-1F29D739B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FE8F9-342C-53E0-64AC-9B559435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887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E801D-6F34-9C5B-5EAA-814A4EC5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4E5D0-7903-380F-0810-17641D1E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E3DE2-98B8-CF6B-6F67-BE0FABBD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D64F4-0C57-FF9E-F99C-45417223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90C4C-DCB0-19FC-1534-24D674C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E6BE3B-17FB-4796-11D2-B430AA679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B54E88-F61A-18CF-0D68-83B66187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9FC50-EFCA-B520-7196-C4B8C3AF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F0FDE-BCC9-C120-F9E8-7A02BF65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0E0FB-1373-25A4-3B36-7C0EA3D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8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4ACB2-FB18-A179-518A-5A97F03A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95388-8C43-B257-4375-E459274A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883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B6DD9-004F-A7FC-1F71-CF33F0F5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0E374-A3CA-D317-D3CD-294FFBF2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1506B-0176-85DF-9C37-6829AA8E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F8CDA7-5D4E-DBBF-1B55-A6ED802F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56BC8-B9F2-CEC7-31B9-FDF08CE5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0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D84DD-2F2C-BF9C-F9F2-AC68275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39A9D-76DA-02E5-C107-2737F1C2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380BEC-81FB-48C0-3987-80CA655DB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2D132D-8094-443A-E41D-CED25399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055CD8-0507-B497-A481-10714D4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0EE98D-AEAB-9995-73C1-A8AC3996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7DA60-B2F8-6D60-0FA7-415757F0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79762-CD91-F325-6B5E-32205483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39DDA2-B21D-6EF6-5F9F-D157B652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9941A1-5433-2CD4-66EE-7639A387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E58B2-8ACB-9368-C261-6E6E97D38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1B763F-EFC7-5F9C-8963-0DB12A0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F10503-5C39-37EA-E2DE-2A6EFF2B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DDC585-8B9D-ADB0-F595-69242CA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8755E-FEBD-084B-B6B1-6FBB20DB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90CC19-4400-8AE3-D35A-7C83146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F25AFD-23F9-A9C2-6972-1DE3E5A7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EF03C0-757A-C593-95E6-52D7D06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5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C1F417-2DF8-AE17-34DE-403A2D67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58BA7E-096F-8858-AD93-08DD22C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0A1A3-6951-46E2-6718-D5D7E7E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99B75-9123-A6DF-B455-4FA0B537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120CD-82CB-5B02-3C9B-D75CFC5E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F79C6-1044-125B-0752-64A83708E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36CFF-2861-D6AA-BDD3-571B1A43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936E5B-8C98-A0A2-E974-9A38BEB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FAA24D-B0A5-17FB-ACB7-683365BD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5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D1FC3-C3D1-0CDB-FF4D-CEF9DC1D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AB9F13-7B4B-B643-AD83-1D22CCC3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91E1D0-5E5E-6612-FDA7-075794F1D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49D94-9FFC-217F-07F9-29AD3ED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4D732-18B7-8F49-AF3D-FE6967B2443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366AE-A069-5868-EC66-EEF0484E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92080-C2F8-CDCC-0716-F16E950C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17E8A-B88B-0C42-AB14-9AEA7DF34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2B9D1C-04FD-DA88-CB8F-E1F3A0B5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B0B4FA-95CD-6446-7261-C0E8FFD5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5EF761F-2C63-F0EB-145B-0F12A563600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790173"/>
            <a:ext cx="7818872" cy="1019853"/>
          </a:xfrm>
          <a:prstGeom prst="rect">
            <a:avLst/>
          </a:prstGeom>
        </p:spPr>
      </p:pic>
      <p:pic>
        <p:nvPicPr>
          <p:cNvPr id="10" name="Image 9" descr="Une image contenant Graphique, Police, graphisme, texte&#10;&#10;Description générée automatiquement">
            <a:extLst>
              <a:ext uri="{FF2B5EF4-FFF2-40B4-BE49-F238E27FC236}">
                <a16:creationId xmlns:a16="http://schemas.microsoft.com/office/drawing/2014/main" id="{8CA21D94-E191-E6E1-4C82-17B898E988A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47538" y="5838147"/>
            <a:ext cx="2706087" cy="1019853"/>
          </a:xfrm>
          <a:prstGeom prst="rect">
            <a:avLst/>
          </a:prstGeom>
        </p:spPr>
      </p:pic>
      <p:pic>
        <p:nvPicPr>
          <p:cNvPr id="12" name="Image 11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707A3319-250B-4CCD-0A65-F7A5092B71A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926305" y="6019724"/>
            <a:ext cx="1721233" cy="6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Quasimoda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Quasimoda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8FAF0-25DB-D216-5A38-0B26711A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046" y="406400"/>
            <a:ext cx="10469526" cy="1623568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Quasimoda"/>
              </a:rPr>
              <a:t>#</a:t>
            </a:r>
            <a:r>
              <a:rPr lang="fr-FR" sz="5400" dirty="0" err="1">
                <a:latin typeface="Quasimoda"/>
              </a:rPr>
              <a:t>SmartNation</a:t>
            </a:r>
            <a:r>
              <a:rPr lang="fr-FR" sz="5400" dirty="0">
                <a:latin typeface="Quasimoda"/>
              </a:rPr>
              <a:t> AI Hackathon </a:t>
            </a:r>
            <a:r>
              <a:rPr lang="fr-FR" sz="5400" dirty="0" err="1">
                <a:latin typeface="Quasimoda"/>
              </a:rPr>
              <a:t>Health</a:t>
            </a:r>
            <a:r>
              <a:rPr lang="fr-FR" sz="5400" dirty="0">
                <a:latin typeface="Quasimoda"/>
              </a:rPr>
              <a:t> Challenge</a:t>
            </a:r>
          </a:p>
        </p:txBody>
      </p:sp>
      <p:pic>
        <p:nvPicPr>
          <p:cNvPr id="6" name="Image 5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B35C473F-361C-10B1-FB46-244501F55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03" y="2451880"/>
            <a:ext cx="3429000" cy="1333500"/>
          </a:xfrm>
          <a:prstGeom prst="rect">
            <a:avLst/>
          </a:prstGeom>
        </p:spPr>
      </p:pic>
      <p:pic>
        <p:nvPicPr>
          <p:cNvPr id="7" name="Image 6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34312C10-B2B9-9220-9B86-CACE23843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1" y="4059441"/>
            <a:ext cx="3962400" cy="1152525"/>
          </a:xfrm>
          <a:prstGeom prst="rect">
            <a:avLst/>
          </a:prstGeom>
        </p:spPr>
      </p:pic>
      <p:pic>
        <p:nvPicPr>
          <p:cNvPr id="8" name="Image 7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EAEB33B3-9B93-62EB-497C-F4AF5C45D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0" y="3084601"/>
            <a:ext cx="5107043" cy="14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1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Quasimoda</vt:lpstr>
      <vt:lpstr>Quasimoda Light</vt:lpstr>
      <vt:lpstr>Thème Office</vt:lpstr>
      <vt:lpstr>#SmartNation AI Hackathon Health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#SmartNation AI Hackathon Health Challenge</dc:title>
  <dc:creator>Giovanni Briganti</dc:creator>
  <cp:lastModifiedBy>Olivier Debauche</cp:lastModifiedBy>
  <cp:revision>2</cp:revision>
  <dcterms:created xsi:type="dcterms:W3CDTF">2024-03-12T08:15:51Z</dcterms:created>
  <dcterms:modified xsi:type="dcterms:W3CDTF">2024-03-13T14:07:48Z</dcterms:modified>
</cp:coreProperties>
</file>