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0C1C8-A785-4F73-B55F-F00F888A1C80}" type="datetimeFigureOut">
              <a:rPr lang="en-IN" smtClean="0"/>
              <a:t>04-09-2015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3B655-3F7F-4B01-89B1-FFEC6FCED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390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3B655-3F7F-4B01-89B1-FFEC6FCED63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316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CC9ECCC-2EBB-4261-AE1A-8A7D6C212BD6}" type="datetime1">
              <a:rPr lang="en-US" smtClean="0"/>
              <a:t>9/4/2015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F9CF-37CE-42C9-BDA7-BE2873622383}" type="datetime1">
              <a:rPr lang="en-US" smtClean="0"/>
              <a:t>9/4/2015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A700-4363-4936-BAD2-BCE381B707F5}" type="datetime1">
              <a:rPr lang="en-US" smtClean="0"/>
              <a:t>9/4/2015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CA43-6CE5-48A0-92E7-97D23C66E23D}" type="datetime1">
              <a:rPr lang="en-US" smtClean="0"/>
              <a:t>9/4/2015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2852-7D06-4AB5-AF3A-D2BBBA6C74CB}" type="datetime1">
              <a:rPr lang="en-US" smtClean="0"/>
              <a:t>9/4/2015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14DF-CB0D-4BBC-93C1-9EEF37B0731E}" type="datetime1">
              <a:rPr lang="en-US" smtClean="0"/>
              <a:t>9/4/2015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A812-89A2-45A9-AD95-4AD6544AC991}" type="datetime1">
              <a:rPr lang="en-US" smtClean="0"/>
              <a:t>9/4/2015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0331-7A28-4784-9404-12B979792B74}" type="datetime1">
              <a:rPr lang="en-US" smtClean="0"/>
              <a:t>9/4/2015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78D4-5DB7-44F6-ADC6-51CFCA1D3B4C}" type="datetime1">
              <a:rPr lang="en-US" smtClean="0"/>
              <a:t>9/4/2015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88AF-58D2-4FE7-BCCD-F37209D4273F}" type="datetime1">
              <a:rPr lang="en-US" smtClean="0"/>
              <a:t>9/4/2015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EAD5-8FF7-40DC-AD0E-405D649F8A37}" type="datetime1">
              <a:rPr lang="en-US" smtClean="0"/>
              <a:t>9/4/2015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5BD7F57-DF5A-44BE-A800-E0AFB845C735}" type="datetime1">
              <a:rPr lang="en-US" smtClean="0"/>
              <a:t>9/4/2015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mailto:raminder.rathore@gmail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 Bin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By-</a:t>
            </a:r>
          </a:p>
          <a:p>
            <a:r>
              <a:rPr lang="en-US" dirty="0" smtClean="0"/>
              <a:t>Hack Slash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44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World is going smart….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99225" y="1980606"/>
            <a:ext cx="2106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SMART Students                                                                                                </a:t>
            </a:r>
            <a:endParaRPr lang="en-IN" sz="20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2131258" y="1980606"/>
            <a:ext cx="3655638" cy="1771650"/>
            <a:chOff x="746872" y="2644296"/>
            <a:chExt cx="3655638" cy="177165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872" y="2644296"/>
              <a:ext cx="1581150" cy="177165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45135" y="2844644"/>
              <a:ext cx="1857375" cy="1495425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8520" y="1988459"/>
            <a:ext cx="2171700" cy="17716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948" y="4186203"/>
            <a:ext cx="2381250" cy="14763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68474" y="4745398"/>
            <a:ext cx="2106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SMART Cities                                                                                                </a:t>
            </a:r>
            <a:endParaRPr lang="en-IN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949439" y="2107215"/>
            <a:ext cx="2329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SMART Technology                                                                                          </a:t>
            </a:r>
            <a:endParaRPr lang="en-IN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410136" y="4724335"/>
            <a:ext cx="2668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SMART Medication                                                                                             </a:t>
            </a:r>
            <a:endParaRPr lang="en-IN" sz="2000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9439" y="4316833"/>
            <a:ext cx="2181225" cy="1657350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36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Then why not our bins ???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348" y="1844296"/>
            <a:ext cx="3731313" cy="379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26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Why do we need a smart bin?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23833" y="1965278"/>
            <a:ext cx="97445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Every morning we dump our house waste into a city trawler or into a public bin.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The City Corporation has aligned workers to take care of these public bins.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With the growing population, these public bins have also increased.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But do we need to increase the number of workers???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An optimal way to manage these growing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umber of bins, is to make them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67033" y="4263996"/>
            <a:ext cx="350747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SMART</a:t>
            </a:r>
          </a:p>
          <a:p>
            <a:endParaRPr lang="en-IN" sz="6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546" y="5370388"/>
            <a:ext cx="1878819" cy="9652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158" y="5372660"/>
            <a:ext cx="1878819" cy="9652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144" y="5372660"/>
            <a:ext cx="1878819" cy="96526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74" y="5370388"/>
            <a:ext cx="1878819" cy="96526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230" y="5372660"/>
            <a:ext cx="1878819" cy="9652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805" y="5372660"/>
            <a:ext cx="1878819" cy="96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69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About the smart bin project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23833" y="1965278"/>
            <a:ext cx="1018123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Smart Bin project is about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M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anaging Bins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Each bin is deployed with a sensor that analyzes the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temperature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,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humidity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 and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level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 of the waste.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These sensors transmit this information every 15 minutes to the server.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Workers are notified about these bins wherever there is -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An increase in temperature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An increase in humidity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The bin level is full and cannot accommodate more waste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These notifications are alarmed to the workers and indicate that these bins have to be emptied.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2" y="5500048"/>
            <a:ext cx="1339197" cy="135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59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29499" y="5876344"/>
            <a:ext cx="4882487" cy="1463040"/>
          </a:xfrm>
        </p:spPr>
        <p:txBody>
          <a:bodyPr anchor="t"/>
          <a:lstStyle/>
          <a:p>
            <a:r>
              <a:rPr lang="en-US" dirty="0" smtClean="0"/>
              <a:t>Please contact the Hack Slash team for more information- </a:t>
            </a:r>
            <a:r>
              <a:rPr lang="en-US" dirty="0" smtClean="0">
                <a:hlinkClick r:id="rId2"/>
              </a:rPr>
              <a:t>raminder.rathore@gmail.com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0249" y="4641904"/>
            <a:ext cx="26003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5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58</TotalTime>
  <Words>211</Words>
  <Application>Microsoft Office PowerPoint</Application>
  <PresentationFormat>Widescreen</PresentationFormat>
  <Paragraphs>34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Comic Sans MS</vt:lpstr>
      <vt:lpstr>Tw Cen MT</vt:lpstr>
      <vt:lpstr>Tw Cen MT Condensed</vt:lpstr>
      <vt:lpstr>Wingdings</vt:lpstr>
      <vt:lpstr>Wingdings 3</vt:lpstr>
      <vt:lpstr>Integral</vt:lpstr>
      <vt:lpstr>Smart Bin</vt:lpstr>
      <vt:lpstr>The World is going smart….</vt:lpstr>
      <vt:lpstr>Then why not our bins ???</vt:lpstr>
      <vt:lpstr>Why do we need a smart bin?</vt:lpstr>
      <vt:lpstr>About the smart bin project</vt:lpstr>
      <vt:lpstr>Thank you</vt:lpstr>
    </vt:vector>
  </TitlesOfParts>
  <Company>HCL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Bin</dc:title>
  <dc:creator>Raminder Rathore, Noida</dc:creator>
  <cp:lastModifiedBy>Raminder Rathore, Noida</cp:lastModifiedBy>
  <cp:revision>20</cp:revision>
  <dcterms:created xsi:type="dcterms:W3CDTF">2015-09-04T02:44:36Z</dcterms:created>
  <dcterms:modified xsi:type="dcterms:W3CDTF">2015-09-04T03:42:53Z</dcterms:modified>
</cp:coreProperties>
</file>