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6" r:id="rId1"/>
  </p:sldMasterIdLst>
  <p:notesMasterIdLst>
    <p:notesMasterId r:id="rId11"/>
  </p:notesMasterIdLst>
  <p:sldIdLst>
    <p:sldId id="256" r:id="rId2"/>
    <p:sldId id="261" r:id="rId3"/>
    <p:sldId id="326" r:id="rId4"/>
    <p:sldId id="304" r:id="rId5"/>
    <p:sldId id="325" r:id="rId6"/>
    <p:sldId id="307" r:id="rId7"/>
    <p:sldId id="263" r:id="rId8"/>
    <p:sldId id="327" r:id="rId9"/>
    <p:sldId id="31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7158" autoAdjust="0"/>
  </p:normalViewPr>
  <p:slideViewPr>
    <p:cSldViewPr snapToGrid="0">
      <p:cViewPr varScale="1">
        <p:scale>
          <a:sx n="70" d="100"/>
          <a:sy n="70" d="100"/>
        </p:scale>
        <p:origin x="702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9D231-940E-43AB-A050-DD6457B36130}" type="datetimeFigureOut">
              <a:rPr lang="en-US" smtClean="0"/>
              <a:pPr/>
              <a:t>6/12/2016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507AD7-5735-4574-AF3D-85F2455E787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238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507AD7-5735-4574-AF3D-85F2455E787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04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AE84D-CB93-4F6D-9FF3-EA73F0B44958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607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A951-E4DA-47C6-88D8-AAB92C21A5C4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7113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FB8FE-B8D8-4AF7-BDDB-AE97204A43A3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4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27C5F-BD9E-4989-9D59-B9229969AB12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5132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3BD07-3243-41E0-9A89-0A61F2E982BF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158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A951-E4DA-47C6-88D8-AAB92C21A5C4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56476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A951-E4DA-47C6-88D8-AAB92C21A5C4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27101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15AB-4639-42EE-85A1-C3E7CE3472C9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236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030AC-C537-419A-B16E-2402C572191E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6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18C7C4-82C3-47DA-B1B6-D0739958CB34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12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3209A-9BC9-470D-8088-5583B15A4B4F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3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99B7A-E5B2-41C3-B46E-FB22E3CDB220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3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65D3-FFFE-41DB-9E89-14CB4F53EFB1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23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496D91-7F56-4692-9EBF-A74998F1138F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5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578BA-1766-4E85-9F67-5A2F010E2F30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19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84CAE-9032-4BBF-A0FC-5ED7CA993050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84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1762B-3A58-45FC-A7EE-FF1766DD268B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5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707A951-E4DA-47C6-88D8-AAB92C21A5C4}" type="datetime1">
              <a:rPr lang="en-US" smtClean="0"/>
              <a:pPr/>
              <a:t>6/12/2016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559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0615" y="235350"/>
            <a:ext cx="8299938" cy="1513538"/>
          </a:xfrm>
        </p:spPr>
        <p:txBody>
          <a:bodyPr/>
          <a:lstStyle/>
          <a:p>
            <a:pPr algn="ctr"/>
            <a:r>
              <a:rPr lang="en-US" dirty="0" smtClean="0"/>
              <a:t>Tic-Tac-Toe </a:t>
            </a:r>
            <a:endParaRPr lang="en-US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0615" y="2280406"/>
            <a:ext cx="8761863" cy="1535025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SOEN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6011- Software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Processes Project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Team: </a:t>
            </a:r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Smartech </a:t>
            </a:r>
          </a:p>
          <a:p>
            <a:pPr algn="ctr"/>
            <a:r>
              <a:rPr lang="en-US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10) 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88406" y="3528083"/>
            <a:ext cx="4151348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endParaRPr lang="en-US" sz="2000" dirty="0"/>
          </a:p>
          <a:p>
            <a:r>
              <a:rPr lang="en-US" sz="2000" dirty="0" smtClean="0"/>
              <a:t>Vijay </a:t>
            </a:r>
            <a:r>
              <a:rPr lang="en-US" sz="2000" dirty="0"/>
              <a:t>Shah (27735146) </a:t>
            </a:r>
            <a:r>
              <a:rPr lang="en-US" sz="2000" dirty="0" smtClean="0"/>
              <a:t>Amandeep </a:t>
            </a:r>
            <a:r>
              <a:rPr lang="en-US" sz="2000" dirty="0"/>
              <a:t>Sharma (27260164) </a:t>
            </a:r>
          </a:p>
          <a:p>
            <a:r>
              <a:rPr lang="en-US" sz="2000" dirty="0"/>
              <a:t>Bhawna Sharma (27568789) </a:t>
            </a:r>
          </a:p>
          <a:p>
            <a:r>
              <a:rPr lang="en-US" sz="2000" dirty="0" err="1"/>
              <a:t>Amritpal</a:t>
            </a:r>
            <a:r>
              <a:rPr lang="en-US" sz="2000" dirty="0"/>
              <a:t> Singh (27684878) </a:t>
            </a:r>
          </a:p>
          <a:p>
            <a:r>
              <a:rPr lang="en-US" sz="2000" dirty="0" err="1"/>
              <a:t>Deepinder</a:t>
            </a:r>
            <a:r>
              <a:rPr lang="en-US" sz="2000" dirty="0"/>
              <a:t> Singh (40004787) </a:t>
            </a:r>
          </a:p>
          <a:p>
            <a:r>
              <a:rPr lang="en-US" sz="2000" dirty="0" err="1"/>
              <a:t>Hardilpreet</a:t>
            </a:r>
            <a:r>
              <a:rPr lang="en-US" sz="2000" dirty="0"/>
              <a:t> Singh (27822200) </a:t>
            </a:r>
          </a:p>
          <a:p>
            <a:r>
              <a:rPr lang="en-US" sz="2000" dirty="0" err="1"/>
              <a:t>Jatinderpal</a:t>
            </a:r>
            <a:r>
              <a:rPr lang="en-US" sz="2000" dirty="0"/>
              <a:t> Singh (27727267) </a:t>
            </a:r>
          </a:p>
          <a:p>
            <a:r>
              <a:rPr lang="en-US" sz="2000" dirty="0" err="1"/>
              <a:t>Manvir</a:t>
            </a:r>
            <a:r>
              <a:rPr lang="en-US" sz="2000" dirty="0"/>
              <a:t> Singh (27680120)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622087"/>
            <a:ext cx="782256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/>
          </a:p>
          <a:p>
            <a:r>
              <a:rPr lang="en-US" sz="2000" dirty="0" smtClean="0"/>
              <a:t>Prof</a:t>
            </a:r>
            <a:r>
              <a:rPr lang="en-US" sz="2000" dirty="0"/>
              <a:t>. Nicolangelo Piccirilli </a:t>
            </a:r>
          </a:p>
        </p:txBody>
      </p:sp>
    </p:spTree>
    <p:extLst>
      <p:ext uri="{BB962C8B-B14F-4D97-AF65-F5344CB8AC3E}">
        <p14:creationId xmlns:p14="http://schemas.microsoft.com/office/powerpoint/2010/main" val="91774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 noGrp="1"/>
          </p:cNvSpPr>
          <p:nvPr>
            <p:ph type="title"/>
          </p:nvPr>
        </p:nvSpPr>
        <p:spPr>
          <a:xfrm>
            <a:off x="4839848" y="104661"/>
            <a:ext cx="3401064" cy="1447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4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1" y="2185348"/>
            <a:ext cx="6096000" cy="224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Heuristic approach 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</a:t>
            </a:r>
          </a:p>
        </p:txBody>
      </p:sp>
    </p:spTree>
    <p:extLst>
      <p:ext uri="{BB962C8B-B14F-4D97-AF65-F5344CB8AC3E}">
        <p14:creationId xmlns:p14="http://schemas.microsoft.com/office/powerpoint/2010/main" val="1621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73958"/>
            <a:ext cx="8946541" cy="4774441"/>
          </a:xfrm>
        </p:spPr>
        <p:txBody>
          <a:bodyPr/>
          <a:lstStyle/>
          <a:p>
            <a:pPr marL="0" indent="0" algn="just">
              <a:lnSpc>
                <a:spcPct val="90000"/>
              </a:lnSpc>
              <a:buNone/>
            </a:pPr>
            <a:r>
              <a:rPr lang="en-US" sz="2200" dirty="0"/>
              <a:t>A two player computer variant of the game against a computer player that uses a heuristic to attempt to beat the human </a:t>
            </a:r>
            <a:r>
              <a:rPr lang="en-US" sz="2200" dirty="0" smtClean="0"/>
              <a:t>player: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en-US" sz="2200" dirty="0" smtClean="0"/>
          </a:p>
          <a:p>
            <a:pPr marL="0" indent="0" algn="just">
              <a:lnSpc>
                <a:spcPct val="90000"/>
              </a:lnSpc>
              <a:buNone/>
            </a:pPr>
            <a:r>
              <a:rPr lang="en-US" sz="2200" dirty="0"/>
              <a:t>T</a:t>
            </a:r>
            <a:r>
              <a:rPr lang="en-US" sz="2200" dirty="0" smtClean="0"/>
              <a:t>he </a:t>
            </a:r>
            <a:r>
              <a:rPr lang="en-US" sz="2200" dirty="0"/>
              <a:t>famous game named “Tic-Tac- Toe” </a:t>
            </a:r>
            <a:r>
              <a:rPr lang="en-US" sz="2200" dirty="0" smtClean="0"/>
              <a:t>is developed using JAVA programming in the Android Studio 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2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4154" y="295729"/>
            <a:ext cx="9404723" cy="140053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of Tic-Tac-Toe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64776"/>
            <a:ext cx="8946541" cy="48836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/>
              <a:t>User will be able to access following functionalities: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start </a:t>
            </a:r>
            <a:r>
              <a:rPr lang="en-US" sz="2400" dirty="0"/>
              <a:t>a new game 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Enter player name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Select symbol X or O	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Reset game </a:t>
            </a:r>
            <a:r>
              <a:rPr lang="en-US" sz="2400" dirty="0" smtClean="0"/>
              <a:t>board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Access help window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Check game result on scoreboard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Choose tournament type </a:t>
            </a:r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	Single </a:t>
            </a:r>
            <a:r>
              <a:rPr lang="en-US" sz="2200" dirty="0" smtClean="0"/>
              <a:t>round</a:t>
            </a:r>
          </a:p>
          <a:p>
            <a:pPr marL="742950" lvl="2" indent="-342900">
              <a:buFont typeface="Wingdings" panose="05000000000000000000" pitchFamily="2" charset="2"/>
              <a:buChar char="q"/>
            </a:pPr>
            <a:r>
              <a:rPr lang="en-US" sz="2400" dirty="0" smtClean="0"/>
              <a:t>  3 </a:t>
            </a:r>
            <a:r>
              <a:rPr lang="en-US" sz="2400" dirty="0"/>
              <a:t>Series game</a:t>
            </a:r>
          </a:p>
          <a:p>
            <a:pPr marL="800100" lvl="2" indent="-400050">
              <a:buFont typeface="Wingdings" panose="05000000000000000000" pitchFamily="2" charset="2"/>
              <a:buChar char="q"/>
            </a:pPr>
            <a:r>
              <a:rPr lang="en-US" sz="2200" dirty="0"/>
              <a:t> </a:t>
            </a:r>
            <a:r>
              <a:rPr lang="en-US" sz="2200" dirty="0" smtClean="0"/>
              <a:t>5 </a:t>
            </a:r>
            <a:r>
              <a:rPr lang="en-US" sz="2200" dirty="0"/>
              <a:t>Series game 	</a:t>
            </a:r>
            <a:endParaRPr lang="en-CA" sz="2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2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514903"/>
            <a:ext cx="8946541" cy="49245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Choose difficulty level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Low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Intermediate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400" dirty="0" smtClean="0"/>
              <a:t>Advanced 		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First </a:t>
            </a:r>
            <a:r>
              <a:rPr lang="en-US" sz="2400" b="1" dirty="0"/>
              <a:t>move choice: </a:t>
            </a:r>
            <a:r>
              <a:rPr lang="en-US" sz="2400" dirty="0"/>
              <a:t>The player can pick who will make the first move on the game board.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Virtual gifts for winner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Background music while playing game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Exit the </a:t>
            </a:r>
            <a:r>
              <a:rPr lang="en-US" sz="2400" dirty="0"/>
              <a:t>game whenever </a:t>
            </a:r>
            <a:r>
              <a:rPr lang="en-US" sz="2400" dirty="0" smtClean="0"/>
              <a:t>desired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73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325" y="210811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Heuristic approach in advanced level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642" y="1148335"/>
            <a:ext cx="8168897" cy="527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683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Screenshot: Tic-Tac-Toe</a:t>
            </a:r>
            <a:endParaRPr lang="en-US" sz="4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9337" y="1392072"/>
            <a:ext cx="9611497" cy="510937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Font typeface="Wingdings" pitchFamily="2" charset="2"/>
              <a:buChar char="Ø"/>
            </a:pPr>
            <a:endParaRPr lang="en-CA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</a:pP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38" y="1392072"/>
            <a:ext cx="3354740" cy="51093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006" y="1410833"/>
            <a:ext cx="3208086" cy="510937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021" y="1410833"/>
            <a:ext cx="3205621" cy="50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90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be continued…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47" y="1296538"/>
            <a:ext cx="3857625" cy="509061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209" y="1296538"/>
            <a:ext cx="3857625" cy="509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5537" y="2936610"/>
            <a:ext cx="9404723" cy="1400530"/>
          </a:xfrm>
        </p:spPr>
        <p:txBody>
          <a:bodyPr>
            <a:noAutofit/>
          </a:bodyPr>
          <a:lstStyle/>
          <a:p>
            <a:r>
              <a:rPr lang="en-US" sz="9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  <a:endParaRPr lang="en-US" sz="94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302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1153</TotalTime>
  <Words>166</Words>
  <Application>Microsoft Office PowerPoint</Application>
  <PresentationFormat>Widescreen</PresentationFormat>
  <Paragraphs>59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Century Gothic</vt:lpstr>
      <vt:lpstr>Times New Roman</vt:lpstr>
      <vt:lpstr>Wingdings</vt:lpstr>
      <vt:lpstr>Wingdings 3</vt:lpstr>
      <vt:lpstr>Ion</vt:lpstr>
      <vt:lpstr>Tic-Tac-Toe </vt:lpstr>
      <vt:lpstr>Outline</vt:lpstr>
      <vt:lpstr>Project Overview</vt:lpstr>
      <vt:lpstr>Features of Tic-Tac-Toe</vt:lpstr>
      <vt:lpstr>To be continued… </vt:lpstr>
      <vt:lpstr>Heuristic approach in advanced level</vt:lpstr>
      <vt:lpstr>Screenshot: Tic-Tac-Toe</vt:lpstr>
      <vt:lpstr>To be continued… 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“MyConcordia” Portal</dc:title>
  <dc:creator>Sourav Panda</dc:creator>
  <cp:lastModifiedBy>Bhawna</cp:lastModifiedBy>
  <cp:revision>159</cp:revision>
  <dcterms:created xsi:type="dcterms:W3CDTF">2015-04-09T23:03:41Z</dcterms:created>
  <dcterms:modified xsi:type="dcterms:W3CDTF">2016-06-13T07:14:54Z</dcterms:modified>
</cp:coreProperties>
</file>