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9" autoAdjust="0"/>
  </p:normalViewPr>
  <p:slideViewPr>
    <p:cSldViewPr>
      <p:cViewPr>
        <p:scale>
          <a:sx n="73" d="100"/>
          <a:sy n="73" d="100"/>
        </p:scale>
        <p:origin x="-12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E63B-C28A-4093-BFA4-8651AC313D9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8F09-6435-4168-9E38-0C0E687F34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457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1:Tokenization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76600" y="1219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2:Sentence Detection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3:Shallow Parsing/Part-of-Speech </a:t>
            </a:r>
            <a:r>
              <a:rPr lang="en-US" sz="1200" b="1" dirty="0" err="1" smtClean="0">
                <a:solidFill>
                  <a:schemeClr val="tx1"/>
                </a:solidFill>
              </a:rPr>
              <a:t>Taggng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2743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4:Stemming/Base Words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6600" y="5029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7:Regression Analysis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/ Model Building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76600" y="4267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6:Semantic Spaces Calculations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76600" y="3505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5:Build Term-by-Document Matrix</a:t>
            </a:r>
          </a:p>
        </p:txBody>
      </p:sp>
      <p:sp>
        <p:nvSpPr>
          <p:cNvPr id="11" name="Can 10"/>
          <p:cNvSpPr/>
          <p:nvPr/>
        </p:nvSpPr>
        <p:spPr>
          <a:xfrm>
            <a:off x="304800" y="2209800"/>
            <a:ext cx="20574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Training Data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791200" y="533400"/>
            <a:ext cx="914400" cy="762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57200" y="3505200"/>
            <a:ext cx="20574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Global Term Weights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730538" y="915489"/>
            <a:ext cx="3810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3492137" y="5701937"/>
            <a:ext cx="788126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3734889" y="1701437"/>
            <a:ext cx="3810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3745773" y="2437311"/>
            <a:ext cx="3810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3734889" y="3188426"/>
            <a:ext cx="3810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3747952" y="3974374"/>
            <a:ext cx="3810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38400" y="2438400"/>
            <a:ext cx="381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4038600"/>
            <a:ext cx="3048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 rot="5400000">
            <a:off x="3734889" y="4736374"/>
            <a:ext cx="3810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381000" y="5562600"/>
            <a:ext cx="20574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Regression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3462055" y="5518660"/>
            <a:ext cx="239485" cy="7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428625" cy="390525"/>
          </a:xfrm>
          <a:prstGeom prst="rect">
            <a:avLst/>
          </a:prstGeom>
          <a:noFill/>
        </p:spPr>
      </p:pic>
      <p:pic>
        <p:nvPicPr>
          <p:cNvPr id="60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428625" cy="390525"/>
          </a:xfrm>
          <a:prstGeom prst="rect">
            <a:avLst/>
          </a:prstGeom>
          <a:noFill/>
        </p:spPr>
      </p:pic>
      <p:pic>
        <p:nvPicPr>
          <p:cNvPr id="61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3200"/>
            <a:ext cx="428625" cy="390525"/>
          </a:xfrm>
          <a:prstGeom prst="rect">
            <a:avLst/>
          </a:prstGeom>
          <a:noFill/>
        </p:spPr>
      </p:pic>
      <p:pic>
        <p:nvPicPr>
          <p:cNvPr id="62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428625" cy="390525"/>
          </a:xfrm>
          <a:prstGeom prst="rect">
            <a:avLst/>
          </a:prstGeom>
          <a:noFill/>
        </p:spPr>
      </p:pic>
      <p:pic>
        <p:nvPicPr>
          <p:cNvPr id="68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428625" cy="390525"/>
          </a:xfrm>
          <a:prstGeom prst="rect">
            <a:avLst/>
          </a:prstGeom>
          <a:noFill/>
        </p:spPr>
      </p:pic>
      <p:pic>
        <p:nvPicPr>
          <p:cNvPr id="69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428625" cy="390525"/>
          </a:xfrm>
          <a:prstGeom prst="rect">
            <a:avLst/>
          </a:prstGeom>
          <a:noFill/>
        </p:spPr>
      </p:pic>
      <p:pic>
        <p:nvPicPr>
          <p:cNvPr id="70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43200"/>
            <a:ext cx="428625" cy="390525"/>
          </a:xfrm>
          <a:prstGeom prst="rect">
            <a:avLst/>
          </a:prstGeom>
          <a:noFill/>
        </p:spPr>
      </p:pic>
      <p:pic>
        <p:nvPicPr>
          <p:cNvPr id="71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428625" cy="390525"/>
          </a:xfrm>
          <a:prstGeom prst="rect">
            <a:avLst/>
          </a:prstGeom>
          <a:noFill/>
        </p:spPr>
      </p:pic>
      <p:pic>
        <p:nvPicPr>
          <p:cNvPr id="72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428625" cy="390525"/>
          </a:xfrm>
          <a:prstGeom prst="rect">
            <a:avLst/>
          </a:prstGeom>
          <a:noFill/>
        </p:spPr>
      </p:pic>
      <p:pic>
        <p:nvPicPr>
          <p:cNvPr id="74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428625" cy="390525"/>
          </a:xfrm>
          <a:prstGeom prst="rect">
            <a:avLst/>
          </a:prstGeom>
          <a:noFill/>
        </p:spPr>
      </p:pic>
      <p:pic>
        <p:nvPicPr>
          <p:cNvPr id="75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95600"/>
            <a:ext cx="428625" cy="390525"/>
          </a:xfrm>
          <a:prstGeom prst="rect">
            <a:avLst/>
          </a:prstGeom>
          <a:noFill/>
        </p:spPr>
      </p:pic>
      <p:pic>
        <p:nvPicPr>
          <p:cNvPr id="76" name="Picture 2" descr="C:\SBAC\hidden-text-example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209800"/>
            <a:ext cx="428625" cy="390525"/>
          </a:xfrm>
          <a:prstGeom prst="rect">
            <a:avLst/>
          </a:prstGeom>
          <a:noFill/>
        </p:spPr>
      </p:pic>
      <p:sp>
        <p:nvSpPr>
          <p:cNvPr id="77" name="TextBox 76"/>
          <p:cNvSpPr txBox="1"/>
          <p:nvPr/>
        </p:nvSpPr>
        <p:spPr>
          <a:xfrm>
            <a:off x="7315200" y="2362200"/>
            <a:ext cx="79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Response</a:t>
            </a:r>
          </a:p>
        </p:txBody>
      </p:sp>
      <p:sp>
        <p:nvSpPr>
          <p:cNvPr id="79" name="Can 78"/>
          <p:cNvSpPr/>
          <p:nvPr/>
        </p:nvSpPr>
        <p:spPr>
          <a:xfrm>
            <a:off x="7010400" y="1752600"/>
            <a:ext cx="914400" cy="685800"/>
          </a:xfrm>
          <a:prstGeom prst="can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 rot="5400000" flipH="1" flipV="1">
            <a:off x="2667794" y="1904206"/>
            <a:ext cx="9144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124200" y="685800"/>
            <a:ext cx="153988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19200" y="381000"/>
            <a:ext cx="1143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 Training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>
            <a:off x="2403087" y="494211"/>
            <a:ext cx="834323" cy="1496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3276600" y="5791200"/>
            <a:ext cx="3048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2514600" y="5791200"/>
            <a:ext cx="762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52800" y="6204860"/>
            <a:ext cx="1143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End Training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629400" y="381000"/>
            <a:ext cx="1143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 Scoring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5400000">
            <a:off x="4914900" y="1714500"/>
            <a:ext cx="3810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rot="10800000">
            <a:off x="5867400" y="6298474"/>
            <a:ext cx="13716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5400000">
            <a:off x="4914900" y="939437"/>
            <a:ext cx="3810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5400000">
            <a:off x="4901837" y="2450374"/>
            <a:ext cx="3810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5400000">
            <a:off x="7277100" y="4699363"/>
            <a:ext cx="3810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>
            <a:off x="7016931" y="6013268"/>
            <a:ext cx="583474" cy="139337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>
            <a:off x="7391400" y="5334000"/>
            <a:ext cx="1524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67792" y="6170022"/>
            <a:ext cx="1143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End Scoring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819400" y="3733800"/>
            <a:ext cx="4572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791200" y="3657600"/>
            <a:ext cx="10668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6096000" y="42672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8:Build Term Vector</a:t>
            </a:r>
          </a:p>
        </p:txBody>
      </p:sp>
      <p:sp>
        <p:nvSpPr>
          <p:cNvPr id="129" name="Right Arrow 128"/>
          <p:cNvSpPr/>
          <p:nvPr/>
        </p:nvSpPr>
        <p:spPr>
          <a:xfrm rot="21436488">
            <a:off x="5782389" y="2826859"/>
            <a:ext cx="316605" cy="118412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 rot="5400000">
            <a:off x="6362700" y="3009900"/>
            <a:ext cx="381000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 rot="5400000">
            <a:off x="6070963" y="3708763"/>
            <a:ext cx="964474" cy="152400"/>
          </a:xfrm>
          <a:prstGeom prst="rightArrow">
            <a:avLst/>
          </a:prstGeom>
          <a:solidFill>
            <a:srgbClr val="FF0000"/>
          </a:solidFill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rot="5400000">
            <a:off x="7925197" y="5943203"/>
            <a:ext cx="304800" cy="7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819400" y="4038600"/>
            <a:ext cx="1905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6821091" y="4151709"/>
            <a:ext cx="227806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6096000" y="49530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9:Reduce Dimensions</a:t>
            </a:r>
          </a:p>
        </p:txBody>
      </p:sp>
      <p:sp>
        <p:nvSpPr>
          <p:cNvPr id="144" name="Can 143"/>
          <p:cNvSpPr/>
          <p:nvPr/>
        </p:nvSpPr>
        <p:spPr>
          <a:xfrm>
            <a:off x="381000" y="4343400"/>
            <a:ext cx="20574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Semantic Space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rot="10800000">
            <a:off x="2895600" y="4419600"/>
            <a:ext cx="381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0800000">
            <a:off x="2438400" y="4648200"/>
            <a:ext cx="381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572000" y="4800600"/>
            <a:ext cx="1752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>
            <a:off x="6858794" y="4876006"/>
            <a:ext cx="1524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503715" y="4800600"/>
            <a:ext cx="2144485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324600" y="4800600"/>
            <a:ext cx="6096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248400" y="4038600"/>
            <a:ext cx="685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 flipH="1" flipV="1">
            <a:off x="2781300" y="4533900"/>
            <a:ext cx="2286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2705100" y="3924300"/>
            <a:ext cx="2286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 flipH="1" flipV="1">
            <a:off x="3505200" y="5715000"/>
            <a:ext cx="1524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2743200" y="1066800"/>
            <a:ext cx="762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819400" y="2438400"/>
            <a:ext cx="30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419600" y="4038600"/>
            <a:ext cx="1905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0800000">
            <a:off x="6629400" y="2057400"/>
            <a:ext cx="3810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H="1" flipV="1">
            <a:off x="5753100" y="1409700"/>
            <a:ext cx="12954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400800" y="2057400"/>
            <a:ext cx="304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10800000">
            <a:off x="6096000" y="762000"/>
            <a:ext cx="2286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867400" y="762000"/>
            <a:ext cx="381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135189" y="2856411"/>
            <a:ext cx="381000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2514600" y="6019800"/>
            <a:ext cx="2144485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72000" y="6019800"/>
            <a:ext cx="6858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5257800" y="5638800"/>
            <a:ext cx="8382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 flipV="1">
            <a:off x="5067300" y="5829300"/>
            <a:ext cx="381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n 204"/>
          <p:cNvSpPr/>
          <p:nvPr/>
        </p:nvSpPr>
        <p:spPr>
          <a:xfrm>
            <a:off x="6942907" y="3124200"/>
            <a:ext cx="20574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Term Space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9" name="Can 208"/>
          <p:cNvSpPr/>
          <p:nvPr/>
        </p:nvSpPr>
        <p:spPr>
          <a:xfrm>
            <a:off x="7543800" y="6096000"/>
            <a:ext cx="1066800" cy="4572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6096000" y="5486400"/>
            <a:ext cx="2438400" cy="304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10:Scoring</a:t>
            </a:r>
          </a:p>
        </p:txBody>
      </p:sp>
      <p:cxnSp>
        <p:nvCxnSpPr>
          <p:cNvPr id="214" name="Straight Arrow Connector 213"/>
          <p:cNvCxnSpPr/>
          <p:nvPr/>
        </p:nvCxnSpPr>
        <p:spPr>
          <a:xfrm rot="5400000">
            <a:off x="7925594" y="4011680"/>
            <a:ext cx="15240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 flipV="1">
            <a:off x="7924800" y="4191000"/>
            <a:ext cx="1524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American Institutes for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 Behera</dc:creator>
  <cp:lastModifiedBy>Shiva Behera</cp:lastModifiedBy>
  <cp:revision>91</cp:revision>
  <dcterms:created xsi:type="dcterms:W3CDTF">2012-06-11T06:08:28Z</dcterms:created>
  <dcterms:modified xsi:type="dcterms:W3CDTF">2012-06-11T08:17:35Z</dcterms:modified>
</cp:coreProperties>
</file>