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d440efba9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d440efba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Teacher Notes: Exit Ticket slide can be printed and handed out to students to check for understanding and any misconceptions.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d440efba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d440efba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Teacher Notes: These worksheets can be found in “Student Materials and Additional Resources Links.”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d440efba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d440efba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d440efba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d440efba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Teacher Notes: Before beginning the assignment, have students identify/predict what two dimensional shapes could be found from slicing three dimensional geometric solids. Have some three-dimensional geometric shapes available for students to see before starting the lesson.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d440efba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d440efba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d440efba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d440efba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Teacher Notes: During t</a:t>
            </a:r>
            <a:r>
              <a:rPr lang="en"/>
              <a:t>his activity, the teacher could be asking questions in a whole-group setting to check for understanding.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dc99ab073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dc99ab073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Teacher Notes: Slide to show an example of a cross section.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d7a933d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d7a933d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d440efba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d440efba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Teacher Notes: Pair students up using the </a:t>
            </a:r>
            <a:r>
              <a:rPr lang="en"/>
              <a:t>List of Polygons and Sides resource in the Student Materials and Additional Resources Links section of the resource.</a:t>
            </a:r>
            <a:r>
              <a:rPr lang="en"/>
              <a:t> Students will need to match their shape with someone else in class that has the correct number of sides for that shape.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 the worksheets (At Level, Below Level, Above Level) to student groups based on skill. </a:t>
            </a:r>
            <a:r>
              <a:rPr lang="en"/>
              <a:t>Give students 3–5 minutes of quiet work time followed by time to discuss shapes of cross sections with a partner. Follow with a whole-class discussion.Teacher can circulate around the room checking in with each group for understanding and misconceptions.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d783b65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d783b65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1120600" y="393875"/>
            <a:ext cx="6331500" cy="10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Any Way You Slice It</a:t>
            </a:r>
            <a:endParaRPr sz="36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1185500" y="1065775"/>
            <a:ext cx="6558000" cy="59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Slicing a Solid and Finding a Two-Dimensional Shape</a:t>
            </a:r>
            <a:endParaRPr/>
          </a:p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3">
            <a:alphaModFix/>
          </a:blip>
          <a:srcRect b="0" l="7753" r="9499" t="5490"/>
          <a:stretch/>
        </p:blipFill>
        <p:spPr>
          <a:xfrm>
            <a:off x="930050" y="1656475"/>
            <a:ext cx="930075" cy="112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 rotWithShape="1">
          <a:blip r:embed="rId4">
            <a:alphaModFix/>
          </a:blip>
          <a:srcRect b="0" l="3754" r="2857" t="3006"/>
          <a:stretch/>
        </p:blipFill>
        <p:spPr>
          <a:xfrm>
            <a:off x="4150025" y="1888300"/>
            <a:ext cx="2994500" cy="227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3"/>
          <p:cNvPicPr preferRelativeResize="0"/>
          <p:nvPr/>
        </p:nvPicPr>
        <p:blipFill rotWithShape="1">
          <a:blip r:embed="rId5">
            <a:alphaModFix/>
          </a:blip>
          <a:srcRect b="0" l="5784" r="0" t="4058"/>
          <a:stretch/>
        </p:blipFill>
        <p:spPr>
          <a:xfrm>
            <a:off x="2071475" y="2691525"/>
            <a:ext cx="1764075" cy="18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ctrTitle"/>
          </p:nvPr>
        </p:nvSpPr>
        <p:spPr>
          <a:xfrm>
            <a:off x="398875" y="322350"/>
            <a:ext cx="8304300" cy="10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Exit Ticket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2"/>
          <p:cNvSpPr txBox="1"/>
          <p:nvPr>
            <p:ph idx="1" type="subTitle"/>
          </p:nvPr>
        </p:nvSpPr>
        <p:spPr>
          <a:xfrm>
            <a:off x="419850" y="1433650"/>
            <a:ext cx="8304300" cy="342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What did you notice when you sliced a rectangular prism?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What did you notice when you sliced a rectangular pyramid?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What is a cross section?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ctrTitle"/>
          </p:nvPr>
        </p:nvSpPr>
        <p:spPr>
          <a:xfrm>
            <a:off x="125975" y="630225"/>
            <a:ext cx="8577300" cy="9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Teacher Next </a:t>
            </a:r>
            <a:r>
              <a:rPr lang="en"/>
              <a:t>Step</a:t>
            </a:r>
            <a:r>
              <a:rPr lang="en"/>
              <a:t>s</a:t>
            </a:r>
            <a:endParaRPr/>
          </a:p>
        </p:txBody>
      </p:sp>
      <p:sp>
        <p:nvSpPr>
          <p:cNvPr id="137" name="Google Shape;137;p23"/>
          <p:cNvSpPr txBox="1"/>
          <p:nvPr>
            <p:ph idx="1" type="subTitle"/>
          </p:nvPr>
        </p:nvSpPr>
        <p:spPr>
          <a:xfrm>
            <a:off x="125975" y="2424600"/>
            <a:ext cx="8209200" cy="28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following resources can be used for students who need additional support or for an extension: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Complete a practice worksheet using prisms or pyramids.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Complete a practice worksheet using cylinder, cones, and spheres.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Edulastic Formative Assessment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ctrTitle"/>
          </p:nvPr>
        </p:nvSpPr>
        <p:spPr>
          <a:xfrm>
            <a:off x="1318300" y="630225"/>
            <a:ext cx="67860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Common Core State Standard</a:t>
            </a:r>
            <a:endParaRPr sz="3600"/>
          </a:p>
        </p:txBody>
      </p:sp>
      <p:sp>
        <p:nvSpPr>
          <p:cNvPr id="82" name="Google Shape;82;p14"/>
          <p:cNvSpPr txBox="1"/>
          <p:nvPr>
            <p:ph idx="1" type="subTitle"/>
          </p:nvPr>
        </p:nvSpPr>
        <p:spPr>
          <a:xfrm>
            <a:off x="1210225" y="-8176650"/>
            <a:ext cx="7511400" cy="1212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7.G.A.3 </a:t>
            </a: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Describe the two-dimensional figures that result from slicing three-dimensional figures, as in plane sections of right-rectangular prisms and right-rectangular pyramids.</a:t>
            </a:r>
            <a:r>
              <a:rPr lang="en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Goal</a:t>
            </a:r>
            <a:endParaRPr/>
          </a:p>
        </p:txBody>
      </p:sp>
      <p:sp>
        <p:nvSpPr>
          <p:cNvPr id="88" name="Google Shape;88;p15"/>
          <p:cNvSpPr txBox="1"/>
          <p:nvPr>
            <p:ph idx="1" type="subTitle"/>
          </p:nvPr>
        </p:nvSpPr>
        <p:spPr>
          <a:xfrm>
            <a:off x="767200" y="1826150"/>
            <a:ext cx="7954500" cy="136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Students will describe </a:t>
            </a:r>
            <a:r>
              <a:rPr lang="en" sz="2400"/>
              <a:t>two-dimensional</a:t>
            </a:r>
            <a:r>
              <a:rPr lang="en" sz="2400"/>
              <a:t> figures that result from slicing prisms and pyramids by planes.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 Criteria</a:t>
            </a:r>
            <a:endParaRPr/>
          </a:p>
        </p:txBody>
      </p:sp>
      <p:sp>
        <p:nvSpPr>
          <p:cNvPr id="94" name="Google Shape;94;p16"/>
          <p:cNvSpPr txBox="1"/>
          <p:nvPr>
            <p:ph idx="1" type="subTitle"/>
          </p:nvPr>
        </p:nvSpPr>
        <p:spPr>
          <a:xfrm>
            <a:off x="280950" y="1512800"/>
            <a:ext cx="8440800" cy="224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3000"/>
              <a:t>I can identify two-dimensional shapes from slicing  rectangular prisms and pyramids.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 can explain how I arrived at those shapes.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ctrTitle"/>
          </p:nvPr>
        </p:nvSpPr>
        <p:spPr>
          <a:xfrm>
            <a:off x="194500" y="630225"/>
            <a:ext cx="8508600" cy="6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Warm-Up Activity for Whole Class</a:t>
            </a:r>
            <a:endParaRPr sz="3000"/>
          </a:p>
        </p:txBody>
      </p:sp>
      <p:sp>
        <p:nvSpPr>
          <p:cNvPr id="100" name="Google Shape;100;p17"/>
          <p:cNvSpPr txBox="1"/>
          <p:nvPr>
            <p:ph idx="1" type="subTitle"/>
          </p:nvPr>
        </p:nvSpPr>
        <p:spPr>
          <a:xfrm>
            <a:off x="213250" y="1317525"/>
            <a:ext cx="8508600" cy="250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</a:t>
            </a:r>
            <a:r>
              <a:rPr lang="en" sz="3000"/>
              <a:t>he teacher will slice an apple to show different cross sections. If there is time, paint can also be used to make a stamp  of the cross section.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0825" y="1377075"/>
            <a:ext cx="3188574" cy="202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Cross Section Images</a:t>
            </a:r>
            <a:endParaRPr sz="4400"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3550" y="1366375"/>
            <a:ext cx="3380449" cy="22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85938" y="2870300"/>
            <a:ext cx="2549425" cy="19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ctrTitle"/>
          </p:nvPr>
        </p:nvSpPr>
        <p:spPr>
          <a:xfrm>
            <a:off x="356900" y="302425"/>
            <a:ext cx="8346300" cy="11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 the Lesson</a:t>
            </a:r>
            <a:endParaRPr/>
          </a:p>
        </p:txBody>
      </p:sp>
      <p:sp>
        <p:nvSpPr>
          <p:cNvPr id="114" name="Google Shape;114;p19"/>
          <p:cNvSpPr txBox="1"/>
          <p:nvPr>
            <p:ph idx="1" type="subTitle"/>
          </p:nvPr>
        </p:nvSpPr>
        <p:spPr>
          <a:xfrm>
            <a:off x="300350" y="1669025"/>
            <a:ext cx="8459400" cy="310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this activity, students are given clay/playdough and a piece of wire/dental floss for cutting prisms and pyramids. Students are asked to draw cross sections freehand, but this is not a skill that is required in order for students to be able to describe two-dimensional shapes.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Students describe how the cross section changes as </a:t>
            </a: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plane moves.</a:t>
            </a:r>
            <a:endParaRPr b="1"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ctrTitle"/>
          </p:nvPr>
        </p:nvSpPr>
        <p:spPr>
          <a:xfrm>
            <a:off x="410625" y="316425"/>
            <a:ext cx="8292600" cy="47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Directions: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1. </a:t>
            </a:r>
            <a:r>
              <a:rPr lang="en" sz="2400"/>
              <a:t>Work in pairs and first </a:t>
            </a:r>
            <a:r>
              <a:rPr lang="en" sz="2400"/>
              <a:t>construct</a:t>
            </a:r>
            <a:r>
              <a:rPr lang="en" sz="2400"/>
              <a:t> a rectangular prism out of clay.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2. Use a wire/dental floss and make a </a:t>
            </a:r>
            <a:r>
              <a:rPr lang="en" sz="2400"/>
              <a:t>continuous</a:t>
            </a:r>
            <a:r>
              <a:rPr lang="en" sz="2400"/>
              <a:t> slice </a:t>
            </a:r>
            <a:r>
              <a:rPr lang="en" sz="2400"/>
              <a:t>through </a:t>
            </a:r>
            <a:r>
              <a:rPr lang="en" sz="2400"/>
              <a:t>the rectangular prism.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3. Pull apart the slice and identify the two-dimensional geometric shape that is made by the slice and record results on the worksheet.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ctrTitle"/>
          </p:nvPr>
        </p:nvSpPr>
        <p:spPr>
          <a:xfrm>
            <a:off x="84100" y="223800"/>
            <a:ext cx="8478900" cy="9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Directions:</a:t>
            </a:r>
            <a:endParaRPr sz="3600"/>
          </a:p>
        </p:txBody>
      </p:sp>
      <p:sp>
        <p:nvSpPr>
          <p:cNvPr id="125" name="Google Shape;125;p21"/>
          <p:cNvSpPr txBox="1"/>
          <p:nvPr>
            <p:ph idx="1" type="subTitle"/>
          </p:nvPr>
        </p:nvSpPr>
        <p:spPr>
          <a:xfrm>
            <a:off x="358100" y="1171500"/>
            <a:ext cx="7910700" cy="29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aleway"/>
                <a:ea typeface="Raleway"/>
                <a:cs typeface="Raleway"/>
                <a:sym typeface="Raleway"/>
              </a:rPr>
              <a:t>4.  </a:t>
            </a:r>
            <a:r>
              <a:rPr b="1" lang="en" sz="2400">
                <a:latin typeface="Raleway"/>
                <a:ea typeface="Raleway"/>
                <a:cs typeface="Raleway"/>
                <a:sym typeface="Raleway"/>
              </a:rPr>
              <a:t>Repeat the process to find at least three two-dimensional geometric shapes from the clay rectangular prism.</a:t>
            </a:r>
            <a:endParaRPr b="1"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aleway"/>
                <a:ea typeface="Raleway"/>
                <a:cs typeface="Raleway"/>
                <a:sym typeface="Raleway"/>
              </a:rPr>
              <a:t>5.  Construct a rectangular pyramid out of clay and repeat the process that was used for slicing the rectangular prism.</a:t>
            </a:r>
            <a:endParaRPr b="1"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2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