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3" r:id="rId4"/>
    <p:sldId id="266" r:id="rId5"/>
    <p:sldId id="265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>
        <p:scale>
          <a:sx n="100" d="100"/>
          <a:sy n="100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847CE-D615-470C-A44E-730787CC6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5C8E8-7806-4657-908A-5CDCA62AE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1985FB-73CD-4FBC-9C3F-C737D513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7EE42-37E6-4DAA-8BA8-90CA0599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BEB18-4F16-4616-A561-D8E9CFF7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91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A4E46-27F5-4F9E-A79C-2BD2822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C1D849-BA56-4B98-A468-7F9667F8D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87136-BBFE-40D4-942B-1FC33EE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B5E97-1939-4935-B4C7-12B17E48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33F0-770B-483B-A003-B5609DF0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98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22969D-363D-46FD-AFF3-3D61708C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CE6EEC-12E3-4ED8-8D69-A8206FD9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EF09CA-3EA5-44A1-80E6-D19B2AD5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FD53F-C1B2-4136-847D-416DB72A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13879-FFD5-488A-B6D0-026FCD0A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82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3721C-958D-45D0-98E9-8725303B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67916-B366-4B51-8B87-9B66F891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D0D92-D2AA-4538-A03F-15A2AC46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1825-95B9-46B9-B7C4-F3925A85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D23E3-F291-4EE9-805D-2D68F69B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2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C48A9-AC69-4A02-B02C-9B67C442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421045-A3BC-46D2-B9CC-936FF9CC2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443AB-72AC-4B10-B458-68013D48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1D145-CC9D-4F72-9085-869F4897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D1F4-2672-4656-BD3E-40320C8A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54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99C45-A28C-4AB1-8143-6DBF5BF2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F5CAE-7C18-4780-A554-559558CB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9ED224-3E29-43F1-9F40-F01A1E70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D731A8-E778-4ECA-98B2-4490CB8D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18E23-1DC0-49D8-82F7-8E8A1AD3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9589BC-067B-4295-8A4F-DC817734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18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ED726-23F8-4936-9544-534EC421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2E685F-BD74-41BC-956E-D8615CB6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E8EDD-704D-416A-9849-462EDF44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EAF9EC-B4DE-4648-9E60-01FF94072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E5EA7-A92E-4C9A-84A0-2D59F580A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05B3F5-3B53-409E-9708-A60E17E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3BE994-FBE1-42F8-B8CD-875AC889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3B22BD-341B-422C-9267-4120E1FA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45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07A98-275E-43FE-A53B-6EF40A63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4AF72B-921E-4A9A-BCEA-A8C9F9C6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793CB0-1BD2-4C79-9AB3-7941D54E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44545E-52D5-4055-9453-DF089836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93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3BC336-7128-414B-81EC-51107E0C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C4FC67-EB57-4E98-A027-2BDFA8F4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AD4F93-F316-4258-8CCB-7DAA6C15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61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340D7-7B33-42A5-8773-BE5F50DA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F4A10-D4EF-42AA-B06A-D9EE5407D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5CB425-80D4-40D8-A5DE-30C0CE82D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A15B16-55A7-4F62-8F85-288CF06B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BD761-8678-4AC8-B29F-B8BA9A38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5BFE66-DD9E-4F75-9800-979BD23A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96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6F460-A439-4014-B753-6E2B0447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2D052F-0712-40D6-B527-052DE81A1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9731C6-3E47-4C2F-87A7-CD5D916D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B64A34-8DAD-4A2C-9FCA-88B0591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6615EF-3F14-43A5-9601-98CE1FCF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B884F2-41E9-4D06-AA3A-67026371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992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CAB0A-8E78-452B-ACC3-F0BED0E5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3C8FB7-6587-46FD-8FA6-897F0A71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766B2-BE56-4587-B997-B09BD9824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80DB-7D2D-40BC-875A-5E484B03DDB0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66C5B-9F9B-4B05-B6EA-F8DC6BCE3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DE21F-FB20-41BC-A221-D9672EA6C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426B-667F-453F-89B5-CB592C171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83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36B2BA7B-A996-4600-ABAB-D5D705196372}"/>
              </a:ext>
            </a:extLst>
          </p:cNvPr>
          <p:cNvSpPr/>
          <p:nvPr/>
        </p:nvSpPr>
        <p:spPr>
          <a:xfrm>
            <a:off x="0" y="17958"/>
            <a:ext cx="12192000" cy="1442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7F3A55E-A551-4ED7-B3F4-DA1017E06950}"/>
              </a:ext>
            </a:extLst>
          </p:cNvPr>
          <p:cNvSpPr/>
          <p:nvPr/>
        </p:nvSpPr>
        <p:spPr>
          <a:xfrm>
            <a:off x="3515352" y="294686"/>
            <a:ext cx="6149344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D514A6B-E740-4ABD-9550-85AD56AF7330}"/>
              </a:ext>
            </a:extLst>
          </p:cNvPr>
          <p:cNvSpPr/>
          <p:nvPr/>
        </p:nvSpPr>
        <p:spPr>
          <a:xfrm>
            <a:off x="249328" y="281335"/>
            <a:ext cx="1893328" cy="9575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tx1"/>
                </a:solidFill>
              </a:rPr>
              <a:t>LOGO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2BD026-4C46-6AE5-6946-C9DF762E84A6}"/>
              </a:ext>
            </a:extLst>
          </p:cNvPr>
          <p:cNvSpPr/>
          <p:nvPr/>
        </p:nvSpPr>
        <p:spPr>
          <a:xfrm>
            <a:off x="9837174" y="294686"/>
            <a:ext cx="2105498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5A6010-4469-4551-16DB-FC132FC48767}"/>
              </a:ext>
            </a:extLst>
          </p:cNvPr>
          <p:cNvSpPr/>
          <p:nvPr/>
        </p:nvSpPr>
        <p:spPr>
          <a:xfrm>
            <a:off x="10073148" y="481122"/>
            <a:ext cx="772134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Carrito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17C74B-99DF-64B6-DA85-5931D9BA9C46}"/>
              </a:ext>
            </a:extLst>
          </p:cNvPr>
          <p:cNvSpPr/>
          <p:nvPr/>
        </p:nvSpPr>
        <p:spPr>
          <a:xfrm>
            <a:off x="11094610" y="481122"/>
            <a:ext cx="663678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Perfil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1A027E-E50F-5B14-065D-2CCD3FB851D0}"/>
              </a:ext>
            </a:extLst>
          </p:cNvPr>
          <p:cNvSpPr/>
          <p:nvPr/>
        </p:nvSpPr>
        <p:spPr>
          <a:xfrm>
            <a:off x="4179162" y="481122"/>
            <a:ext cx="966730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INICIO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DBAF907-40DE-A636-FA46-B4C1FF92AB12}"/>
              </a:ext>
            </a:extLst>
          </p:cNvPr>
          <p:cNvSpPr/>
          <p:nvPr/>
        </p:nvSpPr>
        <p:spPr>
          <a:xfrm>
            <a:off x="5707584" y="481122"/>
            <a:ext cx="1730703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COMO USARLO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FA419F1-DC43-9FF9-E9A5-266A5A454B5A}"/>
              </a:ext>
            </a:extLst>
          </p:cNvPr>
          <p:cNvSpPr/>
          <p:nvPr/>
        </p:nvSpPr>
        <p:spPr>
          <a:xfrm>
            <a:off x="7999979" y="481122"/>
            <a:ext cx="1276055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BUSCADOR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99F353-DEC5-1123-49FF-A1CEFB174F60}"/>
              </a:ext>
            </a:extLst>
          </p:cNvPr>
          <p:cNvSpPr/>
          <p:nvPr/>
        </p:nvSpPr>
        <p:spPr>
          <a:xfrm>
            <a:off x="827314" y="1926666"/>
            <a:ext cx="10537371" cy="38882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BA6DFF-17E3-975B-F398-66E09072D245}"/>
              </a:ext>
            </a:extLst>
          </p:cNvPr>
          <p:cNvSpPr/>
          <p:nvPr/>
        </p:nvSpPr>
        <p:spPr>
          <a:xfrm>
            <a:off x="827313" y="2598057"/>
            <a:ext cx="10537371" cy="3183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5C7223C-F3B7-BBCD-6B53-6A8FF2CB107D}"/>
              </a:ext>
            </a:extLst>
          </p:cNvPr>
          <p:cNvSpPr txBox="1"/>
          <p:nvPr/>
        </p:nvSpPr>
        <p:spPr>
          <a:xfrm>
            <a:off x="885369" y="2031530"/>
            <a:ext cx="100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Para ti</a:t>
            </a:r>
            <a:endParaRPr lang="es-PE" sz="2400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45BCF2-BAB9-71C8-10DE-FDD8D226DE76}"/>
              </a:ext>
            </a:extLst>
          </p:cNvPr>
          <p:cNvSpPr/>
          <p:nvPr/>
        </p:nvSpPr>
        <p:spPr>
          <a:xfrm>
            <a:off x="827314" y="2598057"/>
            <a:ext cx="2103919" cy="3183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B411053-9F48-23B8-AF5A-4221CF234D7E}"/>
              </a:ext>
            </a:extLst>
          </p:cNvPr>
          <p:cNvSpPr/>
          <p:nvPr/>
        </p:nvSpPr>
        <p:spPr>
          <a:xfrm>
            <a:off x="3680699" y="2607883"/>
            <a:ext cx="2103919" cy="3183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F3B817A-2D57-128A-D445-F39D6D7D223F}"/>
              </a:ext>
            </a:extLst>
          </p:cNvPr>
          <p:cNvSpPr/>
          <p:nvPr/>
        </p:nvSpPr>
        <p:spPr>
          <a:xfrm>
            <a:off x="6470732" y="2617709"/>
            <a:ext cx="2103919" cy="3183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CC0BF36-5A50-4F82-4792-9308EC8D977D}"/>
              </a:ext>
            </a:extLst>
          </p:cNvPr>
          <p:cNvSpPr/>
          <p:nvPr/>
        </p:nvSpPr>
        <p:spPr>
          <a:xfrm>
            <a:off x="9260765" y="2578405"/>
            <a:ext cx="2103919" cy="3183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8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05AE7C1B-647C-7D90-7179-A9520DC2F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t="5226" r="18903"/>
          <a:stretch/>
        </p:blipFill>
        <p:spPr bwMode="auto">
          <a:xfrm>
            <a:off x="1014201" y="2892105"/>
            <a:ext cx="1707397" cy="193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9B4EFED8-24C0-5769-50C9-5C688FE00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t="5226" r="18903"/>
          <a:stretch/>
        </p:blipFill>
        <p:spPr bwMode="auto">
          <a:xfrm>
            <a:off x="3878961" y="2892105"/>
            <a:ext cx="1707397" cy="193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CA8F6415-72EA-2AB4-201B-DDB2B6707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t="5226" r="18903"/>
          <a:stretch/>
        </p:blipFill>
        <p:spPr bwMode="auto">
          <a:xfrm>
            <a:off x="6668993" y="2892105"/>
            <a:ext cx="1707397" cy="193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499C9215-4CF8-7A3F-460C-DB48A180E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t="5226" r="18903"/>
          <a:stretch/>
        </p:blipFill>
        <p:spPr bwMode="auto">
          <a:xfrm>
            <a:off x="9459025" y="2892105"/>
            <a:ext cx="1707397" cy="193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C273CAF-85D3-E0CA-0514-E1A27F650255}"/>
              </a:ext>
            </a:extLst>
          </p:cNvPr>
          <p:cNvSpPr txBox="1"/>
          <p:nvPr/>
        </p:nvSpPr>
        <p:spPr>
          <a:xfrm>
            <a:off x="1374858" y="5101984"/>
            <a:ext cx="93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Item1</a:t>
            </a:r>
            <a:endParaRPr lang="es-PE" sz="2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1AAD179-DBB0-0052-081E-BDA6C7E26468}"/>
              </a:ext>
            </a:extLst>
          </p:cNvPr>
          <p:cNvSpPr txBox="1"/>
          <p:nvPr/>
        </p:nvSpPr>
        <p:spPr>
          <a:xfrm>
            <a:off x="4267115" y="5062441"/>
            <a:ext cx="93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Item2</a:t>
            </a:r>
            <a:endParaRPr lang="es-PE" sz="24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D6AFC5-F416-6898-84A0-D0ECE20AB686}"/>
              </a:ext>
            </a:extLst>
          </p:cNvPr>
          <p:cNvSpPr txBox="1"/>
          <p:nvPr/>
        </p:nvSpPr>
        <p:spPr>
          <a:xfrm>
            <a:off x="7057146" y="5062440"/>
            <a:ext cx="93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Item3</a:t>
            </a:r>
            <a:endParaRPr lang="es-PE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1AF03D5-0350-3163-625D-62202ACEDFCD}"/>
              </a:ext>
            </a:extLst>
          </p:cNvPr>
          <p:cNvSpPr txBox="1"/>
          <p:nvPr/>
        </p:nvSpPr>
        <p:spPr>
          <a:xfrm>
            <a:off x="9847178" y="5014904"/>
            <a:ext cx="93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Item4</a:t>
            </a:r>
            <a:endParaRPr lang="es-PE" sz="2400" b="1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543DB15-865D-F690-7FC5-DDA6B62F6563}"/>
              </a:ext>
            </a:extLst>
          </p:cNvPr>
          <p:cNvSpPr/>
          <p:nvPr/>
        </p:nvSpPr>
        <p:spPr>
          <a:xfrm>
            <a:off x="827313" y="5775620"/>
            <a:ext cx="10537371" cy="217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B6965CE-8F5D-31E2-A880-E5C62A9AAB33}"/>
              </a:ext>
            </a:extLst>
          </p:cNvPr>
          <p:cNvSpPr/>
          <p:nvPr/>
        </p:nvSpPr>
        <p:spPr>
          <a:xfrm>
            <a:off x="3476864" y="5775620"/>
            <a:ext cx="702298" cy="2177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63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36B2BA7B-A996-4600-ABAB-D5D705196372}"/>
              </a:ext>
            </a:extLst>
          </p:cNvPr>
          <p:cNvSpPr/>
          <p:nvPr/>
        </p:nvSpPr>
        <p:spPr>
          <a:xfrm>
            <a:off x="0" y="17958"/>
            <a:ext cx="12192000" cy="1442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7F3A55E-A551-4ED7-B3F4-DA1017E06950}"/>
              </a:ext>
            </a:extLst>
          </p:cNvPr>
          <p:cNvSpPr/>
          <p:nvPr/>
        </p:nvSpPr>
        <p:spPr>
          <a:xfrm>
            <a:off x="3515352" y="294686"/>
            <a:ext cx="6149344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D514A6B-E740-4ABD-9550-85AD56AF7330}"/>
              </a:ext>
            </a:extLst>
          </p:cNvPr>
          <p:cNvSpPr/>
          <p:nvPr/>
        </p:nvSpPr>
        <p:spPr>
          <a:xfrm>
            <a:off x="249328" y="281335"/>
            <a:ext cx="1893328" cy="9575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tx1"/>
                </a:solidFill>
              </a:rPr>
              <a:t>LOGO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2BD026-4C46-6AE5-6946-C9DF762E84A6}"/>
              </a:ext>
            </a:extLst>
          </p:cNvPr>
          <p:cNvSpPr/>
          <p:nvPr/>
        </p:nvSpPr>
        <p:spPr>
          <a:xfrm>
            <a:off x="9837174" y="294686"/>
            <a:ext cx="2105498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5A6010-4469-4551-16DB-FC132FC48767}"/>
              </a:ext>
            </a:extLst>
          </p:cNvPr>
          <p:cNvSpPr/>
          <p:nvPr/>
        </p:nvSpPr>
        <p:spPr>
          <a:xfrm>
            <a:off x="10073148" y="481122"/>
            <a:ext cx="772134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Carrito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17C74B-99DF-64B6-DA85-5931D9BA9C46}"/>
              </a:ext>
            </a:extLst>
          </p:cNvPr>
          <p:cNvSpPr/>
          <p:nvPr/>
        </p:nvSpPr>
        <p:spPr>
          <a:xfrm>
            <a:off x="11094610" y="481122"/>
            <a:ext cx="663678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Perfil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1A027E-E50F-5B14-065D-2CCD3FB851D0}"/>
              </a:ext>
            </a:extLst>
          </p:cNvPr>
          <p:cNvSpPr/>
          <p:nvPr/>
        </p:nvSpPr>
        <p:spPr>
          <a:xfrm>
            <a:off x="4179162" y="481122"/>
            <a:ext cx="966730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INICIO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DBAF907-40DE-A636-FA46-B4C1FF92AB12}"/>
              </a:ext>
            </a:extLst>
          </p:cNvPr>
          <p:cNvSpPr/>
          <p:nvPr/>
        </p:nvSpPr>
        <p:spPr>
          <a:xfrm>
            <a:off x="5707584" y="481122"/>
            <a:ext cx="1730703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COMO USARLO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FA419F1-DC43-9FF9-E9A5-266A5A454B5A}"/>
              </a:ext>
            </a:extLst>
          </p:cNvPr>
          <p:cNvSpPr/>
          <p:nvPr/>
        </p:nvSpPr>
        <p:spPr>
          <a:xfrm>
            <a:off x="7999979" y="481122"/>
            <a:ext cx="1276055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BUSCADOR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99F353-DEC5-1123-49FF-A1CEFB174F60}"/>
              </a:ext>
            </a:extLst>
          </p:cNvPr>
          <p:cNvSpPr/>
          <p:nvPr/>
        </p:nvSpPr>
        <p:spPr>
          <a:xfrm>
            <a:off x="827314" y="1448802"/>
            <a:ext cx="10537371" cy="5419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105E996-AB00-B5DC-4BD4-D0B9FC697AB9}"/>
              </a:ext>
            </a:extLst>
          </p:cNvPr>
          <p:cNvSpPr/>
          <p:nvPr/>
        </p:nvSpPr>
        <p:spPr>
          <a:xfrm>
            <a:off x="1536614" y="2241508"/>
            <a:ext cx="4488026" cy="4626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25B1830-BBC7-4478-158F-20F948F3EDDB}"/>
              </a:ext>
            </a:extLst>
          </p:cNvPr>
          <p:cNvSpPr/>
          <p:nvPr/>
        </p:nvSpPr>
        <p:spPr>
          <a:xfrm>
            <a:off x="6024640" y="2240089"/>
            <a:ext cx="4043934" cy="4628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5FD25F4-1136-30F6-9A91-AA26CFA8908A}"/>
              </a:ext>
            </a:extLst>
          </p:cNvPr>
          <p:cNvSpPr/>
          <p:nvPr/>
        </p:nvSpPr>
        <p:spPr>
          <a:xfrm>
            <a:off x="1536614" y="1448803"/>
            <a:ext cx="8531960" cy="7912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B9EE5F-98CB-5F40-2664-A4E75CD98299}"/>
              </a:ext>
            </a:extLst>
          </p:cNvPr>
          <p:cNvSpPr txBox="1"/>
          <p:nvPr/>
        </p:nvSpPr>
        <p:spPr>
          <a:xfrm>
            <a:off x="1758661" y="1588479"/>
            <a:ext cx="290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¡Busca tu modelo!</a:t>
            </a:r>
            <a:endParaRPr lang="es-PE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72F5A22-BFE7-FFD9-5BEE-839E29081DB6}"/>
              </a:ext>
            </a:extLst>
          </p:cNvPr>
          <p:cNvSpPr txBox="1"/>
          <p:nvPr/>
        </p:nvSpPr>
        <p:spPr>
          <a:xfrm>
            <a:off x="1758661" y="2436675"/>
            <a:ext cx="847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Precio</a:t>
            </a:r>
            <a:endParaRPr lang="es-PE" sz="2000" b="1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B316779-CCB7-6DA1-5AED-85388F6EB760}"/>
              </a:ext>
            </a:extLst>
          </p:cNvPr>
          <p:cNvCxnSpPr>
            <a:cxnSpLocks/>
          </p:cNvCxnSpPr>
          <p:nvPr/>
        </p:nvCxnSpPr>
        <p:spPr>
          <a:xfrm>
            <a:off x="1845892" y="2975783"/>
            <a:ext cx="38616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9D7FD2A9-96C9-D5D8-ADCD-B51DC129E2E5}"/>
              </a:ext>
            </a:extLst>
          </p:cNvPr>
          <p:cNvSpPr/>
          <p:nvPr/>
        </p:nvSpPr>
        <p:spPr>
          <a:xfrm>
            <a:off x="2669279" y="2908488"/>
            <a:ext cx="134881" cy="134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07CA076-274F-4EC3-2960-5B5A214074E6}"/>
              </a:ext>
            </a:extLst>
          </p:cNvPr>
          <p:cNvSpPr/>
          <p:nvPr/>
        </p:nvSpPr>
        <p:spPr>
          <a:xfrm>
            <a:off x="4542885" y="2908488"/>
            <a:ext cx="134881" cy="134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EADADB3-14BD-13FE-D75A-3971A4079CA0}"/>
              </a:ext>
            </a:extLst>
          </p:cNvPr>
          <p:cNvSpPr txBox="1"/>
          <p:nvPr/>
        </p:nvSpPr>
        <p:spPr>
          <a:xfrm>
            <a:off x="1758660" y="3201143"/>
            <a:ext cx="1999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Almacenamiento</a:t>
            </a:r>
            <a:endParaRPr lang="es-PE" sz="2000" b="1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F60C202-2E14-76AA-448C-63028E5AAE54}"/>
              </a:ext>
            </a:extLst>
          </p:cNvPr>
          <p:cNvSpPr/>
          <p:nvPr/>
        </p:nvSpPr>
        <p:spPr>
          <a:xfrm>
            <a:off x="1845892" y="3615208"/>
            <a:ext cx="3861692" cy="267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v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ACB5D22-B018-0B7C-1ED0-4DA5C647EFD4}"/>
              </a:ext>
            </a:extLst>
          </p:cNvPr>
          <p:cNvSpPr txBox="1"/>
          <p:nvPr/>
        </p:nvSpPr>
        <p:spPr>
          <a:xfrm>
            <a:off x="1758659" y="4014914"/>
            <a:ext cx="9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RAM</a:t>
            </a:r>
            <a:endParaRPr lang="es-PE" sz="2000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6FC72E1-119C-C308-79B3-55D4B45D7552}"/>
              </a:ext>
            </a:extLst>
          </p:cNvPr>
          <p:cNvSpPr/>
          <p:nvPr/>
        </p:nvSpPr>
        <p:spPr>
          <a:xfrm>
            <a:off x="1845892" y="4428979"/>
            <a:ext cx="3861692" cy="267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v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12C4991-7B15-6F0A-FD42-E4DDA93C41C9}"/>
              </a:ext>
            </a:extLst>
          </p:cNvPr>
          <p:cNvSpPr txBox="1"/>
          <p:nvPr/>
        </p:nvSpPr>
        <p:spPr>
          <a:xfrm>
            <a:off x="1758659" y="4804961"/>
            <a:ext cx="103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Cámara</a:t>
            </a:r>
            <a:endParaRPr lang="es-PE" sz="2000" b="1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4827145-E189-7D1D-9F72-E4DB048EA114}"/>
              </a:ext>
            </a:extLst>
          </p:cNvPr>
          <p:cNvSpPr/>
          <p:nvPr/>
        </p:nvSpPr>
        <p:spPr>
          <a:xfrm>
            <a:off x="1845892" y="5219026"/>
            <a:ext cx="3861692" cy="267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v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4185403-E8DA-86F9-595F-8C6029005BC3}"/>
              </a:ext>
            </a:extLst>
          </p:cNvPr>
          <p:cNvSpPr txBox="1"/>
          <p:nvPr/>
        </p:nvSpPr>
        <p:spPr>
          <a:xfrm>
            <a:off x="1758659" y="5934017"/>
            <a:ext cx="206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Marca (opcional)</a:t>
            </a:r>
            <a:endParaRPr lang="es-PE" sz="2000" b="1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C93988D-335F-D616-9847-D83C4D8D8882}"/>
              </a:ext>
            </a:extLst>
          </p:cNvPr>
          <p:cNvSpPr/>
          <p:nvPr/>
        </p:nvSpPr>
        <p:spPr>
          <a:xfrm>
            <a:off x="1845892" y="6348082"/>
            <a:ext cx="3861692" cy="267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v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442D965-1A95-CB7E-E6A2-ABDCE7BA7579}"/>
              </a:ext>
            </a:extLst>
          </p:cNvPr>
          <p:cNvCxnSpPr>
            <a:cxnSpLocks/>
          </p:cNvCxnSpPr>
          <p:nvPr/>
        </p:nvCxnSpPr>
        <p:spPr>
          <a:xfrm>
            <a:off x="1845892" y="5795183"/>
            <a:ext cx="386169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D9E7C829-32DC-3361-EF48-DE00AEB3A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5226" r="12083"/>
          <a:stretch/>
        </p:blipFill>
        <p:spPr bwMode="auto">
          <a:xfrm>
            <a:off x="6511894" y="2562260"/>
            <a:ext cx="3047233" cy="264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49AAE32A-23EB-D58A-C168-ABF6E8A351F6}"/>
              </a:ext>
            </a:extLst>
          </p:cNvPr>
          <p:cNvSpPr txBox="1"/>
          <p:nvPr/>
        </p:nvSpPr>
        <p:spPr>
          <a:xfrm>
            <a:off x="6511894" y="5409197"/>
            <a:ext cx="1433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Nombre:</a:t>
            </a:r>
          </a:p>
          <a:p>
            <a:r>
              <a:rPr lang="es-MX" sz="2000" b="1" dirty="0"/>
              <a:t>Precio:</a:t>
            </a:r>
          </a:p>
          <a:p>
            <a:r>
              <a:rPr lang="es-MX" sz="2000" b="1" dirty="0"/>
              <a:t>Marca:</a:t>
            </a:r>
          </a:p>
          <a:p>
            <a:r>
              <a:rPr lang="es-MX" sz="2000" b="1" u="sng" dirty="0">
                <a:solidFill>
                  <a:srgbClr val="0070C0"/>
                </a:solidFill>
              </a:rPr>
              <a:t>Ver Modelo</a:t>
            </a:r>
            <a:endParaRPr lang="es-PE" sz="20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2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56587D9A-5E04-A0B6-DE92-B7BBE18041C1}"/>
              </a:ext>
            </a:extLst>
          </p:cNvPr>
          <p:cNvSpPr/>
          <p:nvPr/>
        </p:nvSpPr>
        <p:spPr>
          <a:xfrm>
            <a:off x="1354726" y="1425300"/>
            <a:ext cx="9332323" cy="54606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17368E-B57E-3558-A3CE-EC3FC95C9F04}"/>
              </a:ext>
            </a:extLst>
          </p:cNvPr>
          <p:cNvSpPr/>
          <p:nvPr/>
        </p:nvSpPr>
        <p:spPr>
          <a:xfrm>
            <a:off x="1818090" y="1616439"/>
            <a:ext cx="4234366" cy="5084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29A51DD-6561-7734-B927-0712758F121E}"/>
              </a:ext>
            </a:extLst>
          </p:cNvPr>
          <p:cNvSpPr/>
          <p:nvPr/>
        </p:nvSpPr>
        <p:spPr>
          <a:xfrm>
            <a:off x="6057950" y="1616439"/>
            <a:ext cx="4051384" cy="5099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DEAF046-A564-85C7-D5EE-C25701B21DD6}"/>
              </a:ext>
            </a:extLst>
          </p:cNvPr>
          <p:cNvSpPr/>
          <p:nvPr/>
        </p:nvSpPr>
        <p:spPr>
          <a:xfrm>
            <a:off x="6242530" y="1744360"/>
            <a:ext cx="3663005" cy="639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b="1" dirty="0">
                <a:solidFill>
                  <a:schemeClr val="tx1"/>
                </a:solidFill>
              </a:rPr>
              <a:t>MARCA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5BDF7B-180C-07B3-B77A-66980A4B83AB}"/>
              </a:ext>
            </a:extLst>
          </p:cNvPr>
          <p:cNvSpPr/>
          <p:nvPr/>
        </p:nvSpPr>
        <p:spPr>
          <a:xfrm>
            <a:off x="6252139" y="2690490"/>
            <a:ext cx="3663005" cy="2704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/>
                </a:solidFill>
              </a:rPr>
              <a:t>Nombre:</a:t>
            </a:r>
          </a:p>
          <a:p>
            <a:r>
              <a:rPr lang="es-MX" sz="2400" dirty="0">
                <a:solidFill>
                  <a:schemeClr val="tx1"/>
                </a:solidFill>
              </a:rPr>
              <a:t>Precio:</a:t>
            </a:r>
          </a:p>
          <a:p>
            <a:r>
              <a:rPr lang="es-MX" sz="2400" dirty="0">
                <a:solidFill>
                  <a:schemeClr val="tx1"/>
                </a:solidFill>
              </a:rPr>
              <a:t>Tecnología:</a:t>
            </a:r>
          </a:p>
          <a:p>
            <a:r>
              <a:rPr lang="es-MX" sz="2400" dirty="0">
                <a:solidFill>
                  <a:schemeClr val="tx1"/>
                </a:solidFill>
              </a:rPr>
              <a:t>Procesador:</a:t>
            </a:r>
          </a:p>
          <a:p>
            <a:r>
              <a:rPr lang="es-MX" sz="2400" dirty="0">
                <a:solidFill>
                  <a:schemeClr val="tx1"/>
                </a:solidFill>
              </a:rPr>
              <a:t>Batería:</a:t>
            </a:r>
          </a:p>
          <a:p>
            <a:r>
              <a:rPr lang="es-MX" sz="2400" dirty="0">
                <a:solidFill>
                  <a:schemeClr val="tx1"/>
                </a:solidFill>
              </a:rPr>
              <a:t>Cámara                                  v</a:t>
            </a:r>
          </a:p>
          <a:p>
            <a:r>
              <a:rPr lang="es-MX" sz="2400" dirty="0">
                <a:solidFill>
                  <a:schemeClr val="tx1"/>
                </a:solidFill>
              </a:rPr>
              <a:t>Memoria                               v 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A52A3DE-16ED-29BA-7078-679F45CFBC26}"/>
              </a:ext>
            </a:extLst>
          </p:cNvPr>
          <p:cNvSpPr/>
          <p:nvPr/>
        </p:nvSpPr>
        <p:spPr>
          <a:xfrm>
            <a:off x="1812596" y="5619135"/>
            <a:ext cx="4245354" cy="10784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C318D82-5CFD-DB62-6981-BF57B18EF635}"/>
              </a:ext>
            </a:extLst>
          </p:cNvPr>
          <p:cNvSpPr/>
          <p:nvPr/>
        </p:nvSpPr>
        <p:spPr>
          <a:xfrm>
            <a:off x="6242530" y="5752513"/>
            <a:ext cx="1729603" cy="792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Ver modelo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9373DE2-331B-ED18-FD70-4D58A8ACC1DD}"/>
              </a:ext>
            </a:extLst>
          </p:cNvPr>
          <p:cNvSpPr/>
          <p:nvPr/>
        </p:nvSpPr>
        <p:spPr>
          <a:xfrm>
            <a:off x="0" y="17958"/>
            <a:ext cx="12192000" cy="1442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9242D4C-2414-8F3D-DEF0-2F4D469A4ECF}"/>
              </a:ext>
            </a:extLst>
          </p:cNvPr>
          <p:cNvSpPr/>
          <p:nvPr/>
        </p:nvSpPr>
        <p:spPr>
          <a:xfrm>
            <a:off x="3515352" y="294686"/>
            <a:ext cx="6149344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76EA0A-47A9-C0CC-9556-163B3B2422C7}"/>
              </a:ext>
            </a:extLst>
          </p:cNvPr>
          <p:cNvSpPr/>
          <p:nvPr/>
        </p:nvSpPr>
        <p:spPr>
          <a:xfrm>
            <a:off x="249328" y="281335"/>
            <a:ext cx="1893328" cy="9575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tx1"/>
                </a:solidFill>
              </a:rPr>
              <a:t>LOGO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36C1A52-F592-7A15-2E2F-29255C1AAF85}"/>
              </a:ext>
            </a:extLst>
          </p:cNvPr>
          <p:cNvSpPr/>
          <p:nvPr/>
        </p:nvSpPr>
        <p:spPr>
          <a:xfrm>
            <a:off x="9837174" y="294686"/>
            <a:ext cx="2105498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FD93B2C-1949-28AC-B971-B79D6872B1F1}"/>
              </a:ext>
            </a:extLst>
          </p:cNvPr>
          <p:cNvSpPr/>
          <p:nvPr/>
        </p:nvSpPr>
        <p:spPr>
          <a:xfrm>
            <a:off x="10073148" y="481122"/>
            <a:ext cx="772134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Carrito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A0BC3ED-6A01-2596-9621-DAE8A5071C53}"/>
              </a:ext>
            </a:extLst>
          </p:cNvPr>
          <p:cNvSpPr/>
          <p:nvPr/>
        </p:nvSpPr>
        <p:spPr>
          <a:xfrm>
            <a:off x="11094610" y="481122"/>
            <a:ext cx="663678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Perfil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B185544-D4DA-F1E7-581E-4B99A8647FD1}"/>
              </a:ext>
            </a:extLst>
          </p:cNvPr>
          <p:cNvSpPr/>
          <p:nvPr/>
        </p:nvSpPr>
        <p:spPr>
          <a:xfrm>
            <a:off x="4179162" y="481122"/>
            <a:ext cx="966730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INICIO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FFBC650-E62A-1909-5D7E-597DA2D9BF8A}"/>
              </a:ext>
            </a:extLst>
          </p:cNvPr>
          <p:cNvSpPr/>
          <p:nvPr/>
        </p:nvSpPr>
        <p:spPr>
          <a:xfrm>
            <a:off x="5707584" y="481122"/>
            <a:ext cx="1730703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COMO USARLO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566E220-C724-E24C-0814-83262BAA741E}"/>
              </a:ext>
            </a:extLst>
          </p:cNvPr>
          <p:cNvSpPr/>
          <p:nvPr/>
        </p:nvSpPr>
        <p:spPr>
          <a:xfrm>
            <a:off x="7999979" y="481122"/>
            <a:ext cx="1276055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BUSCADOR</a:t>
            </a:r>
            <a:endParaRPr lang="es-PE" sz="1600" b="1" dirty="0">
              <a:solidFill>
                <a:schemeClr val="tx1"/>
              </a:solidFill>
            </a:endParaRPr>
          </a:p>
        </p:txBody>
      </p:sp>
      <p:pic>
        <p:nvPicPr>
          <p:cNvPr id="26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401BE4E8-3657-FB1A-19A5-387D81766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5226" r="12083"/>
          <a:stretch/>
        </p:blipFill>
        <p:spPr bwMode="auto">
          <a:xfrm>
            <a:off x="2436831" y="1983000"/>
            <a:ext cx="2933455" cy="32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F5AF2ED1-00AD-724A-2DC7-C46C698EE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5226" r="12083"/>
          <a:stretch/>
        </p:blipFill>
        <p:spPr bwMode="auto">
          <a:xfrm>
            <a:off x="2059038" y="5752513"/>
            <a:ext cx="713191" cy="7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2A2685BC-E7CB-F347-57AA-FD852F713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5226" r="12083"/>
          <a:stretch/>
        </p:blipFill>
        <p:spPr bwMode="auto">
          <a:xfrm>
            <a:off x="5131378" y="5752513"/>
            <a:ext cx="713191" cy="7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7C869C6C-5541-32E0-E864-D5A79F9D7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5226" r="12083"/>
          <a:stretch/>
        </p:blipFill>
        <p:spPr bwMode="auto">
          <a:xfrm>
            <a:off x="3108103" y="5752513"/>
            <a:ext cx="713191" cy="7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efault-image-5-1 | Cámara de Comercio e Industria de El Salvador">
            <a:extLst>
              <a:ext uri="{FF2B5EF4-FFF2-40B4-BE49-F238E27FC236}">
                <a16:creationId xmlns:a16="http://schemas.microsoft.com/office/drawing/2014/main" id="{BFACDADB-FBC3-4499-1DC8-9056B0533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5226" r="12083"/>
          <a:stretch/>
        </p:blipFill>
        <p:spPr bwMode="auto">
          <a:xfrm>
            <a:off x="4117915" y="5752513"/>
            <a:ext cx="713191" cy="7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15ECE3E2-3A29-9B0E-29BB-150D56F6E468}"/>
              </a:ext>
            </a:extLst>
          </p:cNvPr>
          <p:cNvSpPr/>
          <p:nvPr/>
        </p:nvSpPr>
        <p:spPr>
          <a:xfrm>
            <a:off x="8175932" y="5752513"/>
            <a:ext cx="1729603" cy="792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a lista de Deseos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78CF644-B79C-8B99-57D5-13F9E027B315}"/>
              </a:ext>
            </a:extLst>
          </p:cNvPr>
          <p:cNvSpPr/>
          <p:nvPr/>
        </p:nvSpPr>
        <p:spPr>
          <a:xfrm>
            <a:off x="6242530" y="4601028"/>
            <a:ext cx="3663005" cy="391885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7FB9EAC-4090-5C1F-927B-F6B7C67EB016}"/>
              </a:ext>
            </a:extLst>
          </p:cNvPr>
          <p:cNvSpPr/>
          <p:nvPr/>
        </p:nvSpPr>
        <p:spPr>
          <a:xfrm>
            <a:off x="6242529" y="5003390"/>
            <a:ext cx="3663005" cy="391885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836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56587D9A-5E04-A0B6-DE92-B7BBE18041C1}"/>
              </a:ext>
            </a:extLst>
          </p:cNvPr>
          <p:cNvSpPr/>
          <p:nvPr/>
        </p:nvSpPr>
        <p:spPr>
          <a:xfrm>
            <a:off x="1354726" y="1425300"/>
            <a:ext cx="9332323" cy="5432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17368E-B57E-3558-A3CE-EC3FC95C9F04}"/>
              </a:ext>
            </a:extLst>
          </p:cNvPr>
          <p:cNvSpPr/>
          <p:nvPr/>
        </p:nvSpPr>
        <p:spPr>
          <a:xfrm>
            <a:off x="2097584" y="1460090"/>
            <a:ext cx="7846606" cy="84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/>
                </a:solidFill>
              </a:rPr>
              <a:t>¿CÓMO USAR LA PAGINA?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9373DE2-331B-ED18-FD70-4D58A8ACC1DD}"/>
              </a:ext>
            </a:extLst>
          </p:cNvPr>
          <p:cNvSpPr/>
          <p:nvPr/>
        </p:nvSpPr>
        <p:spPr>
          <a:xfrm>
            <a:off x="0" y="17958"/>
            <a:ext cx="12192000" cy="1442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9242D4C-2414-8F3D-DEF0-2F4D469A4ECF}"/>
              </a:ext>
            </a:extLst>
          </p:cNvPr>
          <p:cNvSpPr/>
          <p:nvPr/>
        </p:nvSpPr>
        <p:spPr>
          <a:xfrm>
            <a:off x="3515352" y="294686"/>
            <a:ext cx="6149344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76EA0A-47A9-C0CC-9556-163B3B2422C7}"/>
              </a:ext>
            </a:extLst>
          </p:cNvPr>
          <p:cNvSpPr/>
          <p:nvPr/>
        </p:nvSpPr>
        <p:spPr>
          <a:xfrm>
            <a:off x="249328" y="281335"/>
            <a:ext cx="1893328" cy="9575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tx1"/>
                </a:solidFill>
              </a:rPr>
              <a:t>LOGO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36C1A52-F592-7A15-2E2F-29255C1AAF85}"/>
              </a:ext>
            </a:extLst>
          </p:cNvPr>
          <p:cNvSpPr/>
          <p:nvPr/>
        </p:nvSpPr>
        <p:spPr>
          <a:xfrm>
            <a:off x="9837174" y="294686"/>
            <a:ext cx="2105498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FD93B2C-1949-28AC-B971-B79D6872B1F1}"/>
              </a:ext>
            </a:extLst>
          </p:cNvPr>
          <p:cNvSpPr/>
          <p:nvPr/>
        </p:nvSpPr>
        <p:spPr>
          <a:xfrm>
            <a:off x="10073148" y="481122"/>
            <a:ext cx="772134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Carrito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A0BC3ED-6A01-2596-9621-DAE8A5071C53}"/>
              </a:ext>
            </a:extLst>
          </p:cNvPr>
          <p:cNvSpPr/>
          <p:nvPr/>
        </p:nvSpPr>
        <p:spPr>
          <a:xfrm>
            <a:off x="11094610" y="481122"/>
            <a:ext cx="663678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Perfil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B185544-D4DA-F1E7-581E-4B99A8647FD1}"/>
              </a:ext>
            </a:extLst>
          </p:cNvPr>
          <p:cNvSpPr/>
          <p:nvPr/>
        </p:nvSpPr>
        <p:spPr>
          <a:xfrm>
            <a:off x="4179162" y="481122"/>
            <a:ext cx="966730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INICIO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FFBC650-E62A-1909-5D7E-597DA2D9BF8A}"/>
              </a:ext>
            </a:extLst>
          </p:cNvPr>
          <p:cNvSpPr/>
          <p:nvPr/>
        </p:nvSpPr>
        <p:spPr>
          <a:xfrm>
            <a:off x="5707584" y="481122"/>
            <a:ext cx="1730703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COMO USARLO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566E220-C724-E24C-0814-83262BAA741E}"/>
              </a:ext>
            </a:extLst>
          </p:cNvPr>
          <p:cNvSpPr/>
          <p:nvPr/>
        </p:nvSpPr>
        <p:spPr>
          <a:xfrm>
            <a:off x="7999979" y="481122"/>
            <a:ext cx="1276055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BUSCADOR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ED2702-6280-AE9B-0C82-E4B6970B2365}"/>
              </a:ext>
            </a:extLst>
          </p:cNvPr>
          <p:cNvSpPr/>
          <p:nvPr/>
        </p:nvSpPr>
        <p:spPr>
          <a:xfrm>
            <a:off x="2097584" y="2301241"/>
            <a:ext cx="7846606" cy="45567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Imágenes de Video - Descarga gratuita en Freepik">
            <a:extLst>
              <a:ext uri="{FF2B5EF4-FFF2-40B4-BE49-F238E27FC236}">
                <a16:creationId xmlns:a16="http://schemas.microsoft.com/office/drawing/2014/main" id="{212B271E-C059-4770-AD3C-ECDC7085E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t="19303" r="12428" b="18537"/>
          <a:stretch/>
        </p:blipFill>
        <p:spPr bwMode="auto">
          <a:xfrm>
            <a:off x="3380176" y="2473121"/>
            <a:ext cx="5281421" cy="29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5CA477-9636-C0D3-D731-3D8C7796C2BB}"/>
              </a:ext>
            </a:extLst>
          </p:cNvPr>
          <p:cNvSpPr txBox="1"/>
          <p:nvPr/>
        </p:nvSpPr>
        <p:spPr>
          <a:xfrm>
            <a:off x="2208511" y="6257835"/>
            <a:ext cx="5927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Descripción textual, del uso y utilidad de la página.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71963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56587D9A-5E04-A0B6-DE92-B7BBE18041C1}"/>
              </a:ext>
            </a:extLst>
          </p:cNvPr>
          <p:cNvSpPr/>
          <p:nvPr/>
        </p:nvSpPr>
        <p:spPr>
          <a:xfrm>
            <a:off x="853075" y="1425300"/>
            <a:ext cx="10335626" cy="54606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9373DE2-331B-ED18-FD70-4D58A8ACC1DD}"/>
              </a:ext>
            </a:extLst>
          </p:cNvPr>
          <p:cNvSpPr/>
          <p:nvPr/>
        </p:nvSpPr>
        <p:spPr>
          <a:xfrm>
            <a:off x="0" y="17958"/>
            <a:ext cx="12192000" cy="1442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9242D4C-2414-8F3D-DEF0-2F4D469A4ECF}"/>
              </a:ext>
            </a:extLst>
          </p:cNvPr>
          <p:cNvSpPr/>
          <p:nvPr/>
        </p:nvSpPr>
        <p:spPr>
          <a:xfrm>
            <a:off x="3515352" y="294686"/>
            <a:ext cx="6149344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76EA0A-47A9-C0CC-9556-163B3B2422C7}"/>
              </a:ext>
            </a:extLst>
          </p:cNvPr>
          <p:cNvSpPr/>
          <p:nvPr/>
        </p:nvSpPr>
        <p:spPr>
          <a:xfrm>
            <a:off x="249328" y="281335"/>
            <a:ext cx="1893328" cy="9575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tx1"/>
                </a:solidFill>
              </a:rPr>
              <a:t>LOGO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36C1A52-F592-7A15-2E2F-29255C1AAF85}"/>
              </a:ext>
            </a:extLst>
          </p:cNvPr>
          <p:cNvSpPr/>
          <p:nvPr/>
        </p:nvSpPr>
        <p:spPr>
          <a:xfrm>
            <a:off x="9837174" y="294686"/>
            <a:ext cx="2105498" cy="957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FD93B2C-1949-28AC-B971-B79D6872B1F1}"/>
              </a:ext>
            </a:extLst>
          </p:cNvPr>
          <p:cNvSpPr/>
          <p:nvPr/>
        </p:nvSpPr>
        <p:spPr>
          <a:xfrm>
            <a:off x="10073148" y="481122"/>
            <a:ext cx="772134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Carrito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A0BC3ED-6A01-2596-9621-DAE8A5071C53}"/>
              </a:ext>
            </a:extLst>
          </p:cNvPr>
          <p:cNvSpPr/>
          <p:nvPr/>
        </p:nvSpPr>
        <p:spPr>
          <a:xfrm>
            <a:off x="11094610" y="481122"/>
            <a:ext cx="663678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Perfil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B185544-D4DA-F1E7-581E-4B99A8647FD1}"/>
              </a:ext>
            </a:extLst>
          </p:cNvPr>
          <p:cNvSpPr/>
          <p:nvPr/>
        </p:nvSpPr>
        <p:spPr>
          <a:xfrm>
            <a:off x="4179162" y="481122"/>
            <a:ext cx="966730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INICIO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FFBC650-E62A-1909-5D7E-597DA2D9BF8A}"/>
              </a:ext>
            </a:extLst>
          </p:cNvPr>
          <p:cNvSpPr/>
          <p:nvPr/>
        </p:nvSpPr>
        <p:spPr>
          <a:xfrm>
            <a:off x="5707584" y="481122"/>
            <a:ext cx="1730703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COMO USARLO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566E220-C724-E24C-0814-83262BAA741E}"/>
              </a:ext>
            </a:extLst>
          </p:cNvPr>
          <p:cNvSpPr/>
          <p:nvPr/>
        </p:nvSpPr>
        <p:spPr>
          <a:xfrm>
            <a:off x="7999979" y="481122"/>
            <a:ext cx="1276055" cy="584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BUSCADOR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6A561F7-83D8-45A9-C8E1-DA86CF9F9045}"/>
              </a:ext>
            </a:extLst>
          </p:cNvPr>
          <p:cNvSpPr/>
          <p:nvPr/>
        </p:nvSpPr>
        <p:spPr>
          <a:xfrm>
            <a:off x="1739375" y="1435031"/>
            <a:ext cx="8559878" cy="659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</a:rPr>
              <a:t>Lista de Deseos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38575A-26E0-5282-C7EE-2F0498741A59}"/>
              </a:ext>
            </a:extLst>
          </p:cNvPr>
          <p:cNvSpPr/>
          <p:nvPr/>
        </p:nvSpPr>
        <p:spPr>
          <a:xfrm>
            <a:off x="1739374" y="2094295"/>
            <a:ext cx="8559878" cy="4791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72A84C-ABC8-BDDE-F4D1-6F95AF4F5AD2}"/>
              </a:ext>
            </a:extLst>
          </p:cNvPr>
          <p:cNvSpPr/>
          <p:nvPr/>
        </p:nvSpPr>
        <p:spPr>
          <a:xfrm>
            <a:off x="1739369" y="2297595"/>
            <a:ext cx="8559879" cy="455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Marca 1:</a:t>
            </a:r>
            <a:endParaRPr lang="es-PE" b="1" dirty="0">
              <a:solidFill>
                <a:schemeClr val="tx1"/>
              </a:solidFill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FF2160D-6D40-ABBD-7440-CDCBFD4C704E}"/>
              </a:ext>
            </a:extLst>
          </p:cNvPr>
          <p:cNvGrpSpPr/>
          <p:nvPr/>
        </p:nvGrpSpPr>
        <p:grpSpPr>
          <a:xfrm>
            <a:off x="1739369" y="2741796"/>
            <a:ext cx="8559878" cy="2455368"/>
            <a:chOff x="827313" y="2578405"/>
            <a:chExt cx="10537371" cy="341517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18E72A9-077B-91FA-39F1-F8FFAD57686E}"/>
                </a:ext>
              </a:extLst>
            </p:cNvPr>
            <p:cNvSpPr/>
            <p:nvPr/>
          </p:nvSpPr>
          <p:spPr>
            <a:xfrm>
              <a:off x="827313" y="2598057"/>
              <a:ext cx="10537371" cy="31833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C92AEDD-A9C3-3EC8-2BC5-8550C93AF27C}"/>
                </a:ext>
              </a:extLst>
            </p:cNvPr>
            <p:cNvSpPr/>
            <p:nvPr/>
          </p:nvSpPr>
          <p:spPr>
            <a:xfrm>
              <a:off x="827314" y="2598057"/>
              <a:ext cx="2103919" cy="3183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E7DFE33-FD74-50D2-B732-6D25D3AF2DB5}"/>
                </a:ext>
              </a:extLst>
            </p:cNvPr>
            <p:cNvSpPr/>
            <p:nvPr/>
          </p:nvSpPr>
          <p:spPr>
            <a:xfrm>
              <a:off x="3680699" y="2607883"/>
              <a:ext cx="2103919" cy="3183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AB03277-EF51-C2D9-8E92-98E3B07159E2}"/>
                </a:ext>
              </a:extLst>
            </p:cNvPr>
            <p:cNvSpPr/>
            <p:nvPr/>
          </p:nvSpPr>
          <p:spPr>
            <a:xfrm>
              <a:off x="6470732" y="2617709"/>
              <a:ext cx="2103919" cy="3183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05FA1F3-9B43-05E4-5CE9-F24623D017B4}"/>
                </a:ext>
              </a:extLst>
            </p:cNvPr>
            <p:cNvSpPr/>
            <p:nvPr/>
          </p:nvSpPr>
          <p:spPr>
            <a:xfrm>
              <a:off x="9260765" y="2578405"/>
              <a:ext cx="2103919" cy="3183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34" name="Picture 4" descr="default-image-5-1 | Cámara de Comercio e Industria de El Salvador">
              <a:extLst>
                <a:ext uri="{FF2B5EF4-FFF2-40B4-BE49-F238E27FC236}">
                  <a16:creationId xmlns:a16="http://schemas.microsoft.com/office/drawing/2014/main" id="{6D454D82-ECE5-F2B8-66A2-82B89A9B3C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3" t="5226" r="18903"/>
            <a:stretch/>
          </p:blipFill>
          <p:spPr bwMode="auto">
            <a:xfrm>
              <a:off x="1014201" y="2892105"/>
              <a:ext cx="1707397" cy="19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default-image-5-1 | Cámara de Comercio e Industria de El Salvador">
              <a:extLst>
                <a:ext uri="{FF2B5EF4-FFF2-40B4-BE49-F238E27FC236}">
                  <a16:creationId xmlns:a16="http://schemas.microsoft.com/office/drawing/2014/main" id="{FB9A1C51-997F-D95C-EB34-255F9F9CA7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3" t="5226" r="18903"/>
            <a:stretch/>
          </p:blipFill>
          <p:spPr bwMode="auto">
            <a:xfrm>
              <a:off x="3878961" y="2892105"/>
              <a:ext cx="1707397" cy="19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default-image-5-1 | Cámara de Comercio e Industria de El Salvador">
              <a:extLst>
                <a:ext uri="{FF2B5EF4-FFF2-40B4-BE49-F238E27FC236}">
                  <a16:creationId xmlns:a16="http://schemas.microsoft.com/office/drawing/2014/main" id="{378F686C-841A-8221-8B7F-9AEE9D314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3" t="5226" r="18903"/>
            <a:stretch/>
          </p:blipFill>
          <p:spPr bwMode="auto">
            <a:xfrm>
              <a:off x="6668993" y="2892105"/>
              <a:ext cx="1707397" cy="19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default-image-5-1 | Cámara de Comercio e Industria de El Salvador">
              <a:extLst>
                <a:ext uri="{FF2B5EF4-FFF2-40B4-BE49-F238E27FC236}">
                  <a16:creationId xmlns:a16="http://schemas.microsoft.com/office/drawing/2014/main" id="{5C5D3902-5C9E-8F76-5A5E-5634A908A7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3" t="5226" r="18903"/>
            <a:stretch/>
          </p:blipFill>
          <p:spPr bwMode="auto">
            <a:xfrm>
              <a:off x="9459025" y="2892105"/>
              <a:ext cx="1707397" cy="19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A188BAA-CCC4-A01F-5123-7DA8AF711103}"/>
                </a:ext>
              </a:extLst>
            </p:cNvPr>
            <p:cNvSpPr txBox="1"/>
            <p:nvPr/>
          </p:nvSpPr>
          <p:spPr>
            <a:xfrm>
              <a:off x="1271757" y="5101747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Item1</a:t>
              </a:r>
              <a:endParaRPr lang="es-PE" sz="2400" b="1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C1FB9AE8-60CD-0C92-600E-8780A5E945B1}"/>
                </a:ext>
              </a:extLst>
            </p:cNvPr>
            <p:cNvSpPr txBox="1"/>
            <p:nvPr/>
          </p:nvSpPr>
          <p:spPr>
            <a:xfrm>
              <a:off x="4143222" y="5062441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Item2</a:t>
              </a:r>
              <a:endParaRPr lang="es-PE" sz="2400" b="1" dirty="0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A7DADE1-0369-41DB-C3D8-4F1134A96DEE}"/>
                </a:ext>
              </a:extLst>
            </p:cNvPr>
            <p:cNvSpPr txBox="1"/>
            <p:nvPr/>
          </p:nvSpPr>
          <p:spPr>
            <a:xfrm>
              <a:off x="6931502" y="5062441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Item3</a:t>
              </a:r>
              <a:endParaRPr lang="es-PE" sz="2400" b="1" dirty="0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465D4216-5B00-3280-ACD0-0112A3853DFE}"/>
                </a:ext>
              </a:extLst>
            </p:cNvPr>
            <p:cNvSpPr txBox="1"/>
            <p:nvPr/>
          </p:nvSpPr>
          <p:spPr>
            <a:xfrm>
              <a:off x="9742699" y="5001613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Item4</a:t>
              </a:r>
              <a:endParaRPr lang="es-PE" sz="2400" b="1" dirty="0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C5C8FF96-A153-3486-0D4E-BFCB2B52ADE0}"/>
                </a:ext>
              </a:extLst>
            </p:cNvPr>
            <p:cNvSpPr/>
            <p:nvPr/>
          </p:nvSpPr>
          <p:spPr>
            <a:xfrm>
              <a:off x="827313" y="5775620"/>
              <a:ext cx="10537371" cy="2179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0C4B9F74-121A-2A67-F9BC-E523DCC6035A}"/>
                </a:ext>
              </a:extLst>
            </p:cNvPr>
            <p:cNvSpPr/>
            <p:nvPr/>
          </p:nvSpPr>
          <p:spPr>
            <a:xfrm>
              <a:off x="3476864" y="5775620"/>
              <a:ext cx="702298" cy="21771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64" name="Rectángulo 63">
            <a:extLst>
              <a:ext uri="{FF2B5EF4-FFF2-40B4-BE49-F238E27FC236}">
                <a16:creationId xmlns:a16="http://schemas.microsoft.com/office/drawing/2014/main" id="{F9C8C5A8-3AAD-B414-38C5-F1C53F244F0D}"/>
              </a:ext>
            </a:extLst>
          </p:cNvPr>
          <p:cNvSpPr/>
          <p:nvPr/>
        </p:nvSpPr>
        <p:spPr>
          <a:xfrm>
            <a:off x="1739374" y="5385911"/>
            <a:ext cx="8559874" cy="455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Marca 2:</a:t>
            </a:r>
            <a:endParaRPr lang="es-PE" b="1" dirty="0">
              <a:solidFill>
                <a:schemeClr val="tx1"/>
              </a:solidFill>
            </a:endParaRP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1EA001A9-571D-7C08-05AE-7264F11017D2}"/>
              </a:ext>
            </a:extLst>
          </p:cNvPr>
          <p:cNvGrpSpPr/>
          <p:nvPr/>
        </p:nvGrpSpPr>
        <p:grpSpPr>
          <a:xfrm>
            <a:off x="1739371" y="5830536"/>
            <a:ext cx="8559876" cy="2455368"/>
            <a:chOff x="827313" y="2578405"/>
            <a:chExt cx="10537371" cy="3415172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08781B33-59F4-A3AD-A8B0-E9A8DF45FB5E}"/>
                </a:ext>
              </a:extLst>
            </p:cNvPr>
            <p:cNvSpPr/>
            <p:nvPr/>
          </p:nvSpPr>
          <p:spPr>
            <a:xfrm>
              <a:off x="827313" y="2598057"/>
              <a:ext cx="10537371" cy="31833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BC11D9BC-4740-122F-C92C-E7D119134182}"/>
                </a:ext>
              </a:extLst>
            </p:cNvPr>
            <p:cNvSpPr/>
            <p:nvPr/>
          </p:nvSpPr>
          <p:spPr>
            <a:xfrm>
              <a:off x="827314" y="2598057"/>
              <a:ext cx="2103919" cy="3183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96B77A4E-AAB4-861B-AC52-5271B7AE7464}"/>
                </a:ext>
              </a:extLst>
            </p:cNvPr>
            <p:cNvSpPr/>
            <p:nvPr/>
          </p:nvSpPr>
          <p:spPr>
            <a:xfrm>
              <a:off x="3680699" y="2607883"/>
              <a:ext cx="2103919" cy="3183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45FE171-7CC0-A878-C9AA-C56510BB45A2}"/>
                </a:ext>
              </a:extLst>
            </p:cNvPr>
            <p:cNvSpPr/>
            <p:nvPr/>
          </p:nvSpPr>
          <p:spPr>
            <a:xfrm>
              <a:off x="6470732" y="2617709"/>
              <a:ext cx="2103919" cy="3183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9EF6F994-B8FC-9201-CD4D-00FCED6F1A3F}"/>
                </a:ext>
              </a:extLst>
            </p:cNvPr>
            <p:cNvSpPr/>
            <p:nvPr/>
          </p:nvSpPr>
          <p:spPr>
            <a:xfrm>
              <a:off x="9260765" y="2578405"/>
              <a:ext cx="2103919" cy="3183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71" name="Picture 4" descr="default-image-5-1 | Cámara de Comercio e Industria de El Salvador">
              <a:extLst>
                <a:ext uri="{FF2B5EF4-FFF2-40B4-BE49-F238E27FC236}">
                  <a16:creationId xmlns:a16="http://schemas.microsoft.com/office/drawing/2014/main" id="{E4FC9666-00EB-BB67-3FA7-A860A1C48E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3" t="5226" r="18903"/>
            <a:stretch/>
          </p:blipFill>
          <p:spPr bwMode="auto">
            <a:xfrm>
              <a:off x="1014201" y="2892105"/>
              <a:ext cx="1707397" cy="19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default-image-5-1 | Cámara de Comercio e Industria de El Salvador">
              <a:extLst>
                <a:ext uri="{FF2B5EF4-FFF2-40B4-BE49-F238E27FC236}">
                  <a16:creationId xmlns:a16="http://schemas.microsoft.com/office/drawing/2014/main" id="{C427CAC6-C001-61A2-61F8-514CE82AA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3" t="5226" r="18903"/>
            <a:stretch/>
          </p:blipFill>
          <p:spPr bwMode="auto">
            <a:xfrm>
              <a:off x="3878961" y="2892105"/>
              <a:ext cx="1707397" cy="19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default-image-5-1 | Cámara de Comercio e Industria de El Salvador">
              <a:extLst>
                <a:ext uri="{FF2B5EF4-FFF2-40B4-BE49-F238E27FC236}">
                  <a16:creationId xmlns:a16="http://schemas.microsoft.com/office/drawing/2014/main" id="{5712F7EB-9BF8-4D07-2A3D-E566B89B30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3" t="5226" r="18903"/>
            <a:stretch/>
          </p:blipFill>
          <p:spPr bwMode="auto">
            <a:xfrm>
              <a:off x="6668993" y="2892105"/>
              <a:ext cx="1707397" cy="19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 descr="default-image-5-1 | Cámara de Comercio e Industria de El Salvador">
              <a:extLst>
                <a:ext uri="{FF2B5EF4-FFF2-40B4-BE49-F238E27FC236}">
                  <a16:creationId xmlns:a16="http://schemas.microsoft.com/office/drawing/2014/main" id="{C2A8813E-2E96-77E9-F6EC-CF05C5C8FE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3" t="5226" r="18903"/>
            <a:stretch/>
          </p:blipFill>
          <p:spPr bwMode="auto">
            <a:xfrm>
              <a:off x="9459025" y="2892105"/>
              <a:ext cx="1707397" cy="19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774BB727-CE10-5FA6-66E6-4DAF70643590}"/>
                </a:ext>
              </a:extLst>
            </p:cNvPr>
            <p:cNvSpPr txBox="1"/>
            <p:nvPr/>
          </p:nvSpPr>
          <p:spPr>
            <a:xfrm>
              <a:off x="1271757" y="5101747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Item1</a:t>
              </a:r>
              <a:endParaRPr lang="es-PE" sz="2400" b="1" dirty="0"/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5A4D3A2A-B7E7-D6EB-4F5D-ED736127340B}"/>
                </a:ext>
              </a:extLst>
            </p:cNvPr>
            <p:cNvSpPr txBox="1"/>
            <p:nvPr/>
          </p:nvSpPr>
          <p:spPr>
            <a:xfrm>
              <a:off x="4143222" y="5062441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Item2</a:t>
              </a:r>
              <a:endParaRPr lang="es-PE" sz="2400" b="1" dirty="0"/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2C6EB5C-B246-C7E7-7CAD-DD089EF80080}"/>
                </a:ext>
              </a:extLst>
            </p:cNvPr>
            <p:cNvSpPr txBox="1"/>
            <p:nvPr/>
          </p:nvSpPr>
          <p:spPr>
            <a:xfrm>
              <a:off x="6931502" y="5062441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Item3</a:t>
              </a:r>
              <a:endParaRPr lang="es-PE" sz="2400" b="1" dirty="0"/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78515794-0B27-31EE-0E35-67E3478079A2}"/>
                </a:ext>
              </a:extLst>
            </p:cNvPr>
            <p:cNvSpPr txBox="1"/>
            <p:nvPr/>
          </p:nvSpPr>
          <p:spPr>
            <a:xfrm>
              <a:off x="9742699" y="5001613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Item4</a:t>
              </a:r>
              <a:endParaRPr lang="es-PE" sz="2400" b="1" dirty="0"/>
            </a:p>
          </p:txBody>
        </p: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97B460A-EB77-9F8B-66E6-8E98F387E0EF}"/>
                </a:ext>
              </a:extLst>
            </p:cNvPr>
            <p:cNvSpPr/>
            <p:nvPr/>
          </p:nvSpPr>
          <p:spPr>
            <a:xfrm>
              <a:off x="827313" y="5775620"/>
              <a:ext cx="10537371" cy="2179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97F443D7-4008-F65D-30D4-0FBE8822656A}"/>
                </a:ext>
              </a:extLst>
            </p:cNvPr>
            <p:cNvSpPr/>
            <p:nvPr/>
          </p:nvSpPr>
          <p:spPr>
            <a:xfrm>
              <a:off x="3476864" y="5775620"/>
              <a:ext cx="702298" cy="21771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2644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1E034B-7C92-4B9E-BC90-B196103DF808}"/>
              </a:ext>
            </a:extLst>
          </p:cNvPr>
          <p:cNvSpPr/>
          <p:nvPr/>
        </p:nvSpPr>
        <p:spPr>
          <a:xfrm>
            <a:off x="3483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3720D99-02F2-4526-9969-DE88BDABFE77}"/>
              </a:ext>
            </a:extLst>
          </p:cNvPr>
          <p:cNvSpPr/>
          <p:nvPr/>
        </p:nvSpPr>
        <p:spPr>
          <a:xfrm>
            <a:off x="792479" y="444138"/>
            <a:ext cx="10607038" cy="4763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CC7688-78D4-4CBA-B80D-35A36855A8A4}"/>
              </a:ext>
            </a:extLst>
          </p:cNvPr>
          <p:cNvSpPr/>
          <p:nvPr/>
        </p:nvSpPr>
        <p:spPr>
          <a:xfrm>
            <a:off x="3283131" y="731521"/>
            <a:ext cx="5625736" cy="949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tx1"/>
                </a:solidFill>
              </a:rPr>
              <a:t>NOVEDADES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866E213-A45F-407E-A401-B1CBE23B8BD3}"/>
              </a:ext>
            </a:extLst>
          </p:cNvPr>
          <p:cNvSpPr/>
          <p:nvPr/>
        </p:nvSpPr>
        <p:spPr>
          <a:xfrm>
            <a:off x="792479" y="1837507"/>
            <a:ext cx="10607038" cy="337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445B91C-CC2E-4CAD-8E3D-1F8D6C074B50}"/>
              </a:ext>
            </a:extLst>
          </p:cNvPr>
          <p:cNvSpPr/>
          <p:nvPr/>
        </p:nvSpPr>
        <p:spPr>
          <a:xfrm>
            <a:off x="4528457" y="2055285"/>
            <a:ext cx="3152498" cy="296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FA78085-12B6-4E60-8A09-41A691622191}"/>
              </a:ext>
            </a:extLst>
          </p:cNvPr>
          <p:cNvSpPr/>
          <p:nvPr/>
        </p:nvSpPr>
        <p:spPr>
          <a:xfrm>
            <a:off x="7985759" y="2055285"/>
            <a:ext cx="3152498" cy="296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8A29242-2F8D-43EC-AAD2-3AC933867461}"/>
              </a:ext>
            </a:extLst>
          </p:cNvPr>
          <p:cNvSpPr/>
          <p:nvPr/>
        </p:nvSpPr>
        <p:spPr>
          <a:xfrm>
            <a:off x="1053737" y="2055285"/>
            <a:ext cx="3152498" cy="296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7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1E034B-7C92-4B9E-BC90-B196103DF808}"/>
              </a:ext>
            </a:extLst>
          </p:cNvPr>
          <p:cNvSpPr/>
          <p:nvPr/>
        </p:nvSpPr>
        <p:spPr>
          <a:xfrm>
            <a:off x="-274320" y="0"/>
            <a:ext cx="1250115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6587D9A-5E04-A0B6-DE92-B7BBE18041C1}"/>
              </a:ext>
            </a:extLst>
          </p:cNvPr>
          <p:cNvSpPr/>
          <p:nvPr/>
        </p:nvSpPr>
        <p:spPr>
          <a:xfrm>
            <a:off x="2555978" y="1132932"/>
            <a:ext cx="9636022" cy="57250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6C45FC-9169-9CF0-3506-E4E14377D413}"/>
              </a:ext>
            </a:extLst>
          </p:cNvPr>
          <p:cNvSpPr/>
          <p:nvPr/>
        </p:nvSpPr>
        <p:spPr>
          <a:xfrm>
            <a:off x="-274320" y="0"/>
            <a:ext cx="2830298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ASDLSAÑKDÑLASKLD</a:t>
            </a:r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2932A0C-9F0E-1BF9-281A-C5883E617528}"/>
              </a:ext>
            </a:extLst>
          </p:cNvPr>
          <p:cNvSpPr/>
          <p:nvPr/>
        </p:nvSpPr>
        <p:spPr>
          <a:xfrm>
            <a:off x="-274320" y="0"/>
            <a:ext cx="12501150" cy="1149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E814D4-9DD4-4662-FE59-B154BB7C237C}"/>
              </a:ext>
            </a:extLst>
          </p:cNvPr>
          <p:cNvSpPr/>
          <p:nvPr/>
        </p:nvSpPr>
        <p:spPr>
          <a:xfrm>
            <a:off x="8591004" y="156755"/>
            <a:ext cx="1609429" cy="8447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Nosotros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F4645A-6E08-3FE5-830D-B08976BB126C}"/>
              </a:ext>
            </a:extLst>
          </p:cNvPr>
          <p:cNvSpPr/>
          <p:nvPr/>
        </p:nvSpPr>
        <p:spPr>
          <a:xfrm>
            <a:off x="7082250" y="156755"/>
            <a:ext cx="1609429" cy="8447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Clubs/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Talleres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11F41A-1966-08BC-5989-170E6C7935FF}"/>
              </a:ext>
            </a:extLst>
          </p:cNvPr>
          <p:cNvSpPr/>
          <p:nvPr/>
        </p:nvSpPr>
        <p:spPr>
          <a:xfrm>
            <a:off x="5573494" y="156755"/>
            <a:ext cx="1609429" cy="8447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Calendario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06F872-A667-AE33-5CB7-604A3E167FE4}"/>
              </a:ext>
            </a:extLst>
          </p:cNvPr>
          <p:cNvSpPr/>
          <p:nvPr/>
        </p:nvSpPr>
        <p:spPr>
          <a:xfrm>
            <a:off x="4064732" y="156755"/>
            <a:ext cx="1609429" cy="8447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Home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12836A6-C212-31AE-AEC4-C56B4DDF80C4}"/>
              </a:ext>
            </a:extLst>
          </p:cNvPr>
          <p:cNvSpPr/>
          <p:nvPr/>
        </p:nvSpPr>
        <p:spPr>
          <a:xfrm>
            <a:off x="-115395" y="156755"/>
            <a:ext cx="2002429" cy="8447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4A6114-B3C7-D366-7828-FD228C30E5BE}"/>
              </a:ext>
            </a:extLst>
          </p:cNvPr>
          <p:cNvSpPr/>
          <p:nvPr/>
        </p:nvSpPr>
        <p:spPr>
          <a:xfrm>
            <a:off x="10152013" y="156755"/>
            <a:ext cx="1927583" cy="410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Contáctanos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5252AC5-B87B-E3CB-38F0-8557D09FEDE7}"/>
              </a:ext>
            </a:extLst>
          </p:cNvPr>
          <p:cNvSpPr/>
          <p:nvPr/>
        </p:nvSpPr>
        <p:spPr>
          <a:xfrm>
            <a:off x="10152012" y="595267"/>
            <a:ext cx="1927583" cy="410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Ingresar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C964AC8-F678-662D-AA4C-24E07314CA42}"/>
              </a:ext>
            </a:extLst>
          </p:cNvPr>
          <p:cNvSpPr/>
          <p:nvPr/>
        </p:nvSpPr>
        <p:spPr>
          <a:xfrm>
            <a:off x="3315235" y="1422490"/>
            <a:ext cx="2358926" cy="3991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8256475-658C-8067-84F5-687993F20742}"/>
              </a:ext>
            </a:extLst>
          </p:cNvPr>
          <p:cNvSpPr/>
          <p:nvPr/>
        </p:nvSpPr>
        <p:spPr>
          <a:xfrm>
            <a:off x="3415902" y="1555298"/>
            <a:ext cx="2157592" cy="2517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13DCCB8-99DB-45D0-E4D4-2ACCC273D54A}"/>
              </a:ext>
            </a:extLst>
          </p:cNvPr>
          <p:cNvSpPr/>
          <p:nvPr/>
        </p:nvSpPr>
        <p:spPr>
          <a:xfrm>
            <a:off x="-274320" y="1132932"/>
            <a:ext cx="2830298" cy="8447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TEXTO SAD</a:t>
            </a:r>
            <a:endParaRPr lang="es-PE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33543F1-096F-E614-3A62-C5127DD3F901}"/>
              </a:ext>
            </a:extLst>
          </p:cNvPr>
          <p:cNvSpPr/>
          <p:nvPr/>
        </p:nvSpPr>
        <p:spPr>
          <a:xfrm>
            <a:off x="3415902" y="4205298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2269D6-71AD-B876-D853-0188C98B72BD}"/>
              </a:ext>
            </a:extLst>
          </p:cNvPr>
          <p:cNvSpPr/>
          <p:nvPr/>
        </p:nvSpPr>
        <p:spPr>
          <a:xfrm>
            <a:off x="3415899" y="4742326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B932B6C-4D13-EF9A-569C-6FC93D7D0772}"/>
              </a:ext>
            </a:extLst>
          </p:cNvPr>
          <p:cNvSpPr/>
          <p:nvPr/>
        </p:nvSpPr>
        <p:spPr>
          <a:xfrm>
            <a:off x="6250830" y="1424603"/>
            <a:ext cx="2358926" cy="3991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4EB61D6-4E03-D0B3-918D-A5FBA0EA2E52}"/>
              </a:ext>
            </a:extLst>
          </p:cNvPr>
          <p:cNvSpPr/>
          <p:nvPr/>
        </p:nvSpPr>
        <p:spPr>
          <a:xfrm>
            <a:off x="6351497" y="1557411"/>
            <a:ext cx="2157592" cy="2517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E0E6C3F-441B-7AD2-DAE0-DD5345544322}"/>
              </a:ext>
            </a:extLst>
          </p:cNvPr>
          <p:cNvSpPr/>
          <p:nvPr/>
        </p:nvSpPr>
        <p:spPr>
          <a:xfrm>
            <a:off x="6351497" y="4207411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5A6EDAB-4D78-6B94-531B-3B38C6F86366}"/>
              </a:ext>
            </a:extLst>
          </p:cNvPr>
          <p:cNvSpPr/>
          <p:nvPr/>
        </p:nvSpPr>
        <p:spPr>
          <a:xfrm>
            <a:off x="6351494" y="4744439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E6B063A-CAEB-D5CD-3992-94C45C2442A1}"/>
              </a:ext>
            </a:extLst>
          </p:cNvPr>
          <p:cNvSpPr/>
          <p:nvPr/>
        </p:nvSpPr>
        <p:spPr>
          <a:xfrm>
            <a:off x="9168737" y="1455236"/>
            <a:ext cx="2358926" cy="3991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64F217-6498-D616-9C6F-FC1D0C374E47}"/>
              </a:ext>
            </a:extLst>
          </p:cNvPr>
          <p:cNvSpPr/>
          <p:nvPr/>
        </p:nvSpPr>
        <p:spPr>
          <a:xfrm>
            <a:off x="9269404" y="1588044"/>
            <a:ext cx="2157592" cy="2517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FF1DAA2-9F21-F2CD-D104-CEA04162FF26}"/>
              </a:ext>
            </a:extLst>
          </p:cNvPr>
          <p:cNvSpPr/>
          <p:nvPr/>
        </p:nvSpPr>
        <p:spPr>
          <a:xfrm>
            <a:off x="9269404" y="4238044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E0CBF09-DE8C-9992-EC08-937B852ABEB5}"/>
              </a:ext>
            </a:extLst>
          </p:cNvPr>
          <p:cNvSpPr/>
          <p:nvPr/>
        </p:nvSpPr>
        <p:spPr>
          <a:xfrm>
            <a:off x="9269401" y="4775072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B6B7041-A1AE-7B0C-6655-F5528F715AD0}"/>
              </a:ext>
            </a:extLst>
          </p:cNvPr>
          <p:cNvSpPr/>
          <p:nvPr/>
        </p:nvSpPr>
        <p:spPr>
          <a:xfrm>
            <a:off x="3381043" y="5836924"/>
            <a:ext cx="2358926" cy="3991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FCA9FFC-9448-2926-3F9A-776915D94860}"/>
              </a:ext>
            </a:extLst>
          </p:cNvPr>
          <p:cNvSpPr/>
          <p:nvPr/>
        </p:nvSpPr>
        <p:spPr>
          <a:xfrm>
            <a:off x="3481710" y="5969732"/>
            <a:ext cx="2157592" cy="2517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FDB5E79-9495-B367-7907-198AFAB201C5}"/>
              </a:ext>
            </a:extLst>
          </p:cNvPr>
          <p:cNvSpPr/>
          <p:nvPr/>
        </p:nvSpPr>
        <p:spPr>
          <a:xfrm>
            <a:off x="3481710" y="8619732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BE5A3A3-FC37-C29F-4FD0-9E19BD5648D5}"/>
              </a:ext>
            </a:extLst>
          </p:cNvPr>
          <p:cNvSpPr/>
          <p:nvPr/>
        </p:nvSpPr>
        <p:spPr>
          <a:xfrm>
            <a:off x="3481707" y="9156760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A16FB54-298F-2B21-75DB-89B7994A564A}"/>
              </a:ext>
            </a:extLst>
          </p:cNvPr>
          <p:cNvSpPr/>
          <p:nvPr/>
        </p:nvSpPr>
        <p:spPr>
          <a:xfrm>
            <a:off x="6255738" y="5878902"/>
            <a:ext cx="2358926" cy="3991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99155E2-73DA-1A6F-0EA5-037C68B83BA9}"/>
              </a:ext>
            </a:extLst>
          </p:cNvPr>
          <p:cNvSpPr/>
          <p:nvPr/>
        </p:nvSpPr>
        <p:spPr>
          <a:xfrm>
            <a:off x="6356405" y="6011710"/>
            <a:ext cx="2157592" cy="2517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F27A9D3-0976-4F16-1693-EA2282D159A3}"/>
              </a:ext>
            </a:extLst>
          </p:cNvPr>
          <p:cNvSpPr/>
          <p:nvPr/>
        </p:nvSpPr>
        <p:spPr>
          <a:xfrm>
            <a:off x="6356405" y="8661710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BE89F27-BCEE-5F72-99D1-82EAFDC9CCCF}"/>
              </a:ext>
            </a:extLst>
          </p:cNvPr>
          <p:cNvSpPr/>
          <p:nvPr/>
        </p:nvSpPr>
        <p:spPr>
          <a:xfrm>
            <a:off x="6356402" y="9198738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93B8F70-4A4E-4C2E-B5E2-1C9347E2B25A}"/>
              </a:ext>
            </a:extLst>
          </p:cNvPr>
          <p:cNvSpPr/>
          <p:nvPr/>
        </p:nvSpPr>
        <p:spPr>
          <a:xfrm>
            <a:off x="9219331" y="5905109"/>
            <a:ext cx="2358926" cy="3991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61D0EA-DFFE-BF92-6C0A-41D4B7DD8596}"/>
              </a:ext>
            </a:extLst>
          </p:cNvPr>
          <p:cNvSpPr/>
          <p:nvPr/>
        </p:nvSpPr>
        <p:spPr>
          <a:xfrm>
            <a:off x="9319998" y="6037917"/>
            <a:ext cx="2157592" cy="2517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D7D7EA5-D3CA-8C76-0252-5CA06F67AE9B}"/>
              </a:ext>
            </a:extLst>
          </p:cNvPr>
          <p:cNvSpPr/>
          <p:nvPr/>
        </p:nvSpPr>
        <p:spPr>
          <a:xfrm>
            <a:off x="9319998" y="8687917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B29DC18-43B7-2D7B-6129-EA5EF2466E2A}"/>
              </a:ext>
            </a:extLst>
          </p:cNvPr>
          <p:cNvSpPr/>
          <p:nvPr/>
        </p:nvSpPr>
        <p:spPr>
          <a:xfrm>
            <a:off x="9319995" y="9224945"/>
            <a:ext cx="2157592" cy="424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111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1E034B-7C92-4B9E-BC90-B196103DF808}"/>
              </a:ext>
            </a:extLst>
          </p:cNvPr>
          <p:cNvSpPr/>
          <p:nvPr/>
        </p:nvSpPr>
        <p:spPr>
          <a:xfrm>
            <a:off x="0" y="0"/>
            <a:ext cx="122268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3CE8FE-0C84-4176-AB71-5C6DB8B0DEF0}"/>
              </a:ext>
            </a:extLst>
          </p:cNvPr>
          <p:cNvSpPr/>
          <p:nvPr/>
        </p:nvSpPr>
        <p:spPr>
          <a:xfrm>
            <a:off x="0" y="44244"/>
            <a:ext cx="12226830" cy="15673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097BF9-AC28-41D4-8AFE-B0036615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28" y="168076"/>
            <a:ext cx="2837743" cy="129440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BABA87C-D13B-4D24-BEA4-571600F5EA42}"/>
              </a:ext>
            </a:extLst>
          </p:cNvPr>
          <p:cNvSpPr/>
          <p:nvPr/>
        </p:nvSpPr>
        <p:spPr>
          <a:xfrm>
            <a:off x="-17416" y="1586317"/>
            <a:ext cx="12226830" cy="4372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84D0E85-125C-4D2E-8E43-48CD1342A9BB}"/>
              </a:ext>
            </a:extLst>
          </p:cNvPr>
          <p:cNvSpPr/>
          <p:nvPr/>
        </p:nvSpPr>
        <p:spPr>
          <a:xfrm>
            <a:off x="0" y="5987844"/>
            <a:ext cx="12226830" cy="870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COPYRIGHT 2022 ROSA IRENE INFANTE DE CANALES</a:t>
            </a:r>
            <a:endParaRPr lang="es-PE" sz="28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E796BF-7D21-4A4E-819D-88F3BCDF6590}"/>
              </a:ext>
            </a:extLst>
          </p:cNvPr>
          <p:cNvSpPr/>
          <p:nvPr/>
        </p:nvSpPr>
        <p:spPr>
          <a:xfrm>
            <a:off x="366773" y="1779208"/>
            <a:ext cx="3495368" cy="404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/>
              <a:t>MAS COSAS</a:t>
            </a:r>
          </a:p>
          <a:p>
            <a:endParaRPr lang="es-MX" sz="2400" dirty="0"/>
          </a:p>
          <a:p>
            <a:r>
              <a:rPr lang="es-MX" sz="2400" dirty="0"/>
              <a:t>Normas Institucionales</a:t>
            </a:r>
          </a:p>
          <a:p>
            <a:r>
              <a:rPr lang="es-MX" sz="2400" dirty="0"/>
              <a:t>Actividades</a:t>
            </a:r>
          </a:p>
          <a:p>
            <a:r>
              <a:rPr lang="es-MX" sz="2400" dirty="0"/>
              <a:t>Calendario</a:t>
            </a:r>
          </a:p>
          <a:p>
            <a:r>
              <a:rPr lang="es-MX" sz="2400" dirty="0"/>
              <a:t>Profesores</a:t>
            </a:r>
          </a:p>
          <a:p>
            <a:r>
              <a:rPr lang="es-PE" sz="2400" dirty="0"/>
              <a:t>Emprendimientos</a:t>
            </a:r>
          </a:p>
          <a:p>
            <a:endParaRPr lang="es-PE" sz="24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A37DE5-2528-4B7D-A347-2503B2A1A223}"/>
              </a:ext>
            </a:extLst>
          </p:cNvPr>
          <p:cNvSpPr/>
          <p:nvPr/>
        </p:nvSpPr>
        <p:spPr>
          <a:xfrm>
            <a:off x="8534400" y="1641127"/>
            <a:ext cx="3495368" cy="404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SIGUENOS</a:t>
            </a:r>
          </a:p>
          <a:p>
            <a:r>
              <a:rPr lang="es-MX" sz="2400" dirty="0"/>
              <a:t>Facebook</a:t>
            </a:r>
          </a:p>
          <a:p>
            <a:r>
              <a:rPr lang="es-MX" sz="2400" dirty="0"/>
              <a:t>Instagram</a:t>
            </a:r>
          </a:p>
          <a:p>
            <a:r>
              <a:rPr lang="es-MX" sz="2400" dirty="0"/>
              <a:t>Twitter</a:t>
            </a:r>
          </a:p>
          <a:p>
            <a:r>
              <a:rPr lang="es-MX" sz="2400" dirty="0" err="1"/>
              <a:t>Youtube</a:t>
            </a:r>
            <a:endParaRPr lang="es-PE" sz="24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28FCCB-B358-4609-AE32-C933E7E4FD0B}"/>
              </a:ext>
            </a:extLst>
          </p:cNvPr>
          <p:cNvSpPr/>
          <p:nvPr/>
        </p:nvSpPr>
        <p:spPr>
          <a:xfrm>
            <a:off x="4450586" y="1735462"/>
            <a:ext cx="3495368" cy="404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SOBRE NOSOTROS</a:t>
            </a:r>
          </a:p>
          <a:p>
            <a:endParaRPr lang="es-MX" sz="2400" dirty="0"/>
          </a:p>
          <a:p>
            <a:r>
              <a:rPr lang="es-PE" sz="2400" dirty="0"/>
              <a:t>KSDLP{ÑSAKDLÑ{ASKDLÑ{ASKDÑ{LASKDLÑ{ASKDLÑ{ASKDLÑSAKDLÑASKDÑLSA</a:t>
            </a:r>
          </a:p>
        </p:txBody>
      </p:sp>
    </p:spTree>
    <p:extLst>
      <p:ext uri="{BB962C8B-B14F-4D97-AF65-F5344CB8AC3E}">
        <p14:creationId xmlns:p14="http://schemas.microsoft.com/office/powerpoint/2010/main" val="2423296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172</Words>
  <Application>Microsoft Office PowerPoint</Application>
  <PresentationFormat>Panorámica</PresentationFormat>
  <Paragraphs>101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corilla</dc:creator>
  <cp:lastModifiedBy>Rodrigo Francesco Corilla Cornejo</cp:lastModifiedBy>
  <cp:revision>32</cp:revision>
  <dcterms:created xsi:type="dcterms:W3CDTF">2022-01-03T03:11:06Z</dcterms:created>
  <dcterms:modified xsi:type="dcterms:W3CDTF">2024-06-13T21:06:38Z</dcterms:modified>
</cp:coreProperties>
</file>