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0"/>
  </p:notesMasterIdLst>
  <p:sldIdLst>
    <p:sldId id="256" r:id="rId2"/>
    <p:sldId id="260" r:id="rId3"/>
    <p:sldId id="279" r:id="rId4"/>
    <p:sldId id="294" r:id="rId5"/>
    <p:sldId id="295" r:id="rId6"/>
    <p:sldId id="296" r:id="rId7"/>
    <p:sldId id="297" r:id="rId8"/>
    <p:sldId id="299" r:id="rId9"/>
  </p:sldIdLst>
  <p:sldSz cx="9144000" cy="5143500" type="screen16x9"/>
  <p:notesSz cx="6858000" cy="9144000"/>
  <p:embeddedFontLst>
    <p:embeddedFont>
      <p:font typeface="Arvo" panose="020B0604020202020204" charset="0"/>
      <p:regular r:id="rId11"/>
      <p:bold r:id="rId12"/>
      <p:italic r:id="rId13"/>
      <p:boldItalic r:id="rId14"/>
    </p:embeddedFont>
    <p:embeddedFont>
      <p:font typeface="Encode Sans" panose="020B0604020202020204" charset="0"/>
      <p:regular r:id="rId15"/>
      <p:bold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7DCBA5-0633-48BE-B28D-7EDD98205DA5}">
  <a:tblStyle styleId="{307DCBA5-0633-48BE-B28D-7EDD98205D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66" y="-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300503d765_0_3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300503d765_0_3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1300503d765_0_3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1300503d765_0_3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2d05417c9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2d05417c9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34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1300503d765_0_3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1300503d765_0_3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56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300503d765_0_3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300503d765_0_3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25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540002"/>
            <a:ext cx="5171400" cy="7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198112"/>
            <a:ext cx="51714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20000" y="1315046"/>
            <a:ext cx="5171400" cy="18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982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315564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747052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54305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418800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113339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1215650" y="3558914"/>
            <a:ext cx="7928361" cy="1672319"/>
            <a:chOff x="1691672" y="4955436"/>
            <a:chExt cx="2621552" cy="552961"/>
          </a:xfrm>
        </p:grpSpPr>
        <p:sp>
          <p:nvSpPr>
            <p:cNvPr id="20" name="Google Shape;20;p2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667000" y="2394300"/>
            <a:ext cx="2757000" cy="6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5933325" y="3165000"/>
            <a:ext cx="24906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6339725" y="890400"/>
            <a:ext cx="2084400" cy="15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 flipH="1">
            <a:off x="7625119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174318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flipH="1">
            <a:off x="5681432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flipH="1">
            <a:off x="249944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flipH="1">
            <a:off x="8118288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flipH="1">
            <a:off x="3114061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flipH="1">
            <a:off x="1883657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 flipH="1">
            <a:off x="-27155" y="3558914"/>
            <a:ext cx="7928361" cy="1672319"/>
            <a:chOff x="1691672" y="4955436"/>
            <a:chExt cx="2621552" cy="552961"/>
          </a:xfrm>
        </p:grpSpPr>
        <p:sp>
          <p:nvSpPr>
            <p:cNvPr id="39" name="Google Shape;39;p3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/>
          <p:nvPr/>
        </p:nvSpPr>
        <p:spPr>
          <a:xfrm flipH="1"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"/>
          <p:cNvSpPr/>
          <p:nvPr/>
        </p:nvSpPr>
        <p:spPr>
          <a:xfrm>
            <a:off x="7257600" y="4438026"/>
            <a:ext cx="2568616" cy="1922611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2" y="4313980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720000" y="1598550"/>
            <a:ext cx="4163400" cy="2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 flipH="1">
            <a:off x="5080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 flipH="1">
            <a:off x="585188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/>
          </p:nvPr>
        </p:nvSpPr>
        <p:spPr>
          <a:xfrm flipH="1">
            <a:off x="719875" y="2362313"/>
            <a:ext cx="2988300" cy="6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1"/>
          </p:nvPr>
        </p:nvSpPr>
        <p:spPr>
          <a:xfrm flipH="1">
            <a:off x="719800" y="3093900"/>
            <a:ext cx="2583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00" y="844325"/>
            <a:ext cx="4565700" cy="15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5"/>
          <p:cNvSpPr/>
          <p:nvPr/>
        </p:nvSpPr>
        <p:spPr>
          <a:xfrm>
            <a:off x="79132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12069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2342714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74202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-27155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4445950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6140489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15"/>
          <p:cNvGrpSpPr/>
          <p:nvPr/>
        </p:nvGrpSpPr>
        <p:grpSpPr>
          <a:xfrm>
            <a:off x="1242800" y="3558914"/>
            <a:ext cx="7928361" cy="1672319"/>
            <a:chOff x="1691672" y="4955436"/>
            <a:chExt cx="2621552" cy="552961"/>
          </a:xfrm>
        </p:grpSpPr>
        <p:sp>
          <p:nvSpPr>
            <p:cNvPr id="170" name="Google Shape;170;p15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ONE_COLUMN_TEXT_1_2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/>
          <p:nvPr/>
        </p:nvSpPr>
        <p:spPr>
          <a:xfrm flipH="1">
            <a:off x="-11209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8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2954930" y="40353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8"/>
          <p:cNvSpPr/>
          <p:nvPr/>
        </p:nvSpPr>
        <p:spPr>
          <a:xfrm flipH="1">
            <a:off x="5" y="41142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8"/>
          <p:cNvSpPr/>
          <p:nvPr/>
        </p:nvSpPr>
        <p:spPr>
          <a:xfrm flipH="1">
            <a:off x="7621630" y="41142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6129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"/>
          <p:cNvSpPr/>
          <p:nvPr/>
        </p:nvSpPr>
        <p:spPr>
          <a:xfrm flipH="1">
            <a:off x="65973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8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8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8"/>
          <p:cNvSpPr txBox="1">
            <a:spLocks noGrp="1"/>
          </p:cNvSpPr>
          <p:nvPr>
            <p:ph type="subTitle" idx="1"/>
          </p:nvPr>
        </p:nvSpPr>
        <p:spPr>
          <a:xfrm>
            <a:off x="4088788" y="955497"/>
            <a:ext cx="3721500" cy="29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69" name="Google Shape;369;p28"/>
          <p:cNvSpPr txBox="1">
            <a:spLocks noGrp="1"/>
          </p:cNvSpPr>
          <p:nvPr>
            <p:ph type="subTitle" idx="2"/>
          </p:nvPr>
        </p:nvSpPr>
        <p:spPr>
          <a:xfrm>
            <a:off x="4088788" y="1306768"/>
            <a:ext cx="3721500" cy="53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title" hasCustomPrompt="1"/>
          </p:nvPr>
        </p:nvSpPr>
        <p:spPr>
          <a:xfrm>
            <a:off x="1083301" y="1018625"/>
            <a:ext cx="2755800" cy="783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1" name="Google Shape;371;p28"/>
          <p:cNvSpPr txBox="1">
            <a:spLocks noGrp="1"/>
          </p:cNvSpPr>
          <p:nvPr>
            <p:ph type="subTitle" idx="3"/>
          </p:nvPr>
        </p:nvSpPr>
        <p:spPr>
          <a:xfrm>
            <a:off x="4088788" y="2032925"/>
            <a:ext cx="3721500" cy="29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72" name="Google Shape;372;p28"/>
          <p:cNvSpPr txBox="1">
            <a:spLocks noGrp="1"/>
          </p:cNvSpPr>
          <p:nvPr>
            <p:ph type="subTitle" idx="4"/>
          </p:nvPr>
        </p:nvSpPr>
        <p:spPr>
          <a:xfrm>
            <a:off x="4088788" y="2384205"/>
            <a:ext cx="3721500" cy="53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8"/>
          <p:cNvSpPr txBox="1">
            <a:spLocks noGrp="1"/>
          </p:cNvSpPr>
          <p:nvPr>
            <p:ph type="title" idx="5" hasCustomPrompt="1"/>
          </p:nvPr>
        </p:nvSpPr>
        <p:spPr>
          <a:xfrm>
            <a:off x="1083301" y="2096050"/>
            <a:ext cx="2755800" cy="783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4" name="Google Shape;374;p28"/>
          <p:cNvSpPr txBox="1">
            <a:spLocks noGrp="1"/>
          </p:cNvSpPr>
          <p:nvPr>
            <p:ph type="subTitle" idx="6"/>
          </p:nvPr>
        </p:nvSpPr>
        <p:spPr>
          <a:xfrm>
            <a:off x="4088788" y="3110350"/>
            <a:ext cx="3721500" cy="29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75" name="Google Shape;375;p28"/>
          <p:cNvSpPr txBox="1">
            <a:spLocks noGrp="1"/>
          </p:cNvSpPr>
          <p:nvPr>
            <p:ph type="subTitle" idx="7"/>
          </p:nvPr>
        </p:nvSpPr>
        <p:spPr>
          <a:xfrm>
            <a:off x="4088788" y="3461630"/>
            <a:ext cx="3721500" cy="53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8"/>
          <p:cNvSpPr txBox="1">
            <a:spLocks noGrp="1"/>
          </p:cNvSpPr>
          <p:nvPr>
            <p:ph type="title" idx="8" hasCustomPrompt="1"/>
          </p:nvPr>
        </p:nvSpPr>
        <p:spPr>
          <a:xfrm>
            <a:off x="1083301" y="3173474"/>
            <a:ext cx="2755800" cy="783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"/>
          <p:cNvSpPr/>
          <p:nvPr/>
        </p:nvSpPr>
        <p:spPr>
          <a:xfrm>
            <a:off x="-26200" y="4045500"/>
            <a:ext cx="9201600" cy="11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1"/>
          <p:cNvSpPr/>
          <p:nvPr/>
        </p:nvSpPr>
        <p:spPr>
          <a:xfrm flipH="1">
            <a:off x="-255993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1"/>
          <p:cNvSpPr/>
          <p:nvPr/>
        </p:nvSpPr>
        <p:spPr>
          <a:xfrm flipH="1">
            <a:off x="331577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1"/>
          <p:cNvSpPr/>
          <p:nvPr/>
        </p:nvSpPr>
        <p:spPr>
          <a:xfrm>
            <a:off x="7872614" y="4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6724057" y="6574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/>
          <p:nvPr/>
        </p:nvSpPr>
        <p:spPr>
          <a:xfrm>
            <a:off x="7789939" y="4376743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2244445" y="4273681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2"/>
          <p:cNvSpPr/>
          <p:nvPr/>
        </p:nvSpPr>
        <p:spPr>
          <a:xfrm>
            <a:off x="26525" y="437450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2"/>
          <p:cNvSpPr/>
          <p:nvPr/>
        </p:nvSpPr>
        <p:spPr>
          <a:xfrm>
            <a:off x="2954930" y="47049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2"/>
          <p:cNvSpPr/>
          <p:nvPr/>
        </p:nvSpPr>
        <p:spPr>
          <a:xfrm flipH="1">
            <a:off x="5" y="4783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2"/>
          <p:cNvSpPr/>
          <p:nvPr/>
        </p:nvSpPr>
        <p:spPr>
          <a:xfrm flipH="1">
            <a:off x="7621630" y="4783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2"/>
          <p:cNvSpPr/>
          <p:nvPr/>
        </p:nvSpPr>
        <p:spPr>
          <a:xfrm flipH="1">
            <a:off x="7470053" y="1741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2"/>
          <p:cNvSpPr/>
          <p:nvPr/>
        </p:nvSpPr>
        <p:spPr>
          <a:xfrm flipH="1">
            <a:off x="-255993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2"/>
          <p:cNvSpPr/>
          <p:nvPr/>
        </p:nvSpPr>
        <p:spPr>
          <a:xfrm flipH="1">
            <a:off x="331577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F7E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61" r:id="rId6"/>
    <p:sldLayoutId id="2147483674" r:id="rId7"/>
    <p:sldLayoutId id="2147483677" r:id="rId8"/>
    <p:sldLayoutId id="214748367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>
            <a:spLocks noGrp="1"/>
          </p:cNvSpPr>
          <p:nvPr>
            <p:ph type="ctrTitle" idx="2"/>
          </p:nvPr>
        </p:nvSpPr>
        <p:spPr>
          <a:xfrm>
            <a:off x="235497" y="126583"/>
            <a:ext cx="6448500" cy="18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>
                <a:solidFill>
                  <a:schemeClr val="accent6"/>
                </a:solidFill>
              </a:rPr>
              <a:t>UNLOCKING</a:t>
            </a:r>
            <a:r>
              <a:rPr lang="en" sz="6800" dirty="0"/>
              <a:t> </a:t>
            </a:r>
            <a:r>
              <a:rPr lang="en" sz="6000" dirty="0"/>
              <a:t>SUCCESS:</a:t>
            </a:r>
            <a:endParaRPr sz="6000" dirty="0"/>
          </a:p>
        </p:txBody>
      </p:sp>
      <p:sp>
        <p:nvSpPr>
          <p:cNvPr id="439" name="Google Shape;439;p36"/>
          <p:cNvSpPr/>
          <p:nvPr/>
        </p:nvSpPr>
        <p:spPr>
          <a:xfrm>
            <a:off x="5546178" y="14912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6986175" y="37016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6"/>
          <p:cNvSpPr/>
          <p:nvPr/>
        </p:nvSpPr>
        <p:spPr>
          <a:xfrm>
            <a:off x="5589350" y="4453650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6"/>
          <p:cNvGrpSpPr/>
          <p:nvPr/>
        </p:nvGrpSpPr>
        <p:grpSpPr>
          <a:xfrm>
            <a:off x="5629078" y="2592091"/>
            <a:ext cx="1321353" cy="1999582"/>
            <a:chOff x="859237" y="4431205"/>
            <a:chExt cx="378427" cy="572684"/>
          </a:xfrm>
        </p:grpSpPr>
        <p:sp>
          <p:nvSpPr>
            <p:cNvPr id="443" name="Google Shape;443;p36"/>
            <p:cNvSpPr/>
            <p:nvPr/>
          </p:nvSpPr>
          <p:spPr>
            <a:xfrm>
              <a:off x="859237" y="4661287"/>
              <a:ext cx="148836" cy="113501"/>
            </a:xfrm>
            <a:custGeom>
              <a:avLst/>
              <a:gdLst/>
              <a:ahLst/>
              <a:cxnLst/>
              <a:rect l="l" t="t" r="r" b="b"/>
              <a:pathLst>
                <a:path w="3336" h="2544" extrusionOk="0">
                  <a:moveTo>
                    <a:pt x="2838" y="1"/>
                  </a:moveTo>
                  <a:cubicBezTo>
                    <a:pt x="2595" y="78"/>
                    <a:pt x="2071" y="1507"/>
                    <a:pt x="1857" y="1507"/>
                  </a:cubicBezTo>
                  <a:cubicBezTo>
                    <a:pt x="1852" y="1507"/>
                    <a:pt x="1848" y="1506"/>
                    <a:pt x="1843" y="1504"/>
                  </a:cubicBezTo>
                  <a:cubicBezTo>
                    <a:pt x="1662" y="1448"/>
                    <a:pt x="1109" y="1075"/>
                    <a:pt x="1109" y="1075"/>
                  </a:cubicBezTo>
                  <a:cubicBezTo>
                    <a:pt x="1109" y="1075"/>
                    <a:pt x="1425" y="396"/>
                    <a:pt x="973" y="363"/>
                  </a:cubicBezTo>
                  <a:cubicBezTo>
                    <a:pt x="973" y="363"/>
                    <a:pt x="789" y="153"/>
                    <a:pt x="661" y="153"/>
                  </a:cubicBezTo>
                  <a:cubicBezTo>
                    <a:pt x="599" y="153"/>
                    <a:pt x="551" y="203"/>
                    <a:pt x="543" y="351"/>
                  </a:cubicBezTo>
                  <a:cubicBezTo>
                    <a:pt x="543" y="351"/>
                    <a:pt x="0" y="894"/>
                    <a:pt x="792" y="1177"/>
                  </a:cubicBezTo>
                  <a:cubicBezTo>
                    <a:pt x="792" y="1177"/>
                    <a:pt x="1346" y="2409"/>
                    <a:pt x="1888" y="2534"/>
                  </a:cubicBezTo>
                  <a:cubicBezTo>
                    <a:pt x="1917" y="2541"/>
                    <a:pt x="1946" y="2544"/>
                    <a:pt x="1976" y="2544"/>
                  </a:cubicBezTo>
                  <a:cubicBezTo>
                    <a:pt x="2492" y="2544"/>
                    <a:pt x="3099" y="1572"/>
                    <a:pt x="3099" y="1572"/>
                  </a:cubicBezTo>
                  <a:cubicBezTo>
                    <a:pt x="3099" y="1572"/>
                    <a:pt x="3336" y="12"/>
                    <a:pt x="283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960603" y="4661287"/>
              <a:ext cx="47470" cy="109039"/>
            </a:xfrm>
            <a:custGeom>
              <a:avLst/>
              <a:gdLst/>
              <a:ahLst/>
              <a:cxnLst/>
              <a:rect l="l" t="t" r="r" b="b"/>
              <a:pathLst>
                <a:path w="1064" h="2444" extrusionOk="0">
                  <a:moveTo>
                    <a:pt x="566" y="1"/>
                  </a:moveTo>
                  <a:cubicBezTo>
                    <a:pt x="544" y="12"/>
                    <a:pt x="510" y="34"/>
                    <a:pt x="488" y="57"/>
                  </a:cubicBezTo>
                  <a:cubicBezTo>
                    <a:pt x="453" y="634"/>
                    <a:pt x="329" y="1188"/>
                    <a:pt x="204" y="1742"/>
                  </a:cubicBezTo>
                  <a:cubicBezTo>
                    <a:pt x="148" y="1979"/>
                    <a:pt x="91" y="2228"/>
                    <a:pt x="1" y="2444"/>
                  </a:cubicBezTo>
                  <a:cubicBezTo>
                    <a:pt x="431" y="2206"/>
                    <a:pt x="827" y="1572"/>
                    <a:pt x="827" y="1572"/>
                  </a:cubicBezTo>
                  <a:cubicBezTo>
                    <a:pt x="827" y="1572"/>
                    <a:pt x="1064" y="12"/>
                    <a:pt x="56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876860" y="4676411"/>
              <a:ext cx="28821" cy="26323"/>
            </a:xfrm>
            <a:custGeom>
              <a:avLst/>
              <a:gdLst/>
              <a:ahLst/>
              <a:cxnLst/>
              <a:rect l="l" t="t" r="r" b="b"/>
              <a:pathLst>
                <a:path w="646" h="590" extrusionOk="0">
                  <a:moveTo>
                    <a:pt x="521" y="295"/>
                  </a:moveTo>
                  <a:cubicBezTo>
                    <a:pt x="533" y="340"/>
                    <a:pt x="533" y="374"/>
                    <a:pt x="521" y="397"/>
                  </a:cubicBezTo>
                  <a:cubicBezTo>
                    <a:pt x="498" y="431"/>
                    <a:pt x="465" y="442"/>
                    <a:pt x="442" y="454"/>
                  </a:cubicBezTo>
                  <a:cubicBezTo>
                    <a:pt x="442" y="442"/>
                    <a:pt x="442" y="431"/>
                    <a:pt x="430" y="419"/>
                  </a:cubicBezTo>
                  <a:cubicBezTo>
                    <a:pt x="420" y="374"/>
                    <a:pt x="374" y="340"/>
                    <a:pt x="340" y="306"/>
                  </a:cubicBezTo>
                  <a:lnTo>
                    <a:pt x="340" y="306"/>
                  </a:lnTo>
                  <a:cubicBezTo>
                    <a:pt x="352" y="318"/>
                    <a:pt x="374" y="318"/>
                    <a:pt x="385" y="318"/>
                  </a:cubicBezTo>
                  <a:cubicBezTo>
                    <a:pt x="430" y="318"/>
                    <a:pt x="465" y="306"/>
                    <a:pt x="521" y="295"/>
                  </a:cubicBezTo>
                  <a:close/>
                  <a:moveTo>
                    <a:pt x="167" y="0"/>
                  </a:moveTo>
                  <a:cubicBezTo>
                    <a:pt x="155" y="0"/>
                    <a:pt x="148" y="1"/>
                    <a:pt x="148" y="1"/>
                  </a:cubicBezTo>
                  <a:cubicBezTo>
                    <a:pt x="136" y="1"/>
                    <a:pt x="136" y="1"/>
                    <a:pt x="136" y="12"/>
                  </a:cubicBezTo>
                  <a:cubicBezTo>
                    <a:pt x="136" y="24"/>
                    <a:pt x="136" y="24"/>
                    <a:pt x="148" y="24"/>
                  </a:cubicBezTo>
                  <a:cubicBezTo>
                    <a:pt x="148" y="24"/>
                    <a:pt x="156" y="23"/>
                    <a:pt x="169" y="23"/>
                  </a:cubicBezTo>
                  <a:cubicBezTo>
                    <a:pt x="200" y="23"/>
                    <a:pt x="262" y="29"/>
                    <a:pt x="317" y="69"/>
                  </a:cubicBezTo>
                  <a:cubicBezTo>
                    <a:pt x="284" y="92"/>
                    <a:pt x="239" y="114"/>
                    <a:pt x="227" y="148"/>
                  </a:cubicBezTo>
                  <a:cubicBezTo>
                    <a:pt x="204" y="170"/>
                    <a:pt x="204" y="193"/>
                    <a:pt x="204" y="216"/>
                  </a:cubicBezTo>
                  <a:cubicBezTo>
                    <a:pt x="216" y="227"/>
                    <a:pt x="216" y="238"/>
                    <a:pt x="227" y="250"/>
                  </a:cubicBezTo>
                  <a:cubicBezTo>
                    <a:pt x="153" y="222"/>
                    <a:pt x="87" y="202"/>
                    <a:pt x="40" y="202"/>
                  </a:cubicBezTo>
                  <a:cubicBezTo>
                    <a:pt x="30" y="202"/>
                    <a:pt x="21" y="203"/>
                    <a:pt x="12" y="205"/>
                  </a:cubicBezTo>
                  <a:cubicBezTo>
                    <a:pt x="1" y="205"/>
                    <a:pt x="1" y="205"/>
                    <a:pt x="1" y="216"/>
                  </a:cubicBezTo>
                  <a:cubicBezTo>
                    <a:pt x="1" y="227"/>
                    <a:pt x="1" y="227"/>
                    <a:pt x="12" y="227"/>
                  </a:cubicBezTo>
                  <a:cubicBezTo>
                    <a:pt x="18" y="227"/>
                    <a:pt x="23" y="226"/>
                    <a:pt x="30" y="226"/>
                  </a:cubicBezTo>
                  <a:cubicBezTo>
                    <a:pt x="123" y="226"/>
                    <a:pt x="344" y="304"/>
                    <a:pt x="408" y="431"/>
                  </a:cubicBezTo>
                  <a:cubicBezTo>
                    <a:pt x="430" y="464"/>
                    <a:pt x="442" y="510"/>
                    <a:pt x="408" y="532"/>
                  </a:cubicBezTo>
                  <a:cubicBezTo>
                    <a:pt x="390" y="557"/>
                    <a:pt x="355" y="568"/>
                    <a:pt x="313" y="568"/>
                  </a:cubicBezTo>
                  <a:cubicBezTo>
                    <a:pt x="277" y="568"/>
                    <a:pt x="235" y="559"/>
                    <a:pt x="193" y="544"/>
                  </a:cubicBezTo>
                  <a:cubicBezTo>
                    <a:pt x="193" y="544"/>
                    <a:pt x="182" y="544"/>
                    <a:pt x="182" y="555"/>
                  </a:cubicBezTo>
                  <a:lnTo>
                    <a:pt x="182" y="567"/>
                  </a:lnTo>
                  <a:cubicBezTo>
                    <a:pt x="227" y="589"/>
                    <a:pt x="272" y="589"/>
                    <a:pt x="317" y="589"/>
                  </a:cubicBezTo>
                  <a:cubicBezTo>
                    <a:pt x="363" y="589"/>
                    <a:pt x="408" y="577"/>
                    <a:pt x="430" y="555"/>
                  </a:cubicBezTo>
                  <a:cubicBezTo>
                    <a:pt x="442" y="544"/>
                    <a:pt x="453" y="510"/>
                    <a:pt x="453" y="476"/>
                  </a:cubicBezTo>
                  <a:cubicBezTo>
                    <a:pt x="465" y="464"/>
                    <a:pt x="521" y="454"/>
                    <a:pt x="544" y="408"/>
                  </a:cubicBezTo>
                  <a:cubicBezTo>
                    <a:pt x="555" y="374"/>
                    <a:pt x="555" y="340"/>
                    <a:pt x="544" y="295"/>
                  </a:cubicBezTo>
                  <a:cubicBezTo>
                    <a:pt x="566" y="283"/>
                    <a:pt x="601" y="273"/>
                    <a:pt x="634" y="261"/>
                  </a:cubicBezTo>
                  <a:cubicBezTo>
                    <a:pt x="646" y="261"/>
                    <a:pt x="646" y="261"/>
                    <a:pt x="646" y="250"/>
                  </a:cubicBezTo>
                  <a:cubicBezTo>
                    <a:pt x="634" y="238"/>
                    <a:pt x="634" y="238"/>
                    <a:pt x="623" y="238"/>
                  </a:cubicBezTo>
                  <a:cubicBezTo>
                    <a:pt x="531" y="274"/>
                    <a:pt x="448" y="291"/>
                    <a:pt x="382" y="291"/>
                  </a:cubicBezTo>
                  <a:cubicBezTo>
                    <a:pt x="343" y="291"/>
                    <a:pt x="309" y="285"/>
                    <a:pt x="284" y="273"/>
                  </a:cubicBezTo>
                  <a:cubicBezTo>
                    <a:pt x="261" y="250"/>
                    <a:pt x="239" y="238"/>
                    <a:pt x="227" y="205"/>
                  </a:cubicBezTo>
                  <a:cubicBezTo>
                    <a:pt x="227" y="193"/>
                    <a:pt x="227" y="170"/>
                    <a:pt x="239" y="160"/>
                  </a:cubicBezTo>
                  <a:cubicBezTo>
                    <a:pt x="295" y="92"/>
                    <a:pt x="476" y="35"/>
                    <a:pt x="578" y="35"/>
                  </a:cubicBezTo>
                  <a:cubicBezTo>
                    <a:pt x="589" y="35"/>
                    <a:pt x="589" y="35"/>
                    <a:pt x="589" y="24"/>
                  </a:cubicBezTo>
                  <a:cubicBezTo>
                    <a:pt x="589" y="24"/>
                    <a:pt x="589" y="12"/>
                    <a:pt x="578" y="12"/>
                  </a:cubicBezTo>
                  <a:cubicBezTo>
                    <a:pt x="521" y="12"/>
                    <a:pt x="430" y="35"/>
                    <a:pt x="352" y="57"/>
                  </a:cubicBezTo>
                  <a:cubicBezTo>
                    <a:pt x="276" y="7"/>
                    <a:pt x="200" y="0"/>
                    <a:pt x="167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935395" y="4820742"/>
              <a:ext cx="82805" cy="178192"/>
            </a:xfrm>
            <a:custGeom>
              <a:avLst/>
              <a:gdLst/>
              <a:ahLst/>
              <a:cxnLst/>
              <a:rect l="l" t="t" r="r" b="b"/>
              <a:pathLst>
                <a:path w="1856" h="3994" extrusionOk="0">
                  <a:moveTo>
                    <a:pt x="1109" y="0"/>
                  </a:moveTo>
                  <a:cubicBezTo>
                    <a:pt x="1109" y="0"/>
                    <a:pt x="0" y="611"/>
                    <a:pt x="0" y="1470"/>
                  </a:cubicBezTo>
                  <a:cubicBezTo>
                    <a:pt x="12" y="2341"/>
                    <a:pt x="475" y="3642"/>
                    <a:pt x="475" y="3642"/>
                  </a:cubicBezTo>
                  <a:cubicBezTo>
                    <a:pt x="475" y="3642"/>
                    <a:pt x="57" y="3913"/>
                    <a:pt x="114" y="3969"/>
                  </a:cubicBezTo>
                  <a:cubicBezTo>
                    <a:pt x="129" y="3985"/>
                    <a:pt x="202" y="3994"/>
                    <a:pt x="299" y="3994"/>
                  </a:cubicBezTo>
                  <a:cubicBezTo>
                    <a:pt x="548" y="3994"/>
                    <a:pt x="953" y="3935"/>
                    <a:pt x="928" y="3788"/>
                  </a:cubicBezTo>
                  <a:cubicBezTo>
                    <a:pt x="928" y="3788"/>
                    <a:pt x="1301" y="2375"/>
                    <a:pt x="1053" y="1640"/>
                  </a:cubicBezTo>
                  <a:lnTo>
                    <a:pt x="1855" y="1097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922278" y="4970962"/>
              <a:ext cx="61123" cy="30294"/>
            </a:xfrm>
            <a:custGeom>
              <a:avLst/>
              <a:gdLst/>
              <a:ahLst/>
              <a:cxnLst/>
              <a:rect l="l" t="t" r="r" b="b"/>
              <a:pathLst>
                <a:path w="1370" h="679" extrusionOk="0">
                  <a:moveTo>
                    <a:pt x="742" y="1"/>
                  </a:moveTo>
                  <a:cubicBezTo>
                    <a:pt x="725" y="1"/>
                    <a:pt x="704" y="8"/>
                    <a:pt x="679" y="26"/>
                  </a:cubicBezTo>
                  <a:cubicBezTo>
                    <a:pt x="623" y="71"/>
                    <a:pt x="623" y="285"/>
                    <a:pt x="623" y="285"/>
                  </a:cubicBezTo>
                  <a:cubicBezTo>
                    <a:pt x="623" y="285"/>
                    <a:pt x="0" y="534"/>
                    <a:pt x="46" y="625"/>
                  </a:cubicBezTo>
                  <a:cubicBezTo>
                    <a:pt x="74" y="661"/>
                    <a:pt x="220" y="678"/>
                    <a:pt x="406" y="678"/>
                  </a:cubicBezTo>
                  <a:cubicBezTo>
                    <a:pt x="748" y="678"/>
                    <a:pt x="1221" y="618"/>
                    <a:pt x="1324" y="501"/>
                  </a:cubicBezTo>
                  <a:cubicBezTo>
                    <a:pt x="1369" y="456"/>
                    <a:pt x="1312" y="240"/>
                    <a:pt x="1312" y="240"/>
                  </a:cubicBezTo>
                  <a:cubicBezTo>
                    <a:pt x="1312" y="240"/>
                    <a:pt x="1220" y="326"/>
                    <a:pt x="1036" y="326"/>
                  </a:cubicBezTo>
                  <a:cubicBezTo>
                    <a:pt x="971" y="326"/>
                    <a:pt x="893" y="315"/>
                    <a:pt x="804" y="285"/>
                  </a:cubicBezTo>
                  <a:cubicBezTo>
                    <a:pt x="804" y="285"/>
                    <a:pt x="845" y="1"/>
                    <a:pt x="74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921966" y="4988407"/>
              <a:ext cx="63576" cy="15481"/>
            </a:xfrm>
            <a:custGeom>
              <a:avLst/>
              <a:gdLst/>
              <a:ahLst/>
              <a:cxnLst/>
              <a:rect l="l" t="t" r="r" b="b"/>
              <a:pathLst>
                <a:path w="1425" h="347" extrusionOk="0">
                  <a:moveTo>
                    <a:pt x="871" y="0"/>
                  </a:moveTo>
                  <a:cubicBezTo>
                    <a:pt x="850" y="0"/>
                    <a:pt x="827" y="24"/>
                    <a:pt x="844" y="42"/>
                  </a:cubicBezTo>
                  <a:cubicBezTo>
                    <a:pt x="890" y="87"/>
                    <a:pt x="924" y="143"/>
                    <a:pt x="969" y="200"/>
                  </a:cubicBezTo>
                  <a:cubicBezTo>
                    <a:pt x="946" y="200"/>
                    <a:pt x="924" y="200"/>
                    <a:pt x="912" y="211"/>
                  </a:cubicBezTo>
                  <a:cubicBezTo>
                    <a:pt x="856" y="155"/>
                    <a:pt x="811" y="87"/>
                    <a:pt x="766" y="30"/>
                  </a:cubicBezTo>
                  <a:cubicBezTo>
                    <a:pt x="762" y="20"/>
                    <a:pt x="755" y="16"/>
                    <a:pt x="748" y="16"/>
                  </a:cubicBezTo>
                  <a:cubicBezTo>
                    <a:pt x="733" y="16"/>
                    <a:pt x="715" y="37"/>
                    <a:pt x="731" y="53"/>
                  </a:cubicBezTo>
                  <a:cubicBezTo>
                    <a:pt x="766" y="110"/>
                    <a:pt x="811" y="166"/>
                    <a:pt x="844" y="223"/>
                  </a:cubicBezTo>
                  <a:cubicBezTo>
                    <a:pt x="751" y="235"/>
                    <a:pt x="653" y="242"/>
                    <a:pt x="555" y="242"/>
                  </a:cubicBezTo>
                  <a:cubicBezTo>
                    <a:pt x="392" y="242"/>
                    <a:pt x="228" y="224"/>
                    <a:pt x="87" y="188"/>
                  </a:cubicBezTo>
                  <a:cubicBezTo>
                    <a:pt x="84" y="188"/>
                    <a:pt x="80" y="188"/>
                    <a:pt x="77" y="188"/>
                  </a:cubicBezTo>
                  <a:cubicBezTo>
                    <a:pt x="17" y="188"/>
                    <a:pt x="0" y="280"/>
                    <a:pt x="64" y="291"/>
                  </a:cubicBezTo>
                  <a:cubicBezTo>
                    <a:pt x="211" y="327"/>
                    <a:pt x="371" y="346"/>
                    <a:pt x="535" y="346"/>
                  </a:cubicBezTo>
                  <a:cubicBezTo>
                    <a:pt x="828" y="346"/>
                    <a:pt x="1130" y="285"/>
                    <a:pt x="1376" y="155"/>
                  </a:cubicBezTo>
                  <a:cubicBezTo>
                    <a:pt x="1424" y="136"/>
                    <a:pt x="1407" y="58"/>
                    <a:pt x="1358" y="58"/>
                  </a:cubicBezTo>
                  <a:cubicBezTo>
                    <a:pt x="1350" y="58"/>
                    <a:pt x="1341" y="60"/>
                    <a:pt x="1331" y="65"/>
                  </a:cubicBezTo>
                  <a:cubicBezTo>
                    <a:pt x="1241" y="110"/>
                    <a:pt x="1127" y="155"/>
                    <a:pt x="1025" y="188"/>
                  </a:cubicBezTo>
                  <a:lnTo>
                    <a:pt x="1025" y="178"/>
                  </a:lnTo>
                  <a:cubicBezTo>
                    <a:pt x="969" y="132"/>
                    <a:pt x="935" y="65"/>
                    <a:pt x="890" y="8"/>
                  </a:cubicBezTo>
                  <a:cubicBezTo>
                    <a:pt x="884" y="2"/>
                    <a:pt x="878" y="0"/>
                    <a:pt x="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938964" y="4975959"/>
              <a:ext cx="20701" cy="11065"/>
            </a:xfrm>
            <a:custGeom>
              <a:avLst/>
              <a:gdLst/>
              <a:ahLst/>
              <a:cxnLst/>
              <a:rect l="l" t="t" r="r" b="b"/>
              <a:pathLst>
                <a:path w="464" h="248" extrusionOk="0">
                  <a:moveTo>
                    <a:pt x="362" y="49"/>
                  </a:moveTo>
                  <a:cubicBezTo>
                    <a:pt x="373" y="49"/>
                    <a:pt x="350" y="72"/>
                    <a:pt x="339" y="72"/>
                  </a:cubicBezTo>
                  <a:lnTo>
                    <a:pt x="305" y="106"/>
                  </a:lnTo>
                  <a:lnTo>
                    <a:pt x="294" y="106"/>
                  </a:lnTo>
                  <a:cubicBezTo>
                    <a:pt x="317" y="83"/>
                    <a:pt x="339" y="60"/>
                    <a:pt x="362" y="49"/>
                  </a:cubicBezTo>
                  <a:close/>
                  <a:moveTo>
                    <a:pt x="113" y="70"/>
                  </a:moveTo>
                  <a:cubicBezTo>
                    <a:pt x="116" y="70"/>
                    <a:pt x="119" y="70"/>
                    <a:pt x="124" y="72"/>
                  </a:cubicBezTo>
                  <a:cubicBezTo>
                    <a:pt x="147" y="83"/>
                    <a:pt x="169" y="106"/>
                    <a:pt x="192" y="128"/>
                  </a:cubicBezTo>
                  <a:lnTo>
                    <a:pt x="181" y="128"/>
                  </a:lnTo>
                  <a:cubicBezTo>
                    <a:pt x="158" y="117"/>
                    <a:pt x="147" y="106"/>
                    <a:pt x="124" y="95"/>
                  </a:cubicBezTo>
                  <a:cubicBezTo>
                    <a:pt x="124" y="95"/>
                    <a:pt x="100" y="70"/>
                    <a:pt x="113" y="70"/>
                  </a:cubicBezTo>
                  <a:close/>
                  <a:moveTo>
                    <a:pt x="366" y="0"/>
                  </a:moveTo>
                  <a:cubicBezTo>
                    <a:pt x="316" y="0"/>
                    <a:pt x="261" y="53"/>
                    <a:pt x="226" y="106"/>
                  </a:cubicBezTo>
                  <a:cubicBezTo>
                    <a:pt x="199" y="61"/>
                    <a:pt x="151" y="16"/>
                    <a:pt x="110" y="16"/>
                  </a:cubicBezTo>
                  <a:cubicBezTo>
                    <a:pt x="99" y="16"/>
                    <a:pt x="88" y="20"/>
                    <a:pt x="79" y="27"/>
                  </a:cubicBezTo>
                  <a:cubicBezTo>
                    <a:pt x="0" y="95"/>
                    <a:pt x="124" y="163"/>
                    <a:pt x="192" y="196"/>
                  </a:cubicBezTo>
                  <a:lnTo>
                    <a:pt x="204" y="208"/>
                  </a:lnTo>
                  <a:cubicBezTo>
                    <a:pt x="226" y="208"/>
                    <a:pt x="237" y="219"/>
                    <a:pt x="249" y="230"/>
                  </a:cubicBezTo>
                  <a:cubicBezTo>
                    <a:pt x="253" y="243"/>
                    <a:pt x="261" y="247"/>
                    <a:pt x="270" y="247"/>
                  </a:cubicBezTo>
                  <a:cubicBezTo>
                    <a:pt x="285" y="247"/>
                    <a:pt x="301" y="233"/>
                    <a:pt x="294" y="219"/>
                  </a:cubicBezTo>
                  <a:cubicBezTo>
                    <a:pt x="282" y="196"/>
                    <a:pt x="271" y="185"/>
                    <a:pt x="260" y="173"/>
                  </a:cubicBezTo>
                  <a:cubicBezTo>
                    <a:pt x="328" y="151"/>
                    <a:pt x="463" y="83"/>
                    <a:pt x="407" y="15"/>
                  </a:cubicBezTo>
                  <a:cubicBezTo>
                    <a:pt x="394" y="5"/>
                    <a:pt x="380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937537" y="4986132"/>
              <a:ext cx="7005" cy="6603"/>
            </a:xfrm>
            <a:custGeom>
              <a:avLst/>
              <a:gdLst/>
              <a:ahLst/>
              <a:cxnLst/>
              <a:rect l="l" t="t" r="r" b="b"/>
              <a:pathLst>
                <a:path w="157" h="148" extrusionOk="0">
                  <a:moveTo>
                    <a:pt x="45" y="0"/>
                  </a:moveTo>
                  <a:cubicBezTo>
                    <a:pt x="24" y="0"/>
                    <a:pt x="1" y="28"/>
                    <a:pt x="20" y="48"/>
                  </a:cubicBezTo>
                  <a:cubicBezTo>
                    <a:pt x="55" y="70"/>
                    <a:pt x="100" y="81"/>
                    <a:pt x="100" y="126"/>
                  </a:cubicBezTo>
                  <a:cubicBezTo>
                    <a:pt x="105" y="142"/>
                    <a:pt x="117" y="148"/>
                    <a:pt x="128" y="148"/>
                  </a:cubicBezTo>
                  <a:cubicBezTo>
                    <a:pt x="142" y="148"/>
                    <a:pt x="156" y="139"/>
                    <a:pt x="156" y="126"/>
                  </a:cubicBezTo>
                  <a:cubicBezTo>
                    <a:pt x="156" y="59"/>
                    <a:pt x="100" y="36"/>
                    <a:pt x="55" y="2"/>
                  </a:cubicBezTo>
                  <a:cubicBezTo>
                    <a:pt x="52" y="1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941731" y="4984392"/>
              <a:ext cx="7138" cy="6826"/>
            </a:xfrm>
            <a:custGeom>
              <a:avLst/>
              <a:gdLst/>
              <a:ahLst/>
              <a:cxnLst/>
              <a:rect l="l" t="t" r="r" b="b"/>
              <a:pathLst>
                <a:path w="160" h="153" extrusionOk="0">
                  <a:moveTo>
                    <a:pt x="27" y="1"/>
                  </a:moveTo>
                  <a:cubicBezTo>
                    <a:pt x="10" y="1"/>
                    <a:pt x="1" y="34"/>
                    <a:pt x="29" y="52"/>
                  </a:cubicBezTo>
                  <a:cubicBezTo>
                    <a:pt x="62" y="75"/>
                    <a:pt x="96" y="87"/>
                    <a:pt x="107" y="132"/>
                  </a:cubicBezTo>
                  <a:cubicBezTo>
                    <a:pt x="112" y="146"/>
                    <a:pt x="123" y="152"/>
                    <a:pt x="133" y="152"/>
                  </a:cubicBezTo>
                  <a:cubicBezTo>
                    <a:pt x="147" y="152"/>
                    <a:pt x="159" y="140"/>
                    <a:pt x="152" y="120"/>
                  </a:cubicBezTo>
                  <a:cubicBezTo>
                    <a:pt x="142" y="64"/>
                    <a:pt x="96" y="30"/>
                    <a:pt x="39" y="7"/>
                  </a:cubicBezTo>
                  <a:cubicBezTo>
                    <a:pt x="35" y="3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956097" y="4820742"/>
              <a:ext cx="62104" cy="92888"/>
            </a:xfrm>
            <a:custGeom>
              <a:avLst/>
              <a:gdLst/>
              <a:ahLst/>
              <a:cxnLst/>
              <a:rect l="l" t="t" r="r" b="b"/>
              <a:pathLst>
                <a:path w="1392" h="2082" extrusionOk="0">
                  <a:moveTo>
                    <a:pt x="645" y="0"/>
                  </a:moveTo>
                  <a:cubicBezTo>
                    <a:pt x="645" y="0"/>
                    <a:pt x="305" y="181"/>
                    <a:pt x="1" y="486"/>
                  </a:cubicBezTo>
                  <a:cubicBezTo>
                    <a:pt x="147" y="747"/>
                    <a:pt x="272" y="1006"/>
                    <a:pt x="362" y="1278"/>
                  </a:cubicBezTo>
                  <a:cubicBezTo>
                    <a:pt x="453" y="1538"/>
                    <a:pt x="566" y="1810"/>
                    <a:pt x="667" y="2081"/>
                  </a:cubicBezTo>
                  <a:cubicBezTo>
                    <a:pt x="656" y="1923"/>
                    <a:pt x="622" y="1764"/>
                    <a:pt x="589" y="1640"/>
                  </a:cubicBezTo>
                  <a:lnTo>
                    <a:pt x="1391" y="1097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045908" y="4830290"/>
              <a:ext cx="179575" cy="82805"/>
            </a:xfrm>
            <a:custGeom>
              <a:avLst/>
              <a:gdLst/>
              <a:ahLst/>
              <a:cxnLst/>
              <a:rect l="l" t="t" r="r" b="b"/>
              <a:pathLst>
                <a:path w="4025" h="1856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599" y="1855"/>
                    <a:pt x="1470" y="1855"/>
                  </a:cubicBezTo>
                  <a:cubicBezTo>
                    <a:pt x="2330" y="1844"/>
                    <a:pt x="3630" y="1403"/>
                    <a:pt x="3630" y="1403"/>
                  </a:cubicBezTo>
                  <a:cubicBezTo>
                    <a:pt x="3630" y="1403"/>
                    <a:pt x="3867" y="1759"/>
                    <a:pt x="3945" y="1759"/>
                  </a:cubicBezTo>
                  <a:cubicBezTo>
                    <a:pt x="3950" y="1759"/>
                    <a:pt x="3955" y="1758"/>
                    <a:pt x="3958" y="1754"/>
                  </a:cubicBezTo>
                  <a:cubicBezTo>
                    <a:pt x="4025" y="1698"/>
                    <a:pt x="3993" y="939"/>
                    <a:pt x="3801" y="939"/>
                  </a:cubicBezTo>
                  <a:cubicBezTo>
                    <a:pt x="3797" y="939"/>
                    <a:pt x="3793" y="939"/>
                    <a:pt x="3788" y="940"/>
                  </a:cubicBezTo>
                  <a:cubicBezTo>
                    <a:pt x="3788" y="940"/>
                    <a:pt x="2999" y="729"/>
                    <a:pt x="2290" y="729"/>
                  </a:cubicBezTo>
                  <a:cubicBezTo>
                    <a:pt x="2053" y="729"/>
                    <a:pt x="1826" y="753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193585" y="4867098"/>
              <a:ext cx="34487" cy="58178"/>
            </a:xfrm>
            <a:custGeom>
              <a:avLst/>
              <a:gdLst/>
              <a:ahLst/>
              <a:cxnLst/>
              <a:rect l="l" t="t" r="r" b="b"/>
              <a:pathLst>
                <a:path w="773" h="1304" extrusionOk="0">
                  <a:moveTo>
                    <a:pt x="492" y="0"/>
                  </a:moveTo>
                  <a:cubicBezTo>
                    <a:pt x="412" y="0"/>
                    <a:pt x="297" y="24"/>
                    <a:pt x="297" y="24"/>
                  </a:cubicBezTo>
                  <a:cubicBezTo>
                    <a:pt x="297" y="24"/>
                    <a:pt x="456" y="193"/>
                    <a:pt x="343" y="544"/>
                  </a:cubicBezTo>
                  <a:cubicBezTo>
                    <a:pt x="343" y="544"/>
                    <a:pt x="270" y="532"/>
                    <a:pt x="197" y="532"/>
                  </a:cubicBezTo>
                  <a:cubicBezTo>
                    <a:pt x="99" y="532"/>
                    <a:pt x="0" y="554"/>
                    <a:pt x="71" y="658"/>
                  </a:cubicBezTo>
                  <a:cubicBezTo>
                    <a:pt x="116" y="714"/>
                    <a:pt x="343" y="714"/>
                    <a:pt x="343" y="714"/>
                  </a:cubicBezTo>
                  <a:cubicBezTo>
                    <a:pt x="343" y="714"/>
                    <a:pt x="574" y="1304"/>
                    <a:pt x="662" y="1304"/>
                  </a:cubicBezTo>
                  <a:cubicBezTo>
                    <a:pt x="665" y="1304"/>
                    <a:pt x="668" y="1303"/>
                    <a:pt x="671" y="1302"/>
                  </a:cubicBezTo>
                  <a:cubicBezTo>
                    <a:pt x="772" y="1211"/>
                    <a:pt x="739" y="183"/>
                    <a:pt x="558" y="13"/>
                  </a:cubicBezTo>
                  <a:cubicBezTo>
                    <a:pt x="546" y="4"/>
                    <a:pt x="521" y="0"/>
                    <a:pt x="49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213082" y="4864822"/>
              <a:ext cx="18024" cy="61390"/>
            </a:xfrm>
            <a:custGeom>
              <a:avLst/>
              <a:gdLst/>
              <a:ahLst/>
              <a:cxnLst/>
              <a:rect l="l" t="t" r="r" b="b"/>
              <a:pathLst>
                <a:path w="404" h="1376" extrusionOk="0">
                  <a:moveTo>
                    <a:pt x="120" y="1"/>
                  </a:moveTo>
                  <a:cubicBezTo>
                    <a:pt x="87" y="1"/>
                    <a:pt x="54" y="28"/>
                    <a:pt x="76" y="64"/>
                  </a:cubicBezTo>
                  <a:cubicBezTo>
                    <a:pt x="121" y="166"/>
                    <a:pt x="166" y="267"/>
                    <a:pt x="189" y="380"/>
                  </a:cubicBezTo>
                  <a:cubicBezTo>
                    <a:pt x="132" y="425"/>
                    <a:pt x="76" y="460"/>
                    <a:pt x="19" y="516"/>
                  </a:cubicBezTo>
                  <a:cubicBezTo>
                    <a:pt x="0" y="525"/>
                    <a:pt x="11" y="556"/>
                    <a:pt x="34" y="556"/>
                  </a:cubicBezTo>
                  <a:cubicBezTo>
                    <a:pt x="40" y="556"/>
                    <a:pt x="46" y="555"/>
                    <a:pt x="53" y="550"/>
                  </a:cubicBezTo>
                  <a:cubicBezTo>
                    <a:pt x="98" y="516"/>
                    <a:pt x="154" y="471"/>
                    <a:pt x="211" y="437"/>
                  </a:cubicBezTo>
                  <a:cubicBezTo>
                    <a:pt x="211" y="448"/>
                    <a:pt x="211" y="471"/>
                    <a:pt x="222" y="493"/>
                  </a:cubicBezTo>
                  <a:cubicBezTo>
                    <a:pt x="154" y="538"/>
                    <a:pt x="98" y="584"/>
                    <a:pt x="30" y="629"/>
                  </a:cubicBezTo>
                  <a:cubicBezTo>
                    <a:pt x="11" y="648"/>
                    <a:pt x="25" y="677"/>
                    <a:pt x="51" y="677"/>
                  </a:cubicBezTo>
                  <a:cubicBezTo>
                    <a:pt x="55" y="677"/>
                    <a:pt x="59" y="676"/>
                    <a:pt x="64" y="674"/>
                  </a:cubicBezTo>
                  <a:cubicBezTo>
                    <a:pt x="121" y="629"/>
                    <a:pt x="177" y="595"/>
                    <a:pt x="222" y="550"/>
                  </a:cubicBezTo>
                  <a:lnTo>
                    <a:pt x="222" y="550"/>
                  </a:lnTo>
                  <a:cubicBezTo>
                    <a:pt x="267" y="810"/>
                    <a:pt x="257" y="1081"/>
                    <a:pt x="189" y="1319"/>
                  </a:cubicBezTo>
                  <a:cubicBezTo>
                    <a:pt x="182" y="1356"/>
                    <a:pt x="209" y="1376"/>
                    <a:pt x="237" y="1376"/>
                  </a:cubicBezTo>
                  <a:cubicBezTo>
                    <a:pt x="261" y="1376"/>
                    <a:pt x="285" y="1361"/>
                    <a:pt x="290" y="1330"/>
                  </a:cubicBezTo>
                  <a:cubicBezTo>
                    <a:pt x="403" y="923"/>
                    <a:pt x="370" y="403"/>
                    <a:pt x="166" y="30"/>
                  </a:cubicBezTo>
                  <a:cubicBezTo>
                    <a:pt x="158" y="9"/>
                    <a:pt x="139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1199742" y="4891547"/>
              <a:ext cx="12581" cy="16151"/>
            </a:xfrm>
            <a:custGeom>
              <a:avLst/>
              <a:gdLst/>
              <a:ahLst/>
              <a:cxnLst/>
              <a:rect l="l" t="t" r="r" b="b"/>
              <a:pathLst>
                <a:path w="282" h="362" extrusionOk="0">
                  <a:moveTo>
                    <a:pt x="83" y="50"/>
                  </a:moveTo>
                  <a:cubicBezTo>
                    <a:pt x="88" y="50"/>
                    <a:pt x="103" y="66"/>
                    <a:pt x="103" y="75"/>
                  </a:cubicBezTo>
                  <a:cubicBezTo>
                    <a:pt x="113" y="86"/>
                    <a:pt x="114" y="96"/>
                    <a:pt x="123" y="114"/>
                  </a:cubicBezTo>
                  <a:lnTo>
                    <a:pt x="123" y="114"/>
                  </a:lnTo>
                  <a:cubicBezTo>
                    <a:pt x="97" y="100"/>
                    <a:pt x="81" y="72"/>
                    <a:pt x="81" y="53"/>
                  </a:cubicBezTo>
                  <a:cubicBezTo>
                    <a:pt x="81" y="51"/>
                    <a:pt x="81" y="50"/>
                    <a:pt x="83" y="50"/>
                  </a:cubicBezTo>
                  <a:close/>
                  <a:moveTo>
                    <a:pt x="159" y="234"/>
                  </a:moveTo>
                  <a:lnTo>
                    <a:pt x="159" y="245"/>
                  </a:lnTo>
                  <a:cubicBezTo>
                    <a:pt x="148" y="256"/>
                    <a:pt x="137" y="268"/>
                    <a:pt x="126" y="290"/>
                  </a:cubicBezTo>
                  <a:cubicBezTo>
                    <a:pt x="126" y="290"/>
                    <a:pt x="107" y="309"/>
                    <a:pt x="102" y="309"/>
                  </a:cubicBezTo>
                  <a:cubicBezTo>
                    <a:pt x="100" y="309"/>
                    <a:pt x="100" y="307"/>
                    <a:pt x="103" y="301"/>
                  </a:cubicBezTo>
                  <a:cubicBezTo>
                    <a:pt x="103" y="279"/>
                    <a:pt x="137" y="245"/>
                    <a:pt x="159" y="234"/>
                  </a:cubicBezTo>
                  <a:close/>
                  <a:moveTo>
                    <a:pt x="84" y="1"/>
                  </a:moveTo>
                  <a:cubicBezTo>
                    <a:pt x="72" y="1"/>
                    <a:pt x="59" y="6"/>
                    <a:pt x="46" y="19"/>
                  </a:cubicBezTo>
                  <a:cubicBezTo>
                    <a:pt x="1" y="64"/>
                    <a:pt x="69" y="143"/>
                    <a:pt x="137" y="188"/>
                  </a:cubicBezTo>
                  <a:cubicBezTo>
                    <a:pt x="81" y="223"/>
                    <a:pt x="13" y="290"/>
                    <a:pt x="58" y="336"/>
                  </a:cubicBezTo>
                  <a:cubicBezTo>
                    <a:pt x="73" y="354"/>
                    <a:pt x="89" y="361"/>
                    <a:pt x="104" y="361"/>
                  </a:cubicBezTo>
                  <a:cubicBezTo>
                    <a:pt x="154" y="361"/>
                    <a:pt x="199" y="275"/>
                    <a:pt x="216" y="223"/>
                  </a:cubicBezTo>
                  <a:cubicBezTo>
                    <a:pt x="227" y="223"/>
                    <a:pt x="227" y="223"/>
                    <a:pt x="227" y="211"/>
                  </a:cubicBezTo>
                  <a:cubicBezTo>
                    <a:pt x="239" y="200"/>
                    <a:pt x="239" y="177"/>
                    <a:pt x="262" y="177"/>
                  </a:cubicBezTo>
                  <a:cubicBezTo>
                    <a:pt x="282" y="157"/>
                    <a:pt x="274" y="119"/>
                    <a:pt x="249" y="119"/>
                  </a:cubicBezTo>
                  <a:cubicBezTo>
                    <a:pt x="246" y="119"/>
                    <a:pt x="242" y="119"/>
                    <a:pt x="239" y="120"/>
                  </a:cubicBezTo>
                  <a:lnTo>
                    <a:pt x="205" y="155"/>
                  </a:lnTo>
                  <a:lnTo>
                    <a:pt x="194" y="155"/>
                  </a:lnTo>
                  <a:cubicBezTo>
                    <a:pt x="175" y="100"/>
                    <a:pt x="135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1210628" y="4904485"/>
              <a:ext cx="7852" cy="6425"/>
            </a:xfrm>
            <a:custGeom>
              <a:avLst/>
              <a:gdLst/>
              <a:ahLst/>
              <a:cxnLst/>
              <a:rect l="l" t="t" r="r" b="b"/>
              <a:pathLst>
                <a:path w="176" h="144" extrusionOk="0">
                  <a:moveTo>
                    <a:pt x="131" y="0"/>
                  </a:moveTo>
                  <a:cubicBezTo>
                    <a:pt x="74" y="11"/>
                    <a:pt x="40" y="57"/>
                    <a:pt x="18" y="102"/>
                  </a:cubicBezTo>
                  <a:cubicBezTo>
                    <a:pt x="0" y="119"/>
                    <a:pt x="23" y="144"/>
                    <a:pt x="39" y="144"/>
                  </a:cubicBezTo>
                  <a:cubicBezTo>
                    <a:pt x="44" y="144"/>
                    <a:pt x="48" y="141"/>
                    <a:pt x="51" y="136"/>
                  </a:cubicBezTo>
                  <a:cubicBezTo>
                    <a:pt x="74" y="102"/>
                    <a:pt x="96" y="57"/>
                    <a:pt x="141" y="57"/>
                  </a:cubicBezTo>
                  <a:cubicBezTo>
                    <a:pt x="176" y="57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208977" y="4900381"/>
              <a:ext cx="7495" cy="6603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142" y="0"/>
                  </a:moveTo>
                  <a:cubicBezTo>
                    <a:pt x="139" y="0"/>
                    <a:pt x="136" y="1"/>
                    <a:pt x="133" y="2"/>
                  </a:cubicBezTo>
                  <a:cubicBezTo>
                    <a:pt x="65" y="13"/>
                    <a:pt x="43" y="58"/>
                    <a:pt x="9" y="115"/>
                  </a:cubicBezTo>
                  <a:cubicBezTo>
                    <a:pt x="1" y="131"/>
                    <a:pt x="21" y="147"/>
                    <a:pt x="38" y="147"/>
                  </a:cubicBezTo>
                  <a:cubicBezTo>
                    <a:pt x="45" y="147"/>
                    <a:pt x="51" y="144"/>
                    <a:pt x="55" y="138"/>
                  </a:cubicBezTo>
                  <a:cubicBezTo>
                    <a:pt x="77" y="103"/>
                    <a:pt x="100" y="58"/>
                    <a:pt x="133" y="58"/>
                  </a:cubicBezTo>
                  <a:cubicBezTo>
                    <a:pt x="164" y="48"/>
                    <a:pt x="167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1045908" y="4830290"/>
              <a:ext cx="92888" cy="61613"/>
            </a:xfrm>
            <a:custGeom>
              <a:avLst/>
              <a:gdLst/>
              <a:ahLst/>
              <a:cxnLst/>
              <a:rect l="l" t="t" r="r" b="b"/>
              <a:pathLst>
                <a:path w="2082" h="1381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181" y="1075"/>
                    <a:pt x="486" y="1380"/>
                  </a:cubicBezTo>
                  <a:cubicBezTo>
                    <a:pt x="735" y="1245"/>
                    <a:pt x="996" y="1121"/>
                    <a:pt x="1278" y="1030"/>
                  </a:cubicBezTo>
                  <a:cubicBezTo>
                    <a:pt x="1538" y="940"/>
                    <a:pt x="1810" y="827"/>
                    <a:pt x="2081" y="736"/>
                  </a:cubicBezTo>
                  <a:lnTo>
                    <a:pt x="2081" y="736"/>
                  </a:lnTo>
                  <a:cubicBezTo>
                    <a:pt x="1923" y="747"/>
                    <a:pt x="1764" y="770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949538" y="4772781"/>
              <a:ext cx="171099" cy="117114"/>
            </a:xfrm>
            <a:custGeom>
              <a:avLst/>
              <a:gdLst/>
              <a:ahLst/>
              <a:cxnLst/>
              <a:rect l="l" t="t" r="r" b="b"/>
              <a:pathLst>
                <a:path w="3835" h="2625" extrusionOk="0">
                  <a:moveTo>
                    <a:pt x="2872" y="1"/>
                  </a:moveTo>
                  <a:lnTo>
                    <a:pt x="758" y="340"/>
                  </a:lnTo>
                  <a:lnTo>
                    <a:pt x="814" y="702"/>
                  </a:lnTo>
                  <a:lnTo>
                    <a:pt x="0" y="1143"/>
                  </a:lnTo>
                  <a:cubicBezTo>
                    <a:pt x="0" y="1143"/>
                    <a:pt x="656" y="2116"/>
                    <a:pt x="1040" y="2511"/>
                  </a:cubicBezTo>
                  <a:lnTo>
                    <a:pt x="1979" y="1867"/>
                  </a:lnTo>
                  <a:lnTo>
                    <a:pt x="2397" y="2624"/>
                  </a:lnTo>
                  <a:lnTo>
                    <a:pt x="3834" y="1787"/>
                  </a:lnTo>
                  <a:cubicBezTo>
                    <a:pt x="3834" y="1787"/>
                    <a:pt x="3676" y="419"/>
                    <a:pt x="287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970240" y="4772781"/>
              <a:ext cx="114036" cy="39930"/>
            </a:xfrm>
            <a:custGeom>
              <a:avLst/>
              <a:gdLst/>
              <a:ahLst/>
              <a:cxnLst/>
              <a:rect l="l" t="t" r="r" b="b"/>
              <a:pathLst>
                <a:path w="2556" h="895" extrusionOk="0">
                  <a:moveTo>
                    <a:pt x="2408" y="1"/>
                  </a:moveTo>
                  <a:lnTo>
                    <a:pt x="294" y="340"/>
                  </a:lnTo>
                  <a:lnTo>
                    <a:pt x="350" y="702"/>
                  </a:lnTo>
                  <a:lnTo>
                    <a:pt x="0" y="894"/>
                  </a:lnTo>
                  <a:lnTo>
                    <a:pt x="430" y="770"/>
                  </a:lnTo>
                  <a:cubicBezTo>
                    <a:pt x="430" y="770"/>
                    <a:pt x="608" y="805"/>
                    <a:pt x="872" y="805"/>
                  </a:cubicBezTo>
                  <a:cubicBezTo>
                    <a:pt x="1334" y="805"/>
                    <a:pt x="2059" y="696"/>
                    <a:pt x="2556" y="91"/>
                  </a:cubicBezTo>
                  <a:cubicBezTo>
                    <a:pt x="2511" y="58"/>
                    <a:pt x="2454" y="23"/>
                    <a:pt x="2408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977780" y="4844968"/>
              <a:ext cx="60096" cy="39886"/>
            </a:xfrm>
            <a:custGeom>
              <a:avLst/>
              <a:gdLst/>
              <a:ahLst/>
              <a:cxnLst/>
              <a:rect l="l" t="t" r="r" b="b"/>
              <a:pathLst>
                <a:path w="1347" h="894" extrusionOk="0">
                  <a:moveTo>
                    <a:pt x="1301" y="0"/>
                  </a:moveTo>
                  <a:lnTo>
                    <a:pt x="0" y="407"/>
                  </a:lnTo>
                  <a:cubicBezTo>
                    <a:pt x="148" y="599"/>
                    <a:pt x="284" y="769"/>
                    <a:pt x="407" y="893"/>
                  </a:cubicBezTo>
                  <a:lnTo>
                    <a:pt x="1346" y="249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970731" y="4650222"/>
              <a:ext cx="112564" cy="154413"/>
            </a:xfrm>
            <a:custGeom>
              <a:avLst/>
              <a:gdLst/>
              <a:ahLst/>
              <a:cxnLst/>
              <a:rect l="l" t="t" r="r" b="b"/>
              <a:pathLst>
                <a:path w="2523" h="3461" extrusionOk="0">
                  <a:moveTo>
                    <a:pt x="1900" y="0"/>
                  </a:moveTo>
                  <a:cubicBezTo>
                    <a:pt x="1900" y="0"/>
                    <a:pt x="927" y="91"/>
                    <a:pt x="328" y="249"/>
                  </a:cubicBezTo>
                  <a:cubicBezTo>
                    <a:pt x="328" y="249"/>
                    <a:pt x="0" y="2420"/>
                    <a:pt x="125" y="3393"/>
                  </a:cubicBezTo>
                  <a:cubicBezTo>
                    <a:pt x="125" y="3393"/>
                    <a:pt x="339" y="3461"/>
                    <a:pt x="666" y="3461"/>
                  </a:cubicBezTo>
                  <a:cubicBezTo>
                    <a:pt x="1148" y="3461"/>
                    <a:pt x="1875" y="3313"/>
                    <a:pt x="2522" y="2578"/>
                  </a:cubicBezTo>
                  <a:cubicBezTo>
                    <a:pt x="2522" y="2578"/>
                    <a:pt x="1968" y="973"/>
                    <a:pt x="190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975281" y="4650222"/>
              <a:ext cx="108013" cy="154413"/>
            </a:xfrm>
            <a:custGeom>
              <a:avLst/>
              <a:gdLst/>
              <a:ahLst/>
              <a:cxnLst/>
              <a:rect l="l" t="t" r="r" b="b"/>
              <a:pathLst>
                <a:path w="2421" h="3461" extrusionOk="0">
                  <a:moveTo>
                    <a:pt x="1798" y="0"/>
                  </a:moveTo>
                  <a:cubicBezTo>
                    <a:pt x="1798" y="0"/>
                    <a:pt x="1742" y="0"/>
                    <a:pt x="1651" y="11"/>
                  </a:cubicBezTo>
                  <a:cubicBezTo>
                    <a:pt x="1629" y="169"/>
                    <a:pt x="1549" y="362"/>
                    <a:pt x="1526" y="475"/>
                  </a:cubicBezTo>
                  <a:cubicBezTo>
                    <a:pt x="1402" y="927"/>
                    <a:pt x="1267" y="1391"/>
                    <a:pt x="1063" y="1820"/>
                  </a:cubicBezTo>
                  <a:cubicBezTo>
                    <a:pt x="803" y="2330"/>
                    <a:pt x="441" y="2759"/>
                    <a:pt x="0" y="3087"/>
                  </a:cubicBezTo>
                  <a:cubicBezTo>
                    <a:pt x="0" y="3200"/>
                    <a:pt x="11" y="3302"/>
                    <a:pt x="23" y="3393"/>
                  </a:cubicBezTo>
                  <a:cubicBezTo>
                    <a:pt x="23" y="3393"/>
                    <a:pt x="237" y="3461"/>
                    <a:pt x="564" y="3461"/>
                  </a:cubicBezTo>
                  <a:cubicBezTo>
                    <a:pt x="1046" y="3461"/>
                    <a:pt x="1773" y="3313"/>
                    <a:pt x="2420" y="2578"/>
                  </a:cubicBezTo>
                  <a:cubicBezTo>
                    <a:pt x="2420" y="2578"/>
                    <a:pt x="1866" y="973"/>
                    <a:pt x="1798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039305" y="4650713"/>
              <a:ext cx="22263" cy="135763"/>
            </a:xfrm>
            <a:custGeom>
              <a:avLst/>
              <a:gdLst/>
              <a:ahLst/>
              <a:cxnLst/>
              <a:rect l="l" t="t" r="r" b="b"/>
              <a:pathLst>
                <a:path w="499" h="3043" extrusionOk="0">
                  <a:moveTo>
                    <a:pt x="171" y="0"/>
                  </a:moveTo>
                  <a:cubicBezTo>
                    <a:pt x="159" y="12"/>
                    <a:pt x="137" y="12"/>
                    <a:pt x="114" y="12"/>
                  </a:cubicBezTo>
                  <a:cubicBezTo>
                    <a:pt x="1" y="543"/>
                    <a:pt x="46" y="1108"/>
                    <a:pt x="114" y="1651"/>
                  </a:cubicBezTo>
                  <a:cubicBezTo>
                    <a:pt x="171" y="2138"/>
                    <a:pt x="272" y="2601"/>
                    <a:pt x="453" y="3042"/>
                  </a:cubicBezTo>
                  <a:cubicBezTo>
                    <a:pt x="476" y="3031"/>
                    <a:pt x="488" y="3020"/>
                    <a:pt x="499" y="3008"/>
                  </a:cubicBezTo>
                  <a:cubicBezTo>
                    <a:pt x="318" y="2578"/>
                    <a:pt x="216" y="2126"/>
                    <a:pt x="159" y="1651"/>
                  </a:cubicBezTo>
                  <a:cubicBezTo>
                    <a:pt x="91" y="1108"/>
                    <a:pt x="58" y="543"/>
                    <a:pt x="17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046398" y="4650713"/>
              <a:ext cx="23244" cy="129696"/>
            </a:xfrm>
            <a:custGeom>
              <a:avLst/>
              <a:gdLst/>
              <a:ahLst/>
              <a:cxnLst/>
              <a:rect l="l" t="t" r="r" b="b"/>
              <a:pathLst>
                <a:path w="521" h="2907" extrusionOk="0">
                  <a:moveTo>
                    <a:pt x="35" y="0"/>
                  </a:moveTo>
                  <a:cubicBezTo>
                    <a:pt x="0" y="226"/>
                    <a:pt x="12" y="464"/>
                    <a:pt x="12" y="690"/>
                  </a:cubicBezTo>
                  <a:cubicBezTo>
                    <a:pt x="23" y="1018"/>
                    <a:pt x="46" y="1346"/>
                    <a:pt x="103" y="1663"/>
                  </a:cubicBezTo>
                  <a:cubicBezTo>
                    <a:pt x="170" y="2092"/>
                    <a:pt x="317" y="2500"/>
                    <a:pt x="487" y="2907"/>
                  </a:cubicBezTo>
                  <a:lnTo>
                    <a:pt x="520" y="2872"/>
                  </a:lnTo>
                  <a:cubicBezTo>
                    <a:pt x="362" y="2488"/>
                    <a:pt x="226" y="2103"/>
                    <a:pt x="159" y="1696"/>
                  </a:cubicBezTo>
                  <a:cubicBezTo>
                    <a:pt x="103" y="1380"/>
                    <a:pt x="68" y="1063"/>
                    <a:pt x="68" y="736"/>
                  </a:cubicBezTo>
                  <a:cubicBezTo>
                    <a:pt x="57" y="487"/>
                    <a:pt x="46" y="238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1046934" y="4650222"/>
              <a:ext cx="29267" cy="124119"/>
            </a:xfrm>
            <a:custGeom>
              <a:avLst/>
              <a:gdLst/>
              <a:ahLst/>
              <a:cxnLst/>
              <a:rect l="l" t="t" r="r" b="b"/>
              <a:pathLst>
                <a:path w="656" h="2782" extrusionOk="0">
                  <a:moveTo>
                    <a:pt x="136" y="0"/>
                  </a:moveTo>
                  <a:cubicBezTo>
                    <a:pt x="0" y="961"/>
                    <a:pt x="192" y="1923"/>
                    <a:pt x="611" y="2782"/>
                  </a:cubicBezTo>
                  <a:cubicBezTo>
                    <a:pt x="633" y="2770"/>
                    <a:pt x="644" y="2759"/>
                    <a:pt x="656" y="2748"/>
                  </a:cubicBezTo>
                  <a:cubicBezTo>
                    <a:pt x="237" y="1888"/>
                    <a:pt x="45" y="938"/>
                    <a:pt x="18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1002497" y="4636570"/>
              <a:ext cx="41447" cy="40243"/>
            </a:xfrm>
            <a:custGeom>
              <a:avLst/>
              <a:gdLst/>
              <a:ahLst/>
              <a:cxnLst/>
              <a:rect l="l" t="t" r="r" b="b"/>
              <a:pathLst>
                <a:path w="929" h="902" extrusionOk="0">
                  <a:moveTo>
                    <a:pt x="928" y="0"/>
                  </a:moveTo>
                  <a:lnTo>
                    <a:pt x="1" y="238"/>
                  </a:lnTo>
                  <a:cubicBezTo>
                    <a:pt x="1" y="238"/>
                    <a:pt x="80" y="849"/>
                    <a:pt x="227" y="894"/>
                  </a:cubicBezTo>
                  <a:cubicBezTo>
                    <a:pt x="240" y="899"/>
                    <a:pt x="255" y="902"/>
                    <a:pt x="272" y="902"/>
                  </a:cubicBezTo>
                  <a:cubicBezTo>
                    <a:pt x="450" y="902"/>
                    <a:pt x="835" y="630"/>
                    <a:pt x="92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1106942" y="4461811"/>
              <a:ext cx="130722" cy="156732"/>
            </a:xfrm>
            <a:custGeom>
              <a:avLst/>
              <a:gdLst/>
              <a:ahLst/>
              <a:cxnLst/>
              <a:rect l="l" t="t" r="r" b="b"/>
              <a:pathLst>
                <a:path w="2930" h="3513" extrusionOk="0">
                  <a:moveTo>
                    <a:pt x="1117" y="0"/>
                  </a:moveTo>
                  <a:cubicBezTo>
                    <a:pt x="529" y="0"/>
                    <a:pt x="12" y="627"/>
                    <a:pt x="12" y="627"/>
                  </a:cubicBezTo>
                  <a:lnTo>
                    <a:pt x="102" y="1125"/>
                  </a:lnTo>
                  <a:cubicBezTo>
                    <a:pt x="102" y="1125"/>
                    <a:pt x="495" y="838"/>
                    <a:pt x="652" y="838"/>
                  </a:cubicBezTo>
                  <a:cubicBezTo>
                    <a:pt x="731" y="838"/>
                    <a:pt x="751" y="910"/>
                    <a:pt x="634" y="1125"/>
                  </a:cubicBezTo>
                  <a:cubicBezTo>
                    <a:pt x="0" y="2256"/>
                    <a:pt x="566" y="3397"/>
                    <a:pt x="1448" y="3499"/>
                  </a:cubicBezTo>
                  <a:cubicBezTo>
                    <a:pt x="1521" y="3508"/>
                    <a:pt x="1590" y="3512"/>
                    <a:pt x="1657" y="3512"/>
                  </a:cubicBezTo>
                  <a:cubicBezTo>
                    <a:pt x="2522" y="3512"/>
                    <a:pt x="2873" y="2821"/>
                    <a:pt x="2873" y="2821"/>
                  </a:cubicBezTo>
                  <a:lnTo>
                    <a:pt x="2873" y="2821"/>
                  </a:lnTo>
                  <a:cubicBezTo>
                    <a:pt x="2813" y="2834"/>
                    <a:pt x="2758" y="2839"/>
                    <a:pt x="2707" y="2839"/>
                  </a:cubicBezTo>
                  <a:cubicBezTo>
                    <a:pt x="2487" y="2839"/>
                    <a:pt x="2352" y="2741"/>
                    <a:pt x="2352" y="2741"/>
                  </a:cubicBezTo>
                  <a:cubicBezTo>
                    <a:pt x="2930" y="2402"/>
                    <a:pt x="2839" y="1487"/>
                    <a:pt x="2839" y="1487"/>
                  </a:cubicBezTo>
                  <a:lnTo>
                    <a:pt x="2839" y="1487"/>
                  </a:lnTo>
                  <a:cubicBezTo>
                    <a:pt x="2839" y="1487"/>
                    <a:pt x="2314" y="2022"/>
                    <a:pt x="1971" y="2022"/>
                  </a:cubicBezTo>
                  <a:cubicBezTo>
                    <a:pt x="1955" y="2022"/>
                    <a:pt x="1938" y="2020"/>
                    <a:pt x="1923" y="2018"/>
                  </a:cubicBezTo>
                  <a:cubicBezTo>
                    <a:pt x="1595" y="1972"/>
                    <a:pt x="2239" y="288"/>
                    <a:pt x="1324" y="27"/>
                  </a:cubicBezTo>
                  <a:cubicBezTo>
                    <a:pt x="1254" y="9"/>
                    <a:pt x="1185" y="0"/>
                    <a:pt x="111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916746" y="4431205"/>
              <a:ext cx="247256" cy="209244"/>
            </a:xfrm>
            <a:custGeom>
              <a:avLst/>
              <a:gdLst/>
              <a:ahLst/>
              <a:cxnLst/>
              <a:rect l="l" t="t" r="r" b="b"/>
              <a:pathLst>
                <a:path w="5542" h="4690" extrusionOk="0">
                  <a:moveTo>
                    <a:pt x="3581" y="466"/>
                  </a:moveTo>
                  <a:cubicBezTo>
                    <a:pt x="4696" y="466"/>
                    <a:pt x="4489" y="906"/>
                    <a:pt x="4489" y="906"/>
                  </a:cubicBezTo>
                  <a:cubicBezTo>
                    <a:pt x="3924" y="555"/>
                    <a:pt x="3110" y="487"/>
                    <a:pt x="3110" y="487"/>
                  </a:cubicBezTo>
                  <a:cubicBezTo>
                    <a:pt x="3289" y="472"/>
                    <a:pt x="3445" y="466"/>
                    <a:pt x="3581" y="466"/>
                  </a:cubicBezTo>
                  <a:close/>
                  <a:moveTo>
                    <a:pt x="2259" y="0"/>
                  </a:moveTo>
                  <a:cubicBezTo>
                    <a:pt x="2130" y="0"/>
                    <a:pt x="2016" y="8"/>
                    <a:pt x="1923" y="24"/>
                  </a:cubicBezTo>
                  <a:cubicBezTo>
                    <a:pt x="1142" y="160"/>
                    <a:pt x="893" y="804"/>
                    <a:pt x="893" y="804"/>
                  </a:cubicBezTo>
                  <a:cubicBezTo>
                    <a:pt x="893" y="804"/>
                    <a:pt x="249" y="1517"/>
                    <a:pt x="124" y="2025"/>
                  </a:cubicBezTo>
                  <a:cubicBezTo>
                    <a:pt x="1" y="2534"/>
                    <a:pt x="486" y="3201"/>
                    <a:pt x="486" y="3201"/>
                  </a:cubicBezTo>
                  <a:cubicBezTo>
                    <a:pt x="486" y="3201"/>
                    <a:pt x="407" y="4690"/>
                    <a:pt x="2161" y="4690"/>
                  </a:cubicBezTo>
                  <a:cubicBezTo>
                    <a:pt x="2394" y="4690"/>
                    <a:pt x="2660" y="4663"/>
                    <a:pt x="2963" y="4603"/>
                  </a:cubicBezTo>
                  <a:cubicBezTo>
                    <a:pt x="5542" y="4083"/>
                    <a:pt x="4524" y="940"/>
                    <a:pt x="4524" y="940"/>
                  </a:cubicBezTo>
                  <a:cubicBezTo>
                    <a:pt x="4972" y="421"/>
                    <a:pt x="3217" y="0"/>
                    <a:pt x="2259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975906" y="4439816"/>
              <a:ext cx="107388" cy="27661"/>
            </a:xfrm>
            <a:custGeom>
              <a:avLst/>
              <a:gdLst/>
              <a:ahLst/>
              <a:cxnLst/>
              <a:rect l="l" t="t" r="r" b="b"/>
              <a:pathLst>
                <a:path w="2407" h="620" extrusionOk="0">
                  <a:moveTo>
                    <a:pt x="1513" y="0"/>
                  </a:moveTo>
                  <a:cubicBezTo>
                    <a:pt x="1312" y="0"/>
                    <a:pt x="1110" y="20"/>
                    <a:pt x="902" y="57"/>
                  </a:cubicBezTo>
                  <a:cubicBezTo>
                    <a:pt x="563" y="113"/>
                    <a:pt x="167" y="238"/>
                    <a:pt x="9" y="577"/>
                  </a:cubicBezTo>
                  <a:cubicBezTo>
                    <a:pt x="0" y="601"/>
                    <a:pt x="16" y="620"/>
                    <a:pt x="34" y="620"/>
                  </a:cubicBezTo>
                  <a:cubicBezTo>
                    <a:pt x="41" y="620"/>
                    <a:pt x="48" y="617"/>
                    <a:pt x="54" y="611"/>
                  </a:cubicBezTo>
                  <a:cubicBezTo>
                    <a:pt x="356" y="187"/>
                    <a:pt x="927" y="46"/>
                    <a:pt x="1486" y="46"/>
                  </a:cubicBezTo>
                  <a:cubicBezTo>
                    <a:pt x="1807" y="46"/>
                    <a:pt x="2124" y="93"/>
                    <a:pt x="2384" y="159"/>
                  </a:cubicBezTo>
                  <a:cubicBezTo>
                    <a:pt x="2394" y="159"/>
                    <a:pt x="2406" y="136"/>
                    <a:pt x="2384" y="136"/>
                  </a:cubicBezTo>
                  <a:cubicBezTo>
                    <a:pt x="2089" y="42"/>
                    <a:pt x="1803" y="0"/>
                    <a:pt x="151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967697" y="4459357"/>
              <a:ext cx="137771" cy="16820"/>
            </a:xfrm>
            <a:custGeom>
              <a:avLst/>
              <a:gdLst/>
              <a:ahLst/>
              <a:cxnLst/>
              <a:rect l="l" t="t" r="r" b="b"/>
              <a:pathLst>
                <a:path w="3088" h="377" extrusionOk="0">
                  <a:moveTo>
                    <a:pt x="1422" y="1"/>
                  </a:moveTo>
                  <a:cubicBezTo>
                    <a:pt x="946" y="1"/>
                    <a:pt x="474" y="98"/>
                    <a:pt x="35" y="320"/>
                  </a:cubicBezTo>
                  <a:cubicBezTo>
                    <a:pt x="0" y="331"/>
                    <a:pt x="23" y="366"/>
                    <a:pt x="45" y="366"/>
                  </a:cubicBezTo>
                  <a:cubicBezTo>
                    <a:pt x="543" y="218"/>
                    <a:pt x="984" y="72"/>
                    <a:pt x="1505" y="72"/>
                  </a:cubicBezTo>
                  <a:cubicBezTo>
                    <a:pt x="2047" y="82"/>
                    <a:pt x="2578" y="185"/>
                    <a:pt x="3076" y="376"/>
                  </a:cubicBezTo>
                  <a:cubicBezTo>
                    <a:pt x="3088" y="376"/>
                    <a:pt x="3088" y="366"/>
                    <a:pt x="3088" y="366"/>
                  </a:cubicBezTo>
                  <a:cubicBezTo>
                    <a:pt x="2560" y="138"/>
                    <a:pt x="1988" y="1"/>
                    <a:pt x="142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1066208" y="4488759"/>
              <a:ext cx="48363" cy="46533"/>
            </a:xfrm>
            <a:custGeom>
              <a:avLst/>
              <a:gdLst/>
              <a:ahLst/>
              <a:cxnLst/>
              <a:rect l="l" t="t" r="r" b="b"/>
              <a:pathLst>
                <a:path w="1084" h="1043" extrusionOk="0">
                  <a:moveTo>
                    <a:pt x="1072" y="1"/>
                  </a:moveTo>
                  <a:cubicBezTo>
                    <a:pt x="835" y="430"/>
                    <a:pt x="495" y="826"/>
                    <a:pt x="31" y="984"/>
                  </a:cubicBezTo>
                  <a:cubicBezTo>
                    <a:pt x="1" y="995"/>
                    <a:pt x="7" y="1042"/>
                    <a:pt x="35" y="1042"/>
                  </a:cubicBezTo>
                  <a:cubicBezTo>
                    <a:pt x="37" y="1042"/>
                    <a:pt x="40" y="1042"/>
                    <a:pt x="43" y="1041"/>
                  </a:cubicBezTo>
                  <a:cubicBezTo>
                    <a:pt x="541" y="939"/>
                    <a:pt x="868" y="430"/>
                    <a:pt x="1083" y="11"/>
                  </a:cubicBezTo>
                  <a:cubicBezTo>
                    <a:pt x="1083" y="1"/>
                    <a:pt x="1072" y="1"/>
                    <a:pt x="107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1072766" y="4496433"/>
              <a:ext cx="44303" cy="63086"/>
            </a:xfrm>
            <a:custGeom>
              <a:avLst/>
              <a:gdLst/>
              <a:ahLst/>
              <a:cxnLst/>
              <a:rect l="l" t="t" r="r" b="b"/>
              <a:pathLst>
                <a:path w="993" h="1414" extrusionOk="0">
                  <a:moveTo>
                    <a:pt x="987" y="1"/>
                  </a:moveTo>
                  <a:cubicBezTo>
                    <a:pt x="984" y="1"/>
                    <a:pt x="982" y="4"/>
                    <a:pt x="982" y="9"/>
                  </a:cubicBezTo>
                  <a:cubicBezTo>
                    <a:pt x="902" y="631"/>
                    <a:pt x="517" y="1038"/>
                    <a:pt x="20" y="1377"/>
                  </a:cubicBezTo>
                  <a:cubicBezTo>
                    <a:pt x="0" y="1387"/>
                    <a:pt x="15" y="1414"/>
                    <a:pt x="33" y="1414"/>
                  </a:cubicBezTo>
                  <a:cubicBezTo>
                    <a:pt x="36" y="1414"/>
                    <a:pt x="39" y="1413"/>
                    <a:pt x="43" y="1412"/>
                  </a:cubicBezTo>
                  <a:cubicBezTo>
                    <a:pt x="585" y="1174"/>
                    <a:pt x="947" y="586"/>
                    <a:pt x="992" y="9"/>
                  </a:cubicBezTo>
                  <a:cubicBezTo>
                    <a:pt x="992" y="4"/>
                    <a:pt x="990" y="1"/>
                    <a:pt x="98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1049611" y="4509951"/>
              <a:ext cx="69466" cy="111805"/>
            </a:xfrm>
            <a:custGeom>
              <a:avLst/>
              <a:gdLst/>
              <a:ahLst/>
              <a:cxnLst/>
              <a:rect l="l" t="t" r="r" b="b"/>
              <a:pathLst>
                <a:path w="1557" h="2506" extrusionOk="0">
                  <a:moveTo>
                    <a:pt x="1546" y="0"/>
                  </a:moveTo>
                  <a:cubicBezTo>
                    <a:pt x="1489" y="521"/>
                    <a:pt x="1320" y="1052"/>
                    <a:pt x="1048" y="1493"/>
                  </a:cubicBezTo>
                  <a:cubicBezTo>
                    <a:pt x="799" y="1900"/>
                    <a:pt x="403" y="2172"/>
                    <a:pt x="19" y="2443"/>
                  </a:cubicBezTo>
                  <a:cubicBezTo>
                    <a:pt x="0" y="2470"/>
                    <a:pt x="12" y="2505"/>
                    <a:pt x="35" y="2505"/>
                  </a:cubicBezTo>
                  <a:cubicBezTo>
                    <a:pt x="41" y="2505"/>
                    <a:pt x="47" y="2503"/>
                    <a:pt x="53" y="2499"/>
                  </a:cubicBezTo>
                  <a:cubicBezTo>
                    <a:pt x="958" y="1956"/>
                    <a:pt x="1523" y="1074"/>
                    <a:pt x="15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068349" y="4542877"/>
              <a:ext cx="53270" cy="88427"/>
            </a:xfrm>
            <a:custGeom>
              <a:avLst/>
              <a:gdLst/>
              <a:ahLst/>
              <a:cxnLst/>
              <a:rect l="l" t="t" r="r" b="b"/>
              <a:pathLst>
                <a:path w="1194" h="1982" extrusionOk="0">
                  <a:moveTo>
                    <a:pt x="1188" y="0"/>
                  </a:moveTo>
                  <a:cubicBezTo>
                    <a:pt x="1185" y="0"/>
                    <a:pt x="1182" y="3"/>
                    <a:pt x="1182" y="9"/>
                  </a:cubicBezTo>
                  <a:cubicBezTo>
                    <a:pt x="1114" y="789"/>
                    <a:pt x="651" y="1456"/>
                    <a:pt x="28" y="1909"/>
                  </a:cubicBezTo>
                  <a:cubicBezTo>
                    <a:pt x="0" y="1937"/>
                    <a:pt x="20" y="1982"/>
                    <a:pt x="47" y="1982"/>
                  </a:cubicBezTo>
                  <a:cubicBezTo>
                    <a:pt x="52" y="1982"/>
                    <a:pt x="57" y="1980"/>
                    <a:pt x="63" y="1976"/>
                  </a:cubicBezTo>
                  <a:cubicBezTo>
                    <a:pt x="730" y="1535"/>
                    <a:pt x="1159" y="823"/>
                    <a:pt x="1194" y="9"/>
                  </a:cubicBezTo>
                  <a:cubicBezTo>
                    <a:pt x="1194" y="3"/>
                    <a:pt x="1191" y="0"/>
                    <a:pt x="118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060185" y="4485725"/>
              <a:ext cx="45284" cy="20835"/>
            </a:xfrm>
            <a:custGeom>
              <a:avLst/>
              <a:gdLst/>
              <a:ahLst/>
              <a:cxnLst/>
              <a:rect l="l" t="t" r="r" b="b"/>
              <a:pathLst>
                <a:path w="1015" h="467" extrusionOk="0">
                  <a:moveTo>
                    <a:pt x="992" y="1"/>
                  </a:moveTo>
                  <a:cubicBezTo>
                    <a:pt x="641" y="69"/>
                    <a:pt x="336" y="260"/>
                    <a:pt x="20" y="430"/>
                  </a:cubicBezTo>
                  <a:cubicBezTo>
                    <a:pt x="0" y="440"/>
                    <a:pt x="14" y="466"/>
                    <a:pt x="33" y="466"/>
                  </a:cubicBezTo>
                  <a:cubicBezTo>
                    <a:pt x="36" y="466"/>
                    <a:pt x="39" y="466"/>
                    <a:pt x="42" y="464"/>
                  </a:cubicBezTo>
                  <a:cubicBezTo>
                    <a:pt x="370" y="328"/>
                    <a:pt x="664" y="125"/>
                    <a:pt x="1003" y="23"/>
                  </a:cubicBezTo>
                  <a:cubicBezTo>
                    <a:pt x="1015" y="23"/>
                    <a:pt x="1003" y="1"/>
                    <a:pt x="99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975861" y="4475463"/>
              <a:ext cx="122557" cy="22486"/>
            </a:xfrm>
            <a:custGeom>
              <a:avLst/>
              <a:gdLst/>
              <a:ahLst/>
              <a:cxnLst/>
              <a:rect l="l" t="t" r="r" b="b"/>
              <a:pathLst>
                <a:path w="2747" h="504" extrusionOk="0">
                  <a:moveTo>
                    <a:pt x="1932" y="0"/>
                  </a:moveTo>
                  <a:cubicBezTo>
                    <a:pt x="1271" y="0"/>
                    <a:pt x="597" y="160"/>
                    <a:pt x="21" y="457"/>
                  </a:cubicBezTo>
                  <a:cubicBezTo>
                    <a:pt x="1" y="467"/>
                    <a:pt x="8" y="504"/>
                    <a:pt x="33" y="504"/>
                  </a:cubicBezTo>
                  <a:cubicBezTo>
                    <a:pt x="37" y="504"/>
                    <a:pt x="40" y="503"/>
                    <a:pt x="43" y="502"/>
                  </a:cubicBezTo>
                  <a:cubicBezTo>
                    <a:pt x="440" y="344"/>
                    <a:pt x="847" y="196"/>
                    <a:pt x="1276" y="128"/>
                  </a:cubicBezTo>
                  <a:cubicBezTo>
                    <a:pt x="1514" y="83"/>
                    <a:pt x="1757" y="66"/>
                    <a:pt x="2001" y="66"/>
                  </a:cubicBezTo>
                  <a:cubicBezTo>
                    <a:pt x="2246" y="66"/>
                    <a:pt x="2492" y="83"/>
                    <a:pt x="2735" y="106"/>
                  </a:cubicBezTo>
                  <a:cubicBezTo>
                    <a:pt x="2746" y="106"/>
                    <a:pt x="2746" y="83"/>
                    <a:pt x="2735" y="83"/>
                  </a:cubicBezTo>
                  <a:cubicBezTo>
                    <a:pt x="2474" y="27"/>
                    <a:pt x="2204" y="0"/>
                    <a:pt x="193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921787" y="4491034"/>
              <a:ext cx="28107" cy="66655"/>
            </a:xfrm>
            <a:custGeom>
              <a:avLst/>
              <a:gdLst/>
              <a:ahLst/>
              <a:cxnLst/>
              <a:rect l="l" t="t" r="r" b="b"/>
              <a:pathLst>
                <a:path w="630" h="1494" extrusionOk="0">
                  <a:moveTo>
                    <a:pt x="625" y="1"/>
                  </a:moveTo>
                  <a:cubicBezTo>
                    <a:pt x="623" y="1"/>
                    <a:pt x="622" y="2"/>
                    <a:pt x="622" y="6"/>
                  </a:cubicBezTo>
                  <a:cubicBezTo>
                    <a:pt x="630" y="6"/>
                    <a:pt x="627" y="1"/>
                    <a:pt x="625" y="1"/>
                  </a:cubicBezTo>
                  <a:close/>
                  <a:moveTo>
                    <a:pt x="622" y="6"/>
                  </a:moveTo>
                  <a:lnTo>
                    <a:pt x="622" y="6"/>
                  </a:lnTo>
                  <a:cubicBezTo>
                    <a:pt x="192" y="379"/>
                    <a:pt x="1" y="945"/>
                    <a:pt x="260" y="1476"/>
                  </a:cubicBezTo>
                  <a:cubicBezTo>
                    <a:pt x="265" y="1488"/>
                    <a:pt x="272" y="1493"/>
                    <a:pt x="279" y="1493"/>
                  </a:cubicBezTo>
                  <a:cubicBezTo>
                    <a:pt x="292" y="1493"/>
                    <a:pt x="305" y="1479"/>
                    <a:pt x="305" y="1465"/>
                  </a:cubicBezTo>
                  <a:cubicBezTo>
                    <a:pt x="182" y="910"/>
                    <a:pt x="238" y="435"/>
                    <a:pt x="622" y="6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935931" y="4508747"/>
              <a:ext cx="12849" cy="46757"/>
            </a:xfrm>
            <a:custGeom>
              <a:avLst/>
              <a:gdLst/>
              <a:ahLst/>
              <a:cxnLst/>
              <a:rect l="l" t="t" r="r" b="b"/>
              <a:pathLst>
                <a:path w="288" h="1048" extrusionOk="0">
                  <a:moveTo>
                    <a:pt x="216" y="0"/>
                  </a:moveTo>
                  <a:cubicBezTo>
                    <a:pt x="211" y="0"/>
                    <a:pt x="207" y="2"/>
                    <a:pt x="204" y="5"/>
                  </a:cubicBezTo>
                  <a:cubicBezTo>
                    <a:pt x="0" y="310"/>
                    <a:pt x="0" y="739"/>
                    <a:pt x="226" y="1033"/>
                  </a:cubicBezTo>
                  <a:cubicBezTo>
                    <a:pt x="233" y="1044"/>
                    <a:pt x="242" y="1048"/>
                    <a:pt x="250" y="1048"/>
                  </a:cubicBezTo>
                  <a:cubicBezTo>
                    <a:pt x="270" y="1048"/>
                    <a:pt x="288" y="1024"/>
                    <a:pt x="272" y="1000"/>
                  </a:cubicBezTo>
                  <a:cubicBezTo>
                    <a:pt x="124" y="683"/>
                    <a:pt x="45" y="355"/>
                    <a:pt x="237" y="27"/>
                  </a:cubicBezTo>
                  <a:cubicBezTo>
                    <a:pt x="246" y="11"/>
                    <a:pt x="230" y="0"/>
                    <a:pt x="21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125100" y="4468994"/>
              <a:ext cx="89141" cy="101722"/>
            </a:xfrm>
            <a:custGeom>
              <a:avLst/>
              <a:gdLst/>
              <a:ahLst/>
              <a:cxnLst/>
              <a:rect l="l" t="t" r="r" b="b"/>
              <a:pathLst>
                <a:path w="1998" h="2280" extrusionOk="0">
                  <a:moveTo>
                    <a:pt x="617" y="1"/>
                  </a:moveTo>
                  <a:cubicBezTo>
                    <a:pt x="406" y="1"/>
                    <a:pt x="212" y="111"/>
                    <a:pt x="12" y="228"/>
                  </a:cubicBezTo>
                  <a:cubicBezTo>
                    <a:pt x="0" y="240"/>
                    <a:pt x="12" y="251"/>
                    <a:pt x="23" y="251"/>
                  </a:cubicBezTo>
                  <a:cubicBezTo>
                    <a:pt x="211" y="153"/>
                    <a:pt x="399" y="61"/>
                    <a:pt x="604" y="61"/>
                  </a:cubicBezTo>
                  <a:cubicBezTo>
                    <a:pt x="658" y="61"/>
                    <a:pt x="713" y="68"/>
                    <a:pt x="769" y="82"/>
                  </a:cubicBezTo>
                  <a:cubicBezTo>
                    <a:pt x="1041" y="150"/>
                    <a:pt x="1131" y="454"/>
                    <a:pt x="1154" y="692"/>
                  </a:cubicBezTo>
                  <a:cubicBezTo>
                    <a:pt x="1188" y="1065"/>
                    <a:pt x="1007" y="1427"/>
                    <a:pt x="1018" y="1811"/>
                  </a:cubicBezTo>
                  <a:cubicBezTo>
                    <a:pt x="1018" y="1970"/>
                    <a:pt x="1086" y="2196"/>
                    <a:pt x="1267" y="2253"/>
                  </a:cubicBezTo>
                  <a:cubicBezTo>
                    <a:pt x="1322" y="2271"/>
                    <a:pt x="1375" y="2279"/>
                    <a:pt x="1427" y="2279"/>
                  </a:cubicBezTo>
                  <a:cubicBezTo>
                    <a:pt x="1630" y="2279"/>
                    <a:pt x="1808" y="2155"/>
                    <a:pt x="1980" y="2038"/>
                  </a:cubicBezTo>
                  <a:cubicBezTo>
                    <a:pt x="1997" y="2020"/>
                    <a:pt x="1988" y="1997"/>
                    <a:pt x="1972" y="1997"/>
                  </a:cubicBezTo>
                  <a:cubicBezTo>
                    <a:pt x="1968" y="1997"/>
                    <a:pt x="1962" y="1999"/>
                    <a:pt x="1957" y="2004"/>
                  </a:cubicBezTo>
                  <a:cubicBezTo>
                    <a:pt x="1796" y="2105"/>
                    <a:pt x="1625" y="2224"/>
                    <a:pt x="1429" y="2224"/>
                  </a:cubicBezTo>
                  <a:cubicBezTo>
                    <a:pt x="1406" y="2224"/>
                    <a:pt x="1382" y="2222"/>
                    <a:pt x="1357" y="2218"/>
                  </a:cubicBezTo>
                  <a:cubicBezTo>
                    <a:pt x="1075" y="2173"/>
                    <a:pt x="1086" y="1823"/>
                    <a:pt x="1109" y="1620"/>
                  </a:cubicBezTo>
                  <a:cubicBezTo>
                    <a:pt x="1131" y="1258"/>
                    <a:pt x="1267" y="918"/>
                    <a:pt x="1211" y="545"/>
                  </a:cubicBezTo>
                  <a:cubicBezTo>
                    <a:pt x="1176" y="353"/>
                    <a:pt x="1052" y="115"/>
                    <a:pt x="849" y="47"/>
                  </a:cubicBezTo>
                  <a:cubicBezTo>
                    <a:pt x="769" y="15"/>
                    <a:pt x="692" y="1"/>
                    <a:pt x="6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1135272" y="4487108"/>
              <a:ext cx="64513" cy="128357"/>
            </a:xfrm>
            <a:custGeom>
              <a:avLst/>
              <a:gdLst/>
              <a:ahLst/>
              <a:cxnLst/>
              <a:rect l="l" t="t" r="r" b="b"/>
              <a:pathLst>
                <a:path w="1446" h="2877" extrusionOk="0">
                  <a:moveTo>
                    <a:pt x="15" y="0"/>
                  </a:moveTo>
                  <a:cubicBezTo>
                    <a:pt x="7" y="0"/>
                    <a:pt x="1" y="17"/>
                    <a:pt x="10" y="26"/>
                  </a:cubicBezTo>
                  <a:cubicBezTo>
                    <a:pt x="372" y="365"/>
                    <a:pt x="406" y="727"/>
                    <a:pt x="259" y="1179"/>
                  </a:cubicBezTo>
                  <a:cubicBezTo>
                    <a:pt x="157" y="1508"/>
                    <a:pt x="21" y="1802"/>
                    <a:pt x="101" y="2152"/>
                  </a:cubicBezTo>
                  <a:cubicBezTo>
                    <a:pt x="157" y="2423"/>
                    <a:pt x="350" y="2706"/>
                    <a:pt x="598" y="2830"/>
                  </a:cubicBezTo>
                  <a:cubicBezTo>
                    <a:pt x="666" y="2863"/>
                    <a:pt x="739" y="2876"/>
                    <a:pt x="815" y="2876"/>
                  </a:cubicBezTo>
                  <a:cubicBezTo>
                    <a:pt x="1028" y="2876"/>
                    <a:pt x="1259" y="2770"/>
                    <a:pt x="1435" y="2695"/>
                  </a:cubicBezTo>
                  <a:cubicBezTo>
                    <a:pt x="1446" y="2684"/>
                    <a:pt x="1435" y="2672"/>
                    <a:pt x="1423" y="2672"/>
                  </a:cubicBezTo>
                  <a:cubicBezTo>
                    <a:pt x="1230" y="2743"/>
                    <a:pt x="1045" y="2799"/>
                    <a:pt x="874" y="2799"/>
                  </a:cubicBezTo>
                  <a:cubicBezTo>
                    <a:pt x="666" y="2799"/>
                    <a:pt x="477" y="2716"/>
                    <a:pt x="315" y="2480"/>
                  </a:cubicBezTo>
                  <a:cubicBezTo>
                    <a:pt x="66" y="2118"/>
                    <a:pt x="134" y="1734"/>
                    <a:pt x="259" y="1360"/>
                  </a:cubicBezTo>
                  <a:cubicBezTo>
                    <a:pt x="350" y="1123"/>
                    <a:pt x="463" y="840"/>
                    <a:pt x="406" y="580"/>
                  </a:cubicBezTo>
                  <a:cubicBezTo>
                    <a:pt x="350" y="342"/>
                    <a:pt x="214" y="161"/>
                    <a:pt x="21" y="3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1135183" y="4481710"/>
              <a:ext cx="70536" cy="120327"/>
            </a:xfrm>
            <a:custGeom>
              <a:avLst/>
              <a:gdLst/>
              <a:ahLst/>
              <a:cxnLst/>
              <a:rect l="l" t="t" r="r" b="b"/>
              <a:pathLst>
                <a:path w="1581" h="2697" extrusionOk="0">
                  <a:moveTo>
                    <a:pt x="131" y="0"/>
                  </a:moveTo>
                  <a:cubicBezTo>
                    <a:pt x="94" y="0"/>
                    <a:pt x="55" y="4"/>
                    <a:pt x="12" y="11"/>
                  </a:cubicBezTo>
                  <a:cubicBezTo>
                    <a:pt x="1" y="11"/>
                    <a:pt x="12" y="34"/>
                    <a:pt x="23" y="34"/>
                  </a:cubicBezTo>
                  <a:cubicBezTo>
                    <a:pt x="59" y="28"/>
                    <a:pt x="92" y="26"/>
                    <a:pt x="124" y="26"/>
                  </a:cubicBezTo>
                  <a:cubicBezTo>
                    <a:pt x="825" y="26"/>
                    <a:pt x="564" y="1296"/>
                    <a:pt x="521" y="1707"/>
                  </a:cubicBezTo>
                  <a:cubicBezTo>
                    <a:pt x="487" y="2024"/>
                    <a:pt x="510" y="2318"/>
                    <a:pt x="736" y="2556"/>
                  </a:cubicBezTo>
                  <a:cubicBezTo>
                    <a:pt x="833" y="2658"/>
                    <a:pt x="947" y="2697"/>
                    <a:pt x="1065" y="2697"/>
                  </a:cubicBezTo>
                  <a:cubicBezTo>
                    <a:pt x="1235" y="2697"/>
                    <a:pt x="1414" y="2615"/>
                    <a:pt x="1561" y="2522"/>
                  </a:cubicBezTo>
                  <a:cubicBezTo>
                    <a:pt x="1580" y="2512"/>
                    <a:pt x="1567" y="2486"/>
                    <a:pt x="1548" y="2486"/>
                  </a:cubicBezTo>
                  <a:cubicBezTo>
                    <a:pt x="1545" y="2486"/>
                    <a:pt x="1542" y="2486"/>
                    <a:pt x="1538" y="2488"/>
                  </a:cubicBezTo>
                  <a:cubicBezTo>
                    <a:pt x="1396" y="2549"/>
                    <a:pt x="1249" y="2594"/>
                    <a:pt x="1110" y="2594"/>
                  </a:cubicBezTo>
                  <a:cubicBezTo>
                    <a:pt x="942" y="2594"/>
                    <a:pt x="786" y="2527"/>
                    <a:pt x="668" y="2341"/>
                  </a:cubicBezTo>
                  <a:cubicBezTo>
                    <a:pt x="555" y="2160"/>
                    <a:pt x="566" y="1923"/>
                    <a:pt x="589" y="1707"/>
                  </a:cubicBezTo>
                  <a:cubicBezTo>
                    <a:pt x="623" y="1357"/>
                    <a:pt x="679" y="1029"/>
                    <a:pt x="646" y="679"/>
                  </a:cubicBezTo>
                  <a:cubicBezTo>
                    <a:pt x="614" y="330"/>
                    <a:pt x="491" y="0"/>
                    <a:pt x="13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913712" y="4504508"/>
              <a:ext cx="167529" cy="149817"/>
            </a:xfrm>
            <a:custGeom>
              <a:avLst/>
              <a:gdLst/>
              <a:ahLst/>
              <a:cxnLst/>
              <a:rect l="l" t="t" r="r" b="b"/>
              <a:pathLst>
                <a:path w="3755" h="3358" extrusionOk="0">
                  <a:moveTo>
                    <a:pt x="1961" y="0"/>
                  </a:moveTo>
                  <a:cubicBezTo>
                    <a:pt x="1597" y="0"/>
                    <a:pt x="1203" y="50"/>
                    <a:pt x="837" y="201"/>
                  </a:cubicBezTo>
                  <a:cubicBezTo>
                    <a:pt x="498" y="462"/>
                    <a:pt x="1" y="2588"/>
                    <a:pt x="1245" y="3187"/>
                  </a:cubicBezTo>
                  <a:cubicBezTo>
                    <a:pt x="1492" y="3306"/>
                    <a:pt x="1737" y="3358"/>
                    <a:pt x="1971" y="3358"/>
                  </a:cubicBezTo>
                  <a:cubicBezTo>
                    <a:pt x="2913" y="3358"/>
                    <a:pt x="3683" y="2518"/>
                    <a:pt x="3755" y="1875"/>
                  </a:cubicBezTo>
                  <a:cubicBezTo>
                    <a:pt x="3755" y="1875"/>
                    <a:pt x="3303" y="959"/>
                    <a:pt x="3291" y="201"/>
                  </a:cubicBezTo>
                  <a:cubicBezTo>
                    <a:pt x="3291" y="201"/>
                    <a:pt x="2688" y="0"/>
                    <a:pt x="1961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946504" y="4504508"/>
              <a:ext cx="132194" cy="77630"/>
            </a:xfrm>
            <a:custGeom>
              <a:avLst/>
              <a:gdLst/>
              <a:ahLst/>
              <a:cxnLst/>
              <a:rect l="l" t="t" r="r" b="b"/>
              <a:pathLst>
                <a:path w="2963" h="1740" extrusionOk="0">
                  <a:moveTo>
                    <a:pt x="1226" y="0"/>
                  </a:moveTo>
                  <a:cubicBezTo>
                    <a:pt x="862" y="0"/>
                    <a:pt x="468" y="50"/>
                    <a:pt x="102" y="201"/>
                  </a:cubicBezTo>
                  <a:cubicBezTo>
                    <a:pt x="68" y="224"/>
                    <a:pt x="35" y="269"/>
                    <a:pt x="0" y="314"/>
                  </a:cubicBezTo>
                  <a:cubicBezTo>
                    <a:pt x="232" y="252"/>
                    <a:pt x="471" y="220"/>
                    <a:pt x="710" y="220"/>
                  </a:cubicBezTo>
                  <a:cubicBezTo>
                    <a:pt x="901" y="220"/>
                    <a:pt x="1092" y="240"/>
                    <a:pt x="1279" y="281"/>
                  </a:cubicBezTo>
                  <a:cubicBezTo>
                    <a:pt x="1618" y="360"/>
                    <a:pt x="1912" y="540"/>
                    <a:pt x="2126" y="812"/>
                  </a:cubicBezTo>
                  <a:cubicBezTo>
                    <a:pt x="2296" y="1050"/>
                    <a:pt x="2409" y="1332"/>
                    <a:pt x="2636" y="1536"/>
                  </a:cubicBezTo>
                  <a:cubicBezTo>
                    <a:pt x="2737" y="1626"/>
                    <a:pt x="2839" y="1694"/>
                    <a:pt x="2963" y="1739"/>
                  </a:cubicBezTo>
                  <a:cubicBezTo>
                    <a:pt x="2839" y="1468"/>
                    <a:pt x="2568" y="789"/>
                    <a:pt x="2556" y="201"/>
                  </a:cubicBezTo>
                  <a:cubicBezTo>
                    <a:pt x="2556" y="201"/>
                    <a:pt x="1953" y="0"/>
                    <a:pt x="1226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965644" y="4607837"/>
              <a:ext cx="28687" cy="9949"/>
            </a:xfrm>
            <a:custGeom>
              <a:avLst/>
              <a:gdLst/>
              <a:ahLst/>
              <a:cxnLst/>
              <a:rect l="l" t="t" r="r" b="b"/>
              <a:pathLst>
                <a:path w="643" h="223" extrusionOk="0">
                  <a:moveTo>
                    <a:pt x="81" y="0"/>
                  </a:moveTo>
                  <a:cubicBezTo>
                    <a:pt x="69" y="0"/>
                    <a:pt x="69" y="0"/>
                    <a:pt x="58" y="11"/>
                  </a:cubicBezTo>
                  <a:cubicBezTo>
                    <a:pt x="1" y="91"/>
                    <a:pt x="137" y="169"/>
                    <a:pt x="205" y="192"/>
                  </a:cubicBezTo>
                  <a:cubicBezTo>
                    <a:pt x="253" y="212"/>
                    <a:pt x="305" y="223"/>
                    <a:pt x="356" y="223"/>
                  </a:cubicBezTo>
                  <a:cubicBezTo>
                    <a:pt x="448" y="223"/>
                    <a:pt x="539" y="190"/>
                    <a:pt x="612" y="124"/>
                  </a:cubicBezTo>
                  <a:cubicBezTo>
                    <a:pt x="642" y="104"/>
                    <a:pt x="618" y="66"/>
                    <a:pt x="589" y="66"/>
                  </a:cubicBezTo>
                  <a:cubicBezTo>
                    <a:pt x="586" y="66"/>
                    <a:pt x="582" y="67"/>
                    <a:pt x="578" y="68"/>
                  </a:cubicBezTo>
                  <a:cubicBezTo>
                    <a:pt x="548" y="71"/>
                    <a:pt x="518" y="73"/>
                    <a:pt x="487" y="73"/>
                  </a:cubicBezTo>
                  <a:cubicBezTo>
                    <a:pt x="411" y="73"/>
                    <a:pt x="333" y="65"/>
                    <a:pt x="262" y="56"/>
                  </a:cubicBezTo>
                  <a:cubicBezTo>
                    <a:pt x="205" y="46"/>
                    <a:pt x="148" y="11"/>
                    <a:pt x="8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033817" y="4590750"/>
              <a:ext cx="22709" cy="18828"/>
            </a:xfrm>
            <a:custGeom>
              <a:avLst/>
              <a:gdLst/>
              <a:ahLst/>
              <a:cxnLst/>
              <a:rect l="l" t="t" r="r" b="b"/>
              <a:pathLst>
                <a:path w="509" h="422" extrusionOk="0">
                  <a:moveTo>
                    <a:pt x="275" y="1"/>
                  </a:moveTo>
                  <a:cubicBezTo>
                    <a:pt x="229" y="1"/>
                    <a:pt x="181" y="12"/>
                    <a:pt x="136" y="32"/>
                  </a:cubicBezTo>
                  <a:cubicBezTo>
                    <a:pt x="56" y="67"/>
                    <a:pt x="0" y="191"/>
                    <a:pt x="33" y="281"/>
                  </a:cubicBezTo>
                  <a:cubicBezTo>
                    <a:pt x="45" y="315"/>
                    <a:pt x="56" y="338"/>
                    <a:pt x="79" y="361"/>
                  </a:cubicBezTo>
                  <a:cubicBezTo>
                    <a:pt x="113" y="394"/>
                    <a:pt x="136" y="406"/>
                    <a:pt x="169" y="417"/>
                  </a:cubicBezTo>
                  <a:cubicBezTo>
                    <a:pt x="179" y="420"/>
                    <a:pt x="191" y="422"/>
                    <a:pt x="204" y="422"/>
                  </a:cubicBezTo>
                  <a:cubicBezTo>
                    <a:pt x="236" y="422"/>
                    <a:pt x="273" y="414"/>
                    <a:pt x="305" y="406"/>
                  </a:cubicBezTo>
                  <a:cubicBezTo>
                    <a:pt x="350" y="394"/>
                    <a:pt x="385" y="383"/>
                    <a:pt x="418" y="349"/>
                  </a:cubicBezTo>
                  <a:cubicBezTo>
                    <a:pt x="508" y="281"/>
                    <a:pt x="508" y="134"/>
                    <a:pt x="430" y="55"/>
                  </a:cubicBezTo>
                  <a:cubicBezTo>
                    <a:pt x="386" y="18"/>
                    <a:pt x="332" y="1"/>
                    <a:pt x="27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932361" y="4599494"/>
              <a:ext cx="19229" cy="16775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17" y="1"/>
                  </a:moveTo>
                  <a:cubicBezTo>
                    <a:pt x="182" y="1"/>
                    <a:pt x="147" y="10"/>
                    <a:pt x="114" y="29"/>
                  </a:cubicBezTo>
                  <a:cubicBezTo>
                    <a:pt x="12" y="74"/>
                    <a:pt x="1" y="198"/>
                    <a:pt x="46" y="278"/>
                  </a:cubicBezTo>
                  <a:cubicBezTo>
                    <a:pt x="80" y="323"/>
                    <a:pt x="114" y="356"/>
                    <a:pt x="171" y="368"/>
                  </a:cubicBezTo>
                  <a:cubicBezTo>
                    <a:pt x="184" y="373"/>
                    <a:pt x="200" y="375"/>
                    <a:pt x="217" y="375"/>
                  </a:cubicBezTo>
                  <a:cubicBezTo>
                    <a:pt x="241" y="375"/>
                    <a:pt x="268" y="370"/>
                    <a:pt x="295" y="356"/>
                  </a:cubicBezTo>
                  <a:cubicBezTo>
                    <a:pt x="317" y="346"/>
                    <a:pt x="340" y="334"/>
                    <a:pt x="362" y="311"/>
                  </a:cubicBezTo>
                  <a:cubicBezTo>
                    <a:pt x="430" y="243"/>
                    <a:pt x="430" y="119"/>
                    <a:pt x="352" y="52"/>
                  </a:cubicBezTo>
                  <a:cubicBezTo>
                    <a:pt x="312" y="18"/>
                    <a:pt x="265" y="1"/>
                    <a:pt x="2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1026723" y="4535516"/>
              <a:ext cx="18694" cy="10931"/>
            </a:xfrm>
            <a:custGeom>
              <a:avLst/>
              <a:gdLst/>
              <a:ahLst/>
              <a:cxnLst/>
              <a:rect l="l" t="t" r="r" b="b"/>
              <a:pathLst>
                <a:path w="419" h="245" extrusionOk="0">
                  <a:moveTo>
                    <a:pt x="90" y="1"/>
                  </a:moveTo>
                  <a:cubicBezTo>
                    <a:pt x="76" y="1"/>
                    <a:pt x="61" y="2"/>
                    <a:pt x="46" y="4"/>
                  </a:cubicBezTo>
                  <a:cubicBezTo>
                    <a:pt x="12" y="4"/>
                    <a:pt x="1" y="61"/>
                    <a:pt x="34" y="72"/>
                  </a:cubicBezTo>
                  <a:cubicBezTo>
                    <a:pt x="170" y="106"/>
                    <a:pt x="295" y="129"/>
                    <a:pt x="396" y="242"/>
                  </a:cubicBezTo>
                  <a:cubicBezTo>
                    <a:pt x="398" y="244"/>
                    <a:pt x="400" y="245"/>
                    <a:pt x="402" y="245"/>
                  </a:cubicBezTo>
                  <a:cubicBezTo>
                    <a:pt x="411" y="245"/>
                    <a:pt x="419" y="228"/>
                    <a:pt x="419" y="219"/>
                  </a:cubicBezTo>
                  <a:cubicBezTo>
                    <a:pt x="357" y="96"/>
                    <a:pt x="231" y="1"/>
                    <a:pt x="9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938429" y="4541673"/>
              <a:ext cx="13161" cy="9369"/>
            </a:xfrm>
            <a:custGeom>
              <a:avLst/>
              <a:gdLst/>
              <a:ahLst/>
              <a:cxnLst/>
              <a:rect l="l" t="t" r="r" b="b"/>
              <a:pathLst>
                <a:path w="295" h="210" extrusionOk="0">
                  <a:moveTo>
                    <a:pt x="242" y="1"/>
                  </a:moveTo>
                  <a:cubicBezTo>
                    <a:pt x="134" y="1"/>
                    <a:pt x="22" y="87"/>
                    <a:pt x="0" y="194"/>
                  </a:cubicBezTo>
                  <a:cubicBezTo>
                    <a:pt x="0" y="202"/>
                    <a:pt x="12" y="210"/>
                    <a:pt x="22" y="210"/>
                  </a:cubicBezTo>
                  <a:cubicBezTo>
                    <a:pt x="27" y="210"/>
                    <a:pt x="31" y="208"/>
                    <a:pt x="35" y="205"/>
                  </a:cubicBezTo>
                  <a:cubicBezTo>
                    <a:pt x="57" y="149"/>
                    <a:pt x="91" y="126"/>
                    <a:pt x="136" y="104"/>
                  </a:cubicBezTo>
                  <a:cubicBezTo>
                    <a:pt x="181" y="81"/>
                    <a:pt x="238" y="69"/>
                    <a:pt x="272" y="47"/>
                  </a:cubicBezTo>
                  <a:cubicBezTo>
                    <a:pt x="294" y="36"/>
                    <a:pt x="283" y="1"/>
                    <a:pt x="261" y="1"/>
                  </a:cubicBezTo>
                  <a:cubicBezTo>
                    <a:pt x="255" y="1"/>
                    <a:pt x="248" y="1"/>
                    <a:pt x="24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994421" y="4610961"/>
              <a:ext cx="29312" cy="32703"/>
            </a:xfrm>
            <a:custGeom>
              <a:avLst/>
              <a:gdLst/>
              <a:ahLst/>
              <a:cxnLst/>
              <a:rect l="l" t="t" r="r" b="b"/>
              <a:pathLst>
                <a:path w="657" h="733" extrusionOk="0">
                  <a:moveTo>
                    <a:pt x="538" y="1"/>
                  </a:moveTo>
                  <a:cubicBezTo>
                    <a:pt x="535" y="1"/>
                    <a:pt x="532" y="4"/>
                    <a:pt x="532" y="9"/>
                  </a:cubicBezTo>
                  <a:cubicBezTo>
                    <a:pt x="509" y="145"/>
                    <a:pt x="487" y="303"/>
                    <a:pt x="408" y="428"/>
                  </a:cubicBezTo>
                  <a:cubicBezTo>
                    <a:pt x="328" y="529"/>
                    <a:pt x="261" y="574"/>
                    <a:pt x="57" y="642"/>
                  </a:cubicBezTo>
                  <a:cubicBezTo>
                    <a:pt x="1" y="654"/>
                    <a:pt x="46" y="733"/>
                    <a:pt x="91" y="733"/>
                  </a:cubicBezTo>
                  <a:cubicBezTo>
                    <a:pt x="442" y="677"/>
                    <a:pt x="657" y="337"/>
                    <a:pt x="544" y="9"/>
                  </a:cubicBezTo>
                  <a:cubicBezTo>
                    <a:pt x="544" y="4"/>
                    <a:pt x="541" y="1"/>
                    <a:pt x="53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1002988" y="4570539"/>
              <a:ext cx="35246" cy="25564"/>
            </a:xfrm>
            <a:custGeom>
              <a:avLst/>
              <a:gdLst/>
              <a:ahLst/>
              <a:cxnLst/>
              <a:rect l="l" t="t" r="r" b="b"/>
              <a:pathLst>
                <a:path w="790" h="573" extrusionOk="0">
                  <a:moveTo>
                    <a:pt x="770" y="1"/>
                  </a:moveTo>
                  <a:cubicBezTo>
                    <a:pt x="766" y="1"/>
                    <a:pt x="762" y="4"/>
                    <a:pt x="759" y="10"/>
                  </a:cubicBezTo>
                  <a:cubicBezTo>
                    <a:pt x="668" y="113"/>
                    <a:pt x="589" y="226"/>
                    <a:pt x="487" y="327"/>
                  </a:cubicBezTo>
                  <a:cubicBezTo>
                    <a:pt x="442" y="372"/>
                    <a:pt x="374" y="417"/>
                    <a:pt x="317" y="452"/>
                  </a:cubicBezTo>
                  <a:cubicBezTo>
                    <a:pt x="282" y="474"/>
                    <a:pt x="250" y="483"/>
                    <a:pt x="221" y="483"/>
                  </a:cubicBezTo>
                  <a:cubicBezTo>
                    <a:pt x="129" y="483"/>
                    <a:pt x="64" y="390"/>
                    <a:pt x="13" y="304"/>
                  </a:cubicBezTo>
                  <a:cubicBezTo>
                    <a:pt x="13" y="301"/>
                    <a:pt x="12" y="300"/>
                    <a:pt x="10" y="300"/>
                  </a:cubicBezTo>
                  <a:cubicBezTo>
                    <a:pt x="7" y="300"/>
                    <a:pt x="1" y="308"/>
                    <a:pt x="1" y="316"/>
                  </a:cubicBezTo>
                  <a:cubicBezTo>
                    <a:pt x="37" y="470"/>
                    <a:pt x="110" y="573"/>
                    <a:pt x="248" y="573"/>
                  </a:cubicBezTo>
                  <a:cubicBezTo>
                    <a:pt x="282" y="573"/>
                    <a:pt x="320" y="567"/>
                    <a:pt x="363" y="553"/>
                  </a:cubicBezTo>
                  <a:cubicBezTo>
                    <a:pt x="589" y="485"/>
                    <a:pt x="691" y="226"/>
                    <a:pt x="781" y="33"/>
                  </a:cubicBezTo>
                  <a:cubicBezTo>
                    <a:pt x="789" y="17"/>
                    <a:pt x="780" y="1"/>
                    <a:pt x="77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939946" y="4579507"/>
              <a:ext cx="27081" cy="18961"/>
            </a:xfrm>
            <a:custGeom>
              <a:avLst/>
              <a:gdLst/>
              <a:ahLst/>
              <a:cxnLst/>
              <a:rect l="l" t="t" r="r" b="b"/>
              <a:pathLst>
                <a:path w="607" h="425" extrusionOk="0">
                  <a:moveTo>
                    <a:pt x="585" y="1"/>
                  </a:moveTo>
                  <a:cubicBezTo>
                    <a:pt x="578" y="1"/>
                    <a:pt x="570" y="4"/>
                    <a:pt x="566" y="13"/>
                  </a:cubicBezTo>
                  <a:cubicBezTo>
                    <a:pt x="487" y="115"/>
                    <a:pt x="430" y="206"/>
                    <a:pt x="317" y="262"/>
                  </a:cubicBezTo>
                  <a:cubicBezTo>
                    <a:pt x="277" y="294"/>
                    <a:pt x="236" y="321"/>
                    <a:pt x="187" y="321"/>
                  </a:cubicBezTo>
                  <a:cubicBezTo>
                    <a:pt x="168" y="321"/>
                    <a:pt x="147" y="317"/>
                    <a:pt x="125" y="307"/>
                  </a:cubicBezTo>
                  <a:cubicBezTo>
                    <a:pt x="79" y="273"/>
                    <a:pt x="46" y="206"/>
                    <a:pt x="23" y="160"/>
                  </a:cubicBezTo>
                  <a:cubicBezTo>
                    <a:pt x="23" y="157"/>
                    <a:pt x="21" y="155"/>
                    <a:pt x="19" y="155"/>
                  </a:cubicBezTo>
                  <a:cubicBezTo>
                    <a:pt x="12" y="155"/>
                    <a:pt x="1" y="164"/>
                    <a:pt x="1" y="171"/>
                  </a:cubicBezTo>
                  <a:cubicBezTo>
                    <a:pt x="21" y="284"/>
                    <a:pt x="79" y="425"/>
                    <a:pt x="198" y="425"/>
                  </a:cubicBezTo>
                  <a:cubicBezTo>
                    <a:pt x="211" y="425"/>
                    <a:pt x="224" y="423"/>
                    <a:pt x="238" y="420"/>
                  </a:cubicBezTo>
                  <a:cubicBezTo>
                    <a:pt x="430" y="375"/>
                    <a:pt x="532" y="194"/>
                    <a:pt x="600" y="25"/>
                  </a:cubicBezTo>
                  <a:cubicBezTo>
                    <a:pt x="607" y="11"/>
                    <a:pt x="596" y="1"/>
                    <a:pt x="58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1062058" y="4568397"/>
              <a:ext cx="57955" cy="51753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52" y="1"/>
                  </a:moveTo>
                  <a:cubicBezTo>
                    <a:pt x="369" y="1"/>
                    <a:pt x="136" y="217"/>
                    <a:pt x="136" y="217"/>
                  </a:cubicBezTo>
                  <a:lnTo>
                    <a:pt x="0" y="1099"/>
                  </a:lnTo>
                  <a:cubicBezTo>
                    <a:pt x="103" y="1141"/>
                    <a:pt x="202" y="1160"/>
                    <a:pt x="296" y="1160"/>
                  </a:cubicBezTo>
                  <a:cubicBezTo>
                    <a:pt x="907" y="1160"/>
                    <a:pt x="1299" y="372"/>
                    <a:pt x="995" y="126"/>
                  </a:cubicBezTo>
                  <a:cubicBezTo>
                    <a:pt x="881" y="34"/>
                    <a:pt x="763" y="1"/>
                    <a:pt x="652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1072632" y="4582317"/>
              <a:ext cx="28286" cy="28286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42" y="290"/>
                  </a:moveTo>
                  <a:cubicBezTo>
                    <a:pt x="371" y="290"/>
                    <a:pt x="397" y="302"/>
                    <a:pt x="407" y="334"/>
                  </a:cubicBezTo>
                  <a:cubicBezTo>
                    <a:pt x="430" y="391"/>
                    <a:pt x="362" y="437"/>
                    <a:pt x="329" y="470"/>
                  </a:cubicBezTo>
                  <a:cubicBezTo>
                    <a:pt x="292" y="489"/>
                    <a:pt x="246" y="507"/>
                    <a:pt x="200" y="507"/>
                  </a:cubicBezTo>
                  <a:cubicBezTo>
                    <a:pt x="190" y="507"/>
                    <a:pt x="180" y="506"/>
                    <a:pt x="170" y="504"/>
                  </a:cubicBezTo>
                  <a:cubicBezTo>
                    <a:pt x="181" y="459"/>
                    <a:pt x="193" y="402"/>
                    <a:pt x="204" y="357"/>
                  </a:cubicBezTo>
                  <a:cubicBezTo>
                    <a:pt x="216" y="346"/>
                    <a:pt x="238" y="334"/>
                    <a:pt x="249" y="323"/>
                  </a:cubicBezTo>
                  <a:cubicBezTo>
                    <a:pt x="273" y="305"/>
                    <a:pt x="309" y="290"/>
                    <a:pt x="342" y="290"/>
                  </a:cubicBezTo>
                  <a:close/>
                  <a:moveTo>
                    <a:pt x="525" y="0"/>
                  </a:moveTo>
                  <a:cubicBezTo>
                    <a:pt x="402" y="0"/>
                    <a:pt x="275" y="41"/>
                    <a:pt x="193" y="143"/>
                  </a:cubicBezTo>
                  <a:cubicBezTo>
                    <a:pt x="113" y="256"/>
                    <a:pt x="0" y="482"/>
                    <a:pt x="80" y="618"/>
                  </a:cubicBezTo>
                  <a:cubicBezTo>
                    <a:pt x="90" y="628"/>
                    <a:pt x="105" y="633"/>
                    <a:pt x="119" y="633"/>
                  </a:cubicBezTo>
                  <a:cubicBezTo>
                    <a:pt x="136" y="633"/>
                    <a:pt x="153" y="625"/>
                    <a:pt x="159" y="606"/>
                  </a:cubicBezTo>
                  <a:lnTo>
                    <a:pt x="159" y="583"/>
                  </a:lnTo>
                  <a:cubicBezTo>
                    <a:pt x="170" y="585"/>
                    <a:pt x="182" y="586"/>
                    <a:pt x="195" y="586"/>
                  </a:cubicBezTo>
                  <a:cubicBezTo>
                    <a:pt x="337" y="586"/>
                    <a:pt x="507" y="469"/>
                    <a:pt x="475" y="323"/>
                  </a:cubicBezTo>
                  <a:cubicBezTo>
                    <a:pt x="467" y="254"/>
                    <a:pt x="399" y="225"/>
                    <a:pt x="337" y="225"/>
                  </a:cubicBezTo>
                  <a:cubicBezTo>
                    <a:pt x="318" y="225"/>
                    <a:pt x="299" y="228"/>
                    <a:pt x="283" y="233"/>
                  </a:cubicBezTo>
                  <a:cubicBezTo>
                    <a:pt x="277" y="233"/>
                    <a:pt x="270" y="233"/>
                    <a:pt x="266" y="235"/>
                  </a:cubicBezTo>
                  <a:lnTo>
                    <a:pt x="266" y="235"/>
                  </a:lnTo>
                  <a:cubicBezTo>
                    <a:pt x="345" y="105"/>
                    <a:pt x="468" y="40"/>
                    <a:pt x="611" y="29"/>
                  </a:cubicBezTo>
                  <a:cubicBezTo>
                    <a:pt x="634" y="29"/>
                    <a:pt x="634" y="7"/>
                    <a:pt x="611" y="7"/>
                  </a:cubicBezTo>
                  <a:cubicBezTo>
                    <a:pt x="583" y="3"/>
                    <a:pt x="554" y="0"/>
                    <a:pt x="52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1032657" y="4646965"/>
              <a:ext cx="112162" cy="171946"/>
            </a:xfrm>
            <a:custGeom>
              <a:avLst/>
              <a:gdLst/>
              <a:ahLst/>
              <a:cxnLst/>
              <a:rect l="l" t="t" r="r" b="b"/>
              <a:pathLst>
                <a:path w="2514" h="3854" extrusionOk="0">
                  <a:moveTo>
                    <a:pt x="808" y="0"/>
                  </a:moveTo>
                  <a:cubicBezTo>
                    <a:pt x="0" y="0"/>
                    <a:pt x="91" y="597"/>
                    <a:pt x="467" y="887"/>
                  </a:cubicBezTo>
                  <a:cubicBezTo>
                    <a:pt x="874" y="1192"/>
                    <a:pt x="1428" y="1317"/>
                    <a:pt x="1552" y="1521"/>
                  </a:cubicBezTo>
                  <a:cubicBezTo>
                    <a:pt x="1677" y="1724"/>
                    <a:pt x="1247" y="2956"/>
                    <a:pt x="1247" y="2956"/>
                  </a:cubicBezTo>
                  <a:cubicBezTo>
                    <a:pt x="1247" y="2956"/>
                    <a:pt x="637" y="3149"/>
                    <a:pt x="931" y="3420"/>
                  </a:cubicBezTo>
                  <a:cubicBezTo>
                    <a:pt x="931" y="3420"/>
                    <a:pt x="750" y="3635"/>
                    <a:pt x="874" y="3748"/>
                  </a:cubicBezTo>
                  <a:cubicBezTo>
                    <a:pt x="950" y="3824"/>
                    <a:pt x="1051" y="3853"/>
                    <a:pt x="1155" y="3853"/>
                  </a:cubicBezTo>
                  <a:cubicBezTo>
                    <a:pt x="1392" y="3853"/>
                    <a:pt x="1646" y="3700"/>
                    <a:pt x="1654" y="3590"/>
                  </a:cubicBezTo>
                  <a:cubicBezTo>
                    <a:pt x="1665" y="3431"/>
                    <a:pt x="1597" y="3137"/>
                    <a:pt x="1597" y="3137"/>
                  </a:cubicBezTo>
                  <a:cubicBezTo>
                    <a:pt x="1597" y="3137"/>
                    <a:pt x="2423" y="2255"/>
                    <a:pt x="2479" y="1667"/>
                  </a:cubicBezTo>
                  <a:cubicBezTo>
                    <a:pt x="2514" y="1227"/>
                    <a:pt x="1903" y="73"/>
                    <a:pt x="942" y="5"/>
                  </a:cubicBezTo>
                  <a:cubicBezTo>
                    <a:pt x="895" y="2"/>
                    <a:pt x="850" y="0"/>
                    <a:pt x="808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1074640" y="4806064"/>
              <a:ext cx="9637" cy="11689"/>
            </a:xfrm>
            <a:custGeom>
              <a:avLst/>
              <a:gdLst/>
              <a:ahLst/>
              <a:cxnLst/>
              <a:rect l="l" t="t" r="r" b="b"/>
              <a:pathLst>
                <a:path w="216" h="262" extrusionOk="0">
                  <a:moveTo>
                    <a:pt x="204" y="1"/>
                  </a:moveTo>
                  <a:cubicBezTo>
                    <a:pt x="204" y="1"/>
                    <a:pt x="193" y="1"/>
                    <a:pt x="193" y="13"/>
                  </a:cubicBezTo>
                  <a:cubicBezTo>
                    <a:pt x="193" y="13"/>
                    <a:pt x="181" y="182"/>
                    <a:pt x="12" y="227"/>
                  </a:cubicBezTo>
                  <a:cubicBezTo>
                    <a:pt x="12" y="239"/>
                    <a:pt x="1" y="239"/>
                    <a:pt x="1" y="250"/>
                  </a:cubicBezTo>
                  <a:cubicBezTo>
                    <a:pt x="12" y="261"/>
                    <a:pt x="12" y="261"/>
                    <a:pt x="23" y="261"/>
                  </a:cubicBezTo>
                  <a:cubicBezTo>
                    <a:pt x="204" y="204"/>
                    <a:pt x="216" y="13"/>
                    <a:pt x="216" y="13"/>
                  </a:cubicBezTo>
                  <a:cubicBezTo>
                    <a:pt x="216" y="13"/>
                    <a:pt x="216" y="1"/>
                    <a:pt x="204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1089765" y="4807090"/>
              <a:ext cx="7629" cy="11689"/>
            </a:xfrm>
            <a:custGeom>
              <a:avLst/>
              <a:gdLst/>
              <a:ahLst/>
              <a:cxnLst/>
              <a:rect l="l" t="t" r="r" b="b"/>
              <a:pathLst>
                <a:path w="171" h="262" extrusionOk="0">
                  <a:moveTo>
                    <a:pt x="126" y="1"/>
                  </a:moveTo>
                  <a:lnTo>
                    <a:pt x="114" y="12"/>
                  </a:lnTo>
                  <a:cubicBezTo>
                    <a:pt x="114" y="12"/>
                    <a:pt x="136" y="114"/>
                    <a:pt x="1" y="238"/>
                  </a:cubicBezTo>
                  <a:lnTo>
                    <a:pt x="1" y="249"/>
                  </a:lnTo>
                  <a:cubicBezTo>
                    <a:pt x="13" y="261"/>
                    <a:pt x="13" y="261"/>
                    <a:pt x="23" y="261"/>
                  </a:cubicBezTo>
                  <a:cubicBezTo>
                    <a:pt x="171" y="125"/>
                    <a:pt x="148" y="12"/>
                    <a:pt x="148" y="12"/>
                  </a:cubicBezTo>
                  <a:cubicBezTo>
                    <a:pt x="136" y="1"/>
                    <a:pt x="136" y="1"/>
                    <a:pt x="12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6"/>
          <p:cNvGrpSpPr/>
          <p:nvPr/>
        </p:nvGrpSpPr>
        <p:grpSpPr>
          <a:xfrm>
            <a:off x="7031615" y="1995040"/>
            <a:ext cx="1328994" cy="1822460"/>
            <a:chOff x="436238" y="4128757"/>
            <a:chExt cx="380659" cy="522000"/>
          </a:xfrm>
        </p:grpSpPr>
        <p:sp>
          <p:nvSpPr>
            <p:cNvPr id="500" name="Google Shape;500;p36"/>
            <p:cNvSpPr/>
            <p:nvPr/>
          </p:nvSpPr>
          <p:spPr>
            <a:xfrm>
              <a:off x="461133" y="4332828"/>
              <a:ext cx="135808" cy="103462"/>
            </a:xfrm>
            <a:custGeom>
              <a:avLst/>
              <a:gdLst/>
              <a:ahLst/>
              <a:cxnLst/>
              <a:rect l="l" t="t" r="r" b="b"/>
              <a:pathLst>
                <a:path w="3044" h="2319" extrusionOk="0">
                  <a:moveTo>
                    <a:pt x="2591" y="1"/>
                  </a:moveTo>
                  <a:cubicBezTo>
                    <a:pt x="2369" y="67"/>
                    <a:pt x="1898" y="1382"/>
                    <a:pt x="1708" y="1382"/>
                  </a:cubicBezTo>
                  <a:cubicBezTo>
                    <a:pt x="1705" y="1382"/>
                    <a:pt x="1701" y="1382"/>
                    <a:pt x="1697" y="1380"/>
                  </a:cubicBezTo>
                  <a:cubicBezTo>
                    <a:pt x="1528" y="1324"/>
                    <a:pt x="1019" y="985"/>
                    <a:pt x="1019" y="985"/>
                  </a:cubicBezTo>
                  <a:cubicBezTo>
                    <a:pt x="1019" y="985"/>
                    <a:pt x="1313" y="352"/>
                    <a:pt x="895" y="329"/>
                  </a:cubicBezTo>
                  <a:cubicBezTo>
                    <a:pt x="895" y="329"/>
                    <a:pt x="725" y="135"/>
                    <a:pt x="608" y="135"/>
                  </a:cubicBezTo>
                  <a:cubicBezTo>
                    <a:pt x="551" y="135"/>
                    <a:pt x="506" y="181"/>
                    <a:pt x="498" y="317"/>
                  </a:cubicBezTo>
                  <a:cubicBezTo>
                    <a:pt x="498" y="317"/>
                    <a:pt x="1" y="815"/>
                    <a:pt x="736" y="1076"/>
                  </a:cubicBezTo>
                  <a:cubicBezTo>
                    <a:pt x="736" y="1076"/>
                    <a:pt x="1234" y="2195"/>
                    <a:pt x="1731" y="2308"/>
                  </a:cubicBezTo>
                  <a:cubicBezTo>
                    <a:pt x="1760" y="2315"/>
                    <a:pt x="1789" y="2318"/>
                    <a:pt x="1818" y="2318"/>
                  </a:cubicBezTo>
                  <a:cubicBezTo>
                    <a:pt x="2288" y="2318"/>
                    <a:pt x="2840" y="1426"/>
                    <a:pt x="2840" y="1426"/>
                  </a:cubicBezTo>
                  <a:cubicBezTo>
                    <a:pt x="2840" y="1426"/>
                    <a:pt x="3043" y="1"/>
                    <a:pt x="2591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549472" y="4332828"/>
              <a:ext cx="47470" cy="101990"/>
            </a:xfrm>
            <a:custGeom>
              <a:avLst/>
              <a:gdLst/>
              <a:ahLst/>
              <a:cxnLst/>
              <a:rect l="l" t="t" r="r" b="b"/>
              <a:pathLst>
                <a:path w="1064" h="2286" extrusionOk="0">
                  <a:moveTo>
                    <a:pt x="611" y="1"/>
                  </a:moveTo>
                  <a:cubicBezTo>
                    <a:pt x="576" y="13"/>
                    <a:pt x="543" y="46"/>
                    <a:pt x="498" y="103"/>
                  </a:cubicBezTo>
                  <a:cubicBezTo>
                    <a:pt x="475" y="465"/>
                    <a:pt x="418" y="827"/>
                    <a:pt x="339" y="1177"/>
                  </a:cubicBezTo>
                  <a:cubicBezTo>
                    <a:pt x="237" y="1573"/>
                    <a:pt x="147" y="1946"/>
                    <a:pt x="0" y="2285"/>
                  </a:cubicBezTo>
                  <a:cubicBezTo>
                    <a:pt x="430" y="2127"/>
                    <a:pt x="860" y="1426"/>
                    <a:pt x="860" y="1426"/>
                  </a:cubicBezTo>
                  <a:cubicBezTo>
                    <a:pt x="860" y="1426"/>
                    <a:pt x="1063" y="1"/>
                    <a:pt x="61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77284" y="4346436"/>
              <a:ext cx="26278" cy="24315"/>
            </a:xfrm>
            <a:custGeom>
              <a:avLst/>
              <a:gdLst/>
              <a:ahLst/>
              <a:cxnLst/>
              <a:rect l="l" t="t" r="r" b="b"/>
              <a:pathLst>
                <a:path w="589" h="545" extrusionOk="0">
                  <a:moveTo>
                    <a:pt x="476" y="273"/>
                  </a:moveTo>
                  <a:cubicBezTo>
                    <a:pt x="487" y="306"/>
                    <a:pt x="487" y="341"/>
                    <a:pt x="476" y="363"/>
                  </a:cubicBezTo>
                  <a:cubicBezTo>
                    <a:pt x="465" y="397"/>
                    <a:pt x="430" y="409"/>
                    <a:pt x="408" y="409"/>
                  </a:cubicBezTo>
                  <a:lnTo>
                    <a:pt x="408" y="386"/>
                  </a:lnTo>
                  <a:cubicBezTo>
                    <a:pt x="385" y="352"/>
                    <a:pt x="352" y="318"/>
                    <a:pt x="317" y="284"/>
                  </a:cubicBezTo>
                  <a:lnTo>
                    <a:pt x="363" y="284"/>
                  </a:lnTo>
                  <a:cubicBezTo>
                    <a:pt x="397" y="284"/>
                    <a:pt x="430" y="284"/>
                    <a:pt x="476" y="273"/>
                  </a:cubicBezTo>
                  <a:close/>
                  <a:moveTo>
                    <a:pt x="155" y="1"/>
                  </a:moveTo>
                  <a:cubicBezTo>
                    <a:pt x="143" y="1"/>
                    <a:pt x="136" y="2"/>
                    <a:pt x="136" y="2"/>
                  </a:cubicBezTo>
                  <a:cubicBezTo>
                    <a:pt x="125" y="2"/>
                    <a:pt x="125" y="12"/>
                    <a:pt x="125" y="12"/>
                  </a:cubicBezTo>
                  <a:cubicBezTo>
                    <a:pt x="125" y="24"/>
                    <a:pt x="136" y="24"/>
                    <a:pt x="136" y="24"/>
                  </a:cubicBezTo>
                  <a:cubicBezTo>
                    <a:pt x="136" y="24"/>
                    <a:pt x="144" y="23"/>
                    <a:pt x="157" y="23"/>
                  </a:cubicBezTo>
                  <a:cubicBezTo>
                    <a:pt x="187" y="23"/>
                    <a:pt x="247" y="29"/>
                    <a:pt x="295" y="69"/>
                  </a:cubicBezTo>
                  <a:cubicBezTo>
                    <a:pt x="261" y="80"/>
                    <a:pt x="227" y="103"/>
                    <a:pt x="204" y="137"/>
                  </a:cubicBezTo>
                  <a:cubicBezTo>
                    <a:pt x="193" y="148"/>
                    <a:pt x="182" y="171"/>
                    <a:pt x="193" y="193"/>
                  </a:cubicBezTo>
                  <a:cubicBezTo>
                    <a:pt x="193" y="205"/>
                    <a:pt x="204" y="216"/>
                    <a:pt x="204" y="228"/>
                  </a:cubicBezTo>
                  <a:cubicBezTo>
                    <a:pt x="136" y="193"/>
                    <a:pt x="58" y="183"/>
                    <a:pt x="12" y="183"/>
                  </a:cubicBezTo>
                  <a:cubicBezTo>
                    <a:pt x="1" y="183"/>
                    <a:pt x="1" y="193"/>
                    <a:pt x="1" y="193"/>
                  </a:cubicBezTo>
                  <a:cubicBezTo>
                    <a:pt x="1" y="205"/>
                    <a:pt x="12" y="205"/>
                    <a:pt x="12" y="205"/>
                  </a:cubicBezTo>
                  <a:cubicBezTo>
                    <a:pt x="91" y="205"/>
                    <a:pt x="317" y="261"/>
                    <a:pt x="385" y="397"/>
                  </a:cubicBezTo>
                  <a:cubicBezTo>
                    <a:pt x="397" y="431"/>
                    <a:pt x="408" y="465"/>
                    <a:pt x="385" y="487"/>
                  </a:cubicBezTo>
                  <a:cubicBezTo>
                    <a:pt x="367" y="512"/>
                    <a:pt x="333" y="523"/>
                    <a:pt x="292" y="523"/>
                  </a:cubicBezTo>
                  <a:cubicBezTo>
                    <a:pt x="258" y="523"/>
                    <a:pt x="218" y="515"/>
                    <a:pt x="182" y="499"/>
                  </a:cubicBezTo>
                  <a:cubicBezTo>
                    <a:pt x="182" y="499"/>
                    <a:pt x="171" y="499"/>
                    <a:pt x="171" y="510"/>
                  </a:cubicBezTo>
                  <a:lnTo>
                    <a:pt x="171" y="522"/>
                  </a:lnTo>
                  <a:cubicBezTo>
                    <a:pt x="216" y="533"/>
                    <a:pt x="261" y="544"/>
                    <a:pt x="295" y="544"/>
                  </a:cubicBezTo>
                  <a:cubicBezTo>
                    <a:pt x="340" y="544"/>
                    <a:pt x="374" y="533"/>
                    <a:pt x="397" y="510"/>
                  </a:cubicBezTo>
                  <a:cubicBezTo>
                    <a:pt x="408" y="499"/>
                    <a:pt x="419" y="477"/>
                    <a:pt x="419" y="431"/>
                  </a:cubicBezTo>
                  <a:cubicBezTo>
                    <a:pt x="430" y="431"/>
                    <a:pt x="476" y="420"/>
                    <a:pt x="498" y="374"/>
                  </a:cubicBezTo>
                  <a:cubicBezTo>
                    <a:pt x="510" y="341"/>
                    <a:pt x="510" y="306"/>
                    <a:pt x="498" y="273"/>
                  </a:cubicBezTo>
                  <a:cubicBezTo>
                    <a:pt x="521" y="261"/>
                    <a:pt x="555" y="250"/>
                    <a:pt x="589" y="250"/>
                  </a:cubicBezTo>
                  <a:lnTo>
                    <a:pt x="589" y="228"/>
                  </a:lnTo>
                  <a:cubicBezTo>
                    <a:pt x="589" y="228"/>
                    <a:pt x="584" y="223"/>
                    <a:pt x="581" y="223"/>
                  </a:cubicBezTo>
                  <a:cubicBezTo>
                    <a:pt x="579" y="223"/>
                    <a:pt x="578" y="224"/>
                    <a:pt x="578" y="228"/>
                  </a:cubicBezTo>
                  <a:cubicBezTo>
                    <a:pt x="496" y="255"/>
                    <a:pt x="422" y="270"/>
                    <a:pt x="361" y="270"/>
                  </a:cubicBezTo>
                  <a:cubicBezTo>
                    <a:pt x="322" y="270"/>
                    <a:pt x="288" y="264"/>
                    <a:pt x="261" y="250"/>
                  </a:cubicBezTo>
                  <a:cubicBezTo>
                    <a:pt x="239" y="239"/>
                    <a:pt x="227" y="216"/>
                    <a:pt x="216" y="193"/>
                  </a:cubicBezTo>
                  <a:cubicBezTo>
                    <a:pt x="216" y="171"/>
                    <a:pt x="216" y="160"/>
                    <a:pt x="227" y="148"/>
                  </a:cubicBezTo>
                  <a:cubicBezTo>
                    <a:pt x="272" y="80"/>
                    <a:pt x="442" y="35"/>
                    <a:pt x="533" y="35"/>
                  </a:cubicBezTo>
                  <a:cubicBezTo>
                    <a:pt x="543" y="35"/>
                    <a:pt x="543" y="35"/>
                    <a:pt x="543" y="24"/>
                  </a:cubicBezTo>
                  <a:cubicBezTo>
                    <a:pt x="543" y="24"/>
                    <a:pt x="543" y="12"/>
                    <a:pt x="533" y="12"/>
                  </a:cubicBezTo>
                  <a:cubicBezTo>
                    <a:pt x="476" y="12"/>
                    <a:pt x="397" y="24"/>
                    <a:pt x="329" y="58"/>
                  </a:cubicBezTo>
                  <a:cubicBezTo>
                    <a:pt x="262" y="7"/>
                    <a:pt x="188" y="1"/>
                    <a:pt x="155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47035" y="4466094"/>
              <a:ext cx="179665" cy="179040"/>
            </a:xfrm>
            <a:custGeom>
              <a:avLst/>
              <a:gdLst/>
              <a:ahLst/>
              <a:cxnLst/>
              <a:rect l="l" t="t" r="r" b="b"/>
              <a:pathLst>
                <a:path w="4027" h="4013" extrusionOk="0">
                  <a:moveTo>
                    <a:pt x="3214" y="0"/>
                  </a:moveTo>
                  <a:cubicBezTo>
                    <a:pt x="3190" y="0"/>
                    <a:pt x="3166" y="7"/>
                    <a:pt x="3144" y="22"/>
                  </a:cubicBezTo>
                  <a:cubicBezTo>
                    <a:pt x="1482" y="1097"/>
                    <a:pt x="543" y="3562"/>
                    <a:pt x="543" y="3562"/>
                  </a:cubicBezTo>
                  <a:cubicBezTo>
                    <a:pt x="543" y="3562"/>
                    <a:pt x="0" y="3573"/>
                    <a:pt x="23" y="3663"/>
                  </a:cubicBezTo>
                  <a:cubicBezTo>
                    <a:pt x="41" y="3727"/>
                    <a:pt x="561" y="4012"/>
                    <a:pt x="796" y="4012"/>
                  </a:cubicBezTo>
                  <a:cubicBezTo>
                    <a:pt x="852" y="4012"/>
                    <a:pt x="892" y="3996"/>
                    <a:pt x="905" y="3957"/>
                  </a:cubicBezTo>
                  <a:cubicBezTo>
                    <a:pt x="905" y="3957"/>
                    <a:pt x="2839" y="2001"/>
                    <a:pt x="3721" y="1469"/>
                  </a:cubicBezTo>
                  <a:cubicBezTo>
                    <a:pt x="4026" y="1280"/>
                    <a:pt x="3547" y="0"/>
                    <a:pt x="321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549472" y="4466094"/>
              <a:ext cx="76247" cy="95342"/>
            </a:xfrm>
            <a:custGeom>
              <a:avLst/>
              <a:gdLst/>
              <a:ahLst/>
              <a:cxnLst/>
              <a:rect l="l" t="t" r="r" b="b"/>
              <a:pathLst>
                <a:path w="1709" h="2137" extrusionOk="0">
                  <a:moveTo>
                    <a:pt x="919" y="0"/>
                  </a:moveTo>
                  <a:cubicBezTo>
                    <a:pt x="894" y="0"/>
                    <a:pt x="871" y="7"/>
                    <a:pt x="848" y="22"/>
                  </a:cubicBezTo>
                  <a:cubicBezTo>
                    <a:pt x="543" y="215"/>
                    <a:pt x="260" y="463"/>
                    <a:pt x="0" y="735"/>
                  </a:cubicBezTo>
                  <a:cubicBezTo>
                    <a:pt x="181" y="1006"/>
                    <a:pt x="305" y="1345"/>
                    <a:pt x="418" y="1639"/>
                  </a:cubicBezTo>
                  <a:cubicBezTo>
                    <a:pt x="486" y="1809"/>
                    <a:pt x="509" y="1956"/>
                    <a:pt x="554" y="2137"/>
                  </a:cubicBezTo>
                  <a:cubicBezTo>
                    <a:pt x="893" y="1831"/>
                    <a:pt x="1232" y="1605"/>
                    <a:pt x="1425" y="1469"/>
                  </a:cubicBezTo>
                  <a:cubicBezTo>
                    <a:pt x="1709" y="1259"/>
                    <a:pt x="1249" y="0"/>
                    <a:pt x="919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438468" y="4618367"/>
              <a:ext cx="52512" cy="30160"/>
            </a:xfrm>
            <a:custGeom>
              <a:avLst/>
              <a:gdLst/>
              <a:ahLst/>
              <a:cxnLst/>
              <a:rect l="l" t="t" r="r" b="b"/>
              <a:pathLst>
                <a:path w="1177" h="676" extrusionOk="0">
                  <a:moveTo>
                    <a:pt x="801" y="0"/>
                  </a:moveTo>
                  <a:cubicBezTo>
                    <a:pt x="794" y="0"/>
                    <a:pt x="788" y="0"/>
                    <a:pt x="780" y="1"/>
                  </a:cubicBezTo>
                  <a:cubicBezTo>
                    <a:pt x="712" y="1"/>
                    <a:pt x="611" y="182"/>
                    <a:pt x="611" y="182"/>
                  </a:cubicBezTo>
                  <a:cubicBezTo>
                    <a:pt x="611" y="182"/>
                    <a:pt x="340" y="142"/>
                    <a:pt x="159" y="142"/>
                  </a:cubicBezTo>
                  <a:cubicBezTo>
                    <a:pt x="68" y="142"/>
                    <a:pt x="0" y="152"/>
                    <a:pt x="0" y="182"/>
                  </a:cubicBezTo>
                  <a:cubicBezTo>
                    <a:pt x="21" y="287"/>
                    <a:pt x="746" y="676"/>
                    <a:pt x="1011" y="676"/>
                  </a:cubicBezTo>
                  <a:cubicBezTo>
                    <a:pt x="1031" y="676"/>
                    <a:pt x="1049" y="674"/>
                    <a:pt x="1063" y="669"/>
                  </a:cubicBezTo>
                  <a:cubicBezTo>
                    <a:pt x="1119" y="646"/>
                    <a:pt x="1176" y="465"/>
                    <a:pt x="1176" y="465"/>
                  </a:cubicBezTo>
                  <a:lnTo>
                    <a:pt x="1176" y="465"/>
                  </a:lnTo>
                  <a:cubicBezTo>
                    <a:pt x="1176" y="465"/>
                    <a:pt x="1162" y="469"/>
                    <a:pt x="1136" y="469"/>
                  </a:cubicBezTo>
                  <a:cubicBezTo>
                    <a:pt x="1066" y="469"/>
                    <a:pt x="913" y="444"/>
                    <a:pt x="747" y="262"/>
                  </a:cubicBezTo>
                  <a:cubicBezTo>
                    <a:pt x="747" y="262"/>
                    <a:pt x="956" y="0"/>
                    <a:pt x="80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436238" y="4624881"/>
              <a:ext cx="53583" cy="25877"/>
            </a:xfrm>
            <a:custGeom>
              <a:avLst/>
              <a:gdLst/>
              <a:ahLst/>
              <a:cxnLst/>
              <a:rect l="l" t="t" r="r" b="b"/>
              <a:pathLst>
                <a:path w="1201" h="580" extrusionOk="0">
                  <a:moveTo>
                    <a:pt x="66" y="0"/>
                  </a:moveTo>
                  <a:cubicBezTo>
                    <a:pt x="30" y="0"/>
                    <a:pt x="1" y="55"/>
                    <a:pt x="28" y="81"/>
                  </a:cubicBezTo>
                  <a:cubicBezTo>
                    <a:pt x="310" y="353"/>
                    <a:pt x="740" y="568"/>
                    <a:pt x="1124" y="579"/>
                  </a:cubicBezTo>
                  <a:cubicBezTo>
                    <a:pt x="1127" y="580"/>
                    <a:pt x="1130" y="580"/>
                    <a:pt x="1133" y="580"/>
                  </a:cubicBezTo>
                  <a:cubicBezTo>
                    <a:pt x="1183" y="580"/>
                    <a:pt x="1200" y="489"/>
                    <a:pt x="1136" y="489"/>
                  </a:cubicBezTo>
                  <a:cubicBezTo>
                    <a:pt x="1045" y="489"/>
                    <a:pt x="943" y="466"/>
                    <a:pt x="842" y="443"/>
                  </a:cubicBezTo>
                  <a:cubicBezTo>
                    <a:pt x="819" y="375"/>
                    <a:pt x="819" y="308"/>
                    <a:pt x="808" y="240"/>
                  </a:cubicBezTo>
                  <a:cubicBezTo>
                    <a:pt x="808" y="230"/>
                    <a:pt x="798" y="224"/>
                    <a:pt x="788" y="224"/>
                  </a:cubicBezTo>
                  <a:cubicBezTo>
                    <a:pt x="776" y="224"/>
                    <a:pt x="762" y="233"/>
                    <a:pt x="762" y="252"/>
                  </a:cubicBezTo>
                  <a:cubicBezTo>
                    <a:pt x="774" y="308"/>
                    <a:pt x="774" y="365"/>
                    <a:pt x="785" y="421"/>
                  </a:cubicBezTo>
                  <a:cubicBezTo>
                    <a:pt x="774" y="421"/>
                    <a:pt x="751" y="410"/>
                    <a:pt x="740" y="410"/>
                  </a:cubicBezTo>
                  <a:cubicBezTo>
                    <a:pt x="729" y="342"/>
                    <a:pt x="717" y="262"/>
                    <a:pt x="706" y="195"/>
                  </a:cubicBezTo>
                  <a:cubicBezTo>
                    <a:pt x="706" y="184"/>
                    <a:pt x="697" y="179"/>
                    <a:pt x="687" y="179"/>
                  </a:cubicBezTo>
                  <a:cubicBezTo>
                    <a:pt x="675" y="179"/>
                    <a:pt x="661" y="187"/>
                    <a:pt x="661" y="206"/>
                  </a:cubicBezTo>
                  <a:cubicBezTo>
                    <a:pt x="672" y="262"/>
                    <a:pt x="672" y="330"/>
                    <a:pt x="684" y="387"/>
                  </a:cubicBezTo>
                  <a:cubicBezTo>
                    <a:pt x="457" y="308"/>
                    <a:pt x="254" y="172"/>
                    <a:pt x="96" y="14"/>
                  </a:cubicBezTo>
                  <a:cubicBezTo>
                    <a:pt x="86" y="4"/>
                    <a:pt x="76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458635" y="4617876"/>
              <a:ext cx="16329" cy="11600"/>
            </a:xfrm>
            <a:custGeom>
              <a:avLst/>
              <a:gdLst/>
              <a:ahLst/>
              <a:cxnLst/>
              <a:rect l="l" t="t" r="r" b="b"/>
              <a:pathLst>
                <a:path w="366" h="260" extrusionOk="0">
                  <a:moveTo>
                    <a:pt x="98" y="44"/>
                  </a:moveTo>
                  <a:cubicBezTo>
                    <a:pt x="99" y="44"/>
                    <a:pt x="100" y="45"/>
                    <a:pt x="102" y="47"/>
                  </a:cubicBezTo>
                  <a:cubicBezTo>
                    <a:pt x="112" y="66"/>
                    <a:pt x="121" y="92"/>
                    <a:pt x="124" y="114"/>
                  </a:cubicBezTo>
                  <a:lnTo>
                    <a:pt x="124" y="114"/>
                  </a:lnTo>
                  <a:cubicBezTo>
                    <a:pt x="113" y="102"/>
                    <a:pt x="102" y="91"/>
                    <a:pt x="102" y="69"/>
                  </a:cubicBezTo>
                  <a:cubicBezTo>
                    <a:pt x="93" y="69"/>
                    <a:pt x="91" y="44"/>
                    <a:pt x="98" y="44"/>
                  </a:cubicBezTo>
                  <a:close/>
                  <a:moveTo>
                    <a:pt x="280" y="143"/>
                  </a:moveTo>
                  <a:cubicBezTo>
                    <a:pt x="289" y="143"/>
                    <a:pt x="298" y="144"/>
                    <a:pt x="306" y="148"/>
                  </a:cubicBezTo>
                  <a:cubicBezTo>
                    <a:pt x="317" y="148"/>
                    <a:pt x="283" y="148"/>
                    <a:pt x="283" y="160"/>
                  </a:cubicBezTo>
                  <a:lnTo>
                    <a:pt x="238" y="160"/>
                  </a:lnTo>
                  <a:cubicBezTo>
                    <a:pt x="227" y="160"/>
                    <a:pt x="227" y="148"/>
                    <a:pt x="227" y="148"/>
                  </a:cubicBezTo>
                  <a:cubicBezTo>
                    <a:pt x="242" y="148"/>
                    <a:pt x="262" y="143"/>
                    <a:pt x="280" y="143"/>
                  </a:cubicBezTo>
                  <a:close/>
                  <a:moveTo>
                    <a:pt x="102" y="0"/>
                  </a:moveTo>
                  <a:cubicBezTo>
                    <a:pt x="99" y="0"/>
                    <a:pt x="95" y="1"/>
                    <a:pt x="91" y="1"/>
                  </a:cubicBezTo>
                  <a:cubicBezTo>
                    <a:pt x="1" y="12"/>
                    <a:pt x="69" y="125"/>
                    <a:pt x="102" y="182"/>
                  </a:cubicBezTo>
                  <a:cubicBezTo>
                    <a:pt x="102" y="182"/>
                    <a:pt x="102" y="193"/>
                    <a:pt x="114" y="193"/>
                  </a:cubicBezTo>
                  <a:cubicBezTo>
                    <a:pt x="125" y="205"/>
                    <a:pt x="125" y="216"/>
                    <a:pt x="125" y="228"/>
                  </a:cubicBezTo>
                  <a:cubicBezTo>
                    <a:pt x="125" y="247"/>
                    <a:pt x="140" y="259"/>
                    <a:pt x="153" y="259"/>
                  </a:cubicBezTo>
                  <a:cubicBezTo>
                    <a:pt x="162" y="259"/>
                    <a:pt x="170" y="253"/>
                    <a:pt x="170" y="238"/>
                  </a:cubicBezTo>
                  <a:cubicBezTo>
                    <a:pt x="182" y="228"/>
                    <a:pt x="170" y="205"/>
                    <a:pt x="170" y="193"/>
                  </a:cubicBezTo>
                  <a:lnTo>
                    <a:pt x="170" y="193"/>
                  </a:lnTo>
                  <a:cubicBezTo>
                    <a:pt x="194" y="197"/>
                    <a:pt x="226" y="201"/>
                    <a:pt x="257" y="201"/>
                  </a:cubicBezTo>
                  <a:cubicBezTo>
                    <a:pt x="314" y="201"/>
                    <a:pt x="365" y="188"/>
                    <a:pt x="351" y="137"/>
                  </a:cubicBezTo>
                  <a:cubicBezTo>
                    <a:pt x="340" y="105"/>
                    <a:pt x="314" y="93"/>
                    <a:pt x="283" y="93"/>
                  </a:cubicBezTo>
                  <a:cubicBezTo>
                    <a:pt x="248" y="93"/>
                    <a:pt x="206" y="108"/>
                    <a:pt x="170" y="125"/>
                  </a:cubicBezTo>
                  <a:cubicBezTo>
                    <a:pt x="170" y="73"/>
                    <a:pt x="150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454262" y="4623185"/>
              <a:ext cx="4417" cy="7406"/>
            </a:xfrm>
            <a:custGeom>
              <a:avLst/>
              <a:gdLst/>
              <a:ahLst/>
              <a:cxnLst/>
              <a:rect l="l" t="t" r="r" b="b"/>
              <a:pathLst>
                <a:path w="99" h="166" extrusionOk="0">
                  <a:moveTo>
                    <a:pt x="31" y="1"/>
                  </a:moveTo>
                  <a:cubicBezTo>
                    <a:pt x="16" y="1"/>
                    <a:pt x="1" y="15"/>
                    <a:pt x="8" y="29"/>
                  </a:cubicBezTo>
                  <a:cubicBezTo>
                    <a:pt x="19" y="63"/>
                    <a:pt x="53" y="97"/>
                    <a:pt x="31" y="131"/>
                  </a:cubicBezTo>
                  <a:cubicBezTo>
                    <a:pt x="23" y="153"/>
                    <a:pt x="40" y="165"/>
                    <a:pt x="55" y="165"/>
                  </a:cubicBezTo>
                  <a:cubicBezTo>
                    <a:pt x="64" y="165"/>
                    <a:pt x="72" y="162"/>
                    <a:pt x="76" y="154"/>
                  </a:cubicBezTo>
                  <a:cubicBezTo>
                    <a:pt x="99" y="109"/>
                    <a:pt x="76" y="63"/>
                    <a:pt x="53" y="18"/>
                  </a:cubicBezTo>
                  <a:cubicBezTo>
                    <a:pt x="49" y="5"/>
                    <a:pt x="40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458278" y="4623542"/>
              <a:ext cx="4461" cy="7763"/>
            </a:xfrm>
            <a:custGeom>
              <a:avLst/>
              <a:gdLst/>
              <a:ahLst/>
              <a:cxnLst/>
              <a:rect l="l" t="t" r="r" b="b"/>
              <a:pathLst>
                <a:path w="100" h="174" extrusionOk="0">
                  <a:moveTo>
                    <a:pt x="28" y="1"/>
                  </a:moveTo>
                  <a:cubicBezTo>
                    <a:pt x="15" y="1"/>
                    <a:pt x="0" y="17"/>
                    <a:pt x="9" y="33"/>
                  </a:cubicBezTo>
                  <a:cubicBezTo>
                    <a:pt x="20" y="66"/>
                    <a:pt x="42" y="101"/>
                    <a:pt x="31" y="134"/>
                  </a:cubicBezTo>
                  <a:cubicBezTo>
                    <a:pt x="31" y="156"/>
                    <a:pt x="45" y="174"/>
                    <a:pt x="59" y="174"/>
                  </a:cubicBezTo>
                  <a:cubicBezTo>
                    <a:pt x="66" y="174"/>
                    <a:pt x="72" y="169"/>
                    <a:pt x="77" y="157"/>
                  </a:cubicBezTo>
                  <a:cubicBezTo>
                    <a:pt x="99" y="101"/>
                    <a:pt x="77" y="55"/>
                    <a:pt x="42" y="10"/>
                  </a:cubicBezTo>
                  <a:cubicBezTo>
                    <a:pt x="39" y="4"/>
                    <a:pt x="34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43298" y="4480148"/>
              <a:ext cx="168466" cy="72722"/>
            </a:xfrm>
            <a:custGeom>
              <a:avLst/>
              <a:gdLst/>
              <a:ahLst/>
              <a:cxnLst/>
              <a:rect l="l" t="t" r="r" b="b"/>
              <a:pathLst>
                <a:path w="3776" h="1630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616" y="1630"/>
                    <a:pt x="1334" y="1630"/>
                  </a:cubicBezTo>
                  <a:cubicBezTo>
                    <a:pt x="1383" y="1630"/>
                    <a:pt x="1432" y="1626"/>
                    <a:pt x="1481" y="1618"/>
                  </a:cubicBezTo>
                  <a:cubicBezTo>
                    <a:pt x="2262" y="1494"/>
                    <a:pt x="3381" y="895"/>
                    <a:pt x="3381" y="895"/>
                  </a:cubicBezTo>
                  <a:cubicBezTo>
                    <a:pt x="3381" y="895"/>
                    <a:pt x="3624" y="1175"/>
                    <a:pt x="3711" y="1175"/>
                  </a:cubicBezTo>
                  <a:cubicBezTo>
                    <a:pt x="3720" y="1175"/>
                    <a:pt x="3727" y="1172"/>
                    <a:pt x="3732" y="1166"/>
                  </a:cubicBezTo>
                  <a:cubicBezTo>
                    <a:pt x="3776" y="1111"/>
                    <a:pt x="3641" y="450"/>
                    <a:pt x="3469" y="450"/>
                  </a:cubicBezTo>
                  <a:cubicBezTo>
                    <a:pt x="3463" y="450"/>
                    <a:pt x="3456" y="451"/>
                    <a:pt x="3449" y="453"/>
                  </a:cubicBezTo>
                  <a:cubicBezTo>
                    <a:pt x="3449" y="453"/>
                    <a:pt x="3178" y="425"/>
                    <a:pt x="2823" y="425"/>
                  </a:cubicBezTo>
                  <a:cubicBezTo>
                    <a:pt x="2393" y="425"/>
                    <a:pt x="1840" y="466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778527" y="4495897"/>
              <a:ext cx="37834" cy="51084"/>
            </a:xfrm>
            <a:custGeom>
              <a:avLst/>
              <a:gdLst/>
              <a:ahLst/>
              <a:cxnLst/>
              <a:rect l="l" t="t" r="r" b="b"/>
              <a:pathLst>
                <a:path w="848" h="1145" extrusionOk="0">
                  <a:moveTo>
                    <a:pt x="435" y="0"/>
                  </a:moveTo>
                  <a:cubicBezTo>
                    <a:pt x="365" y="0"/>
                    <a:pt x="249" y="44"/>
                    <a:pt x="249" y="44"/>
                  </a:cubicBezTo>
                  <a:cubicBezTo>
                    <a:pt x="249" y="44"/>
                    <a:pt x="418" y="180"/>
                    <a:pt x="362" y="507"/>
                  </a:cubicBezTo>
                  <a:cubicBezTo>
                    <a:pt x="362" y="507"/>
                    <a:pt x="0" y="507"/>
                    <a:pt x="136" y="655"/>
                  </a:cubicBezTo>
                  <a:cubicBezTo>
                    <a:pt x="154" y="673"/>
                    <a:pt x="197" y="678"/>
                    <a:pt x="242" y="678"/>
                  </a:cubicBezTo>
                  <a:cubicBezTo>
                    <a:pt x="311" y="678"/>
                    <a:pt x="385" y="666"/>
                    <a:pt x="385" y="666"/>
                  </a:cubicBezTo>
                  <a:cubicBezTo>
                    <a:pt x="385" y="666"/>
                    <a:pt x="670" y="1145"/>
                    <a:pt x="757" y="1145"/>
                  </a:cubicBezTo>
                  <a:cubicBezTo>
                    <a:pt x="761" y="1145"/>
                    <a:pt x="766" y="1143"/>
                    <a:pt x="769" y="1141"/>
                  </a:cubicBezTo>
                  <a:cubicBezTo>
                    <a:pt x="848" y="1050"/>
                    <a:pt x="667" y="123"/>
                    <a:pt x="475" y="10"/>
                  </a:cubicBezTo>
                  <a:cubicBezTo>
                    <a:pt x="466" y="3"/>
                    <a:pt x="452" y="0"/>
                    <a:pt x="43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797177" y="4493131"/>
              <a:ext cx="19720" cy="54921"/>
            </a:xfrm>
            <a:custGeom>
              <a:avLst/>
              <a:gdLst/>
              <a:ahLst/>
              <a:cxnLst/>
              <a:rect l="l" t="t" r="r" b="b"/>
              <a:pathLst>
                <a:path w="442" h="1231" extrusionOk="0">
                  <a:moveTo>
                    <a:pt x="60" y="1"/>
                  </a:moveTo>
                  <a:cubicBezTo>
                    <a:pt x="29" y="1"/>
                    <a:pt x="0" y="34"/>
                    <a:pt x="23" y="72"/>
                  </a:cubicBezTo>
                  <a:cubicBezTo>
                    <a:pt x="80" y="151"/>
                    <a:pt x="125" y="242"/>
                    <a:pt x="170" y="332"/>
                  </a:cubicBezTo>
                  <a:cubicBezTo>
                    <a:pt x="125" y="388"/>
                    <a:pt x="80" y="434"/>
                    <a:pt x="34" y="479"/>
                  </a:cubicBezTo>
                  <a:cubicBezTo>
                    <a:pt x="17" y="496"/>
                    <a:pt x="33" y="521"/>
                    <a:pt x="51" y="521"/>
                  </a:cubicBezTo>
                  <a:cubicBezTo>
                    <a:pt x="57" y="521"/>
                    <a:pt x="63" y="518"/>
                    <a:pt x="68" y="513"/>
                  </a:cubicBezTo>
                  <a:cubicBezTo>
                    <a:pt x="102" y="468"/>
                    <a:pt x="147" y="434"/>
                    <a:pt x="193" y="377"/>
                  </a:cubicBezTo>
                  <a:cubicBezTo>
                    <a:pt x="193" y="400"/>
                    <a:pt x="204" y="423"/>
                    <a:pt x="215" y="434"/>
                  </a:cubicBezTo>
                  <a:lnTo>
                    <a:pt x="57" y="592"/>
                  </a:lnTo>
                  <a:cubicBezTo>
                    <a:pt x="48" y="601"/>
                    <a:pt x="59" y="622"/>
                    <a:pt x="75" y="622"/>
                  </a:cubicBezTo>
                  <a:cubicBezTo>
                    <a:pt x="80" y="622"/>
                    <a:pt x="85" y="620"/>
                    <a:pt x="91" y="615"/>
                  </a:cubicBezTo>
                  <a:cubicBezTo>
                    <a:pt x="136" y="581"/>
                    <a:pt x="181" y="536"/>
                    <a:pt x="226" y="491"/>
                  </a:cubicBezTo>
                  <a:cubicBezTo>
                    <a:pt x="294" y="717"/>
                    <a:pt x="328" y="966"/>
                    <a:pt x="306" y="1180"/>
                  </a:cubicBezTo>
                  <a:cubicBezTo>
                    <a:pt x="306" y="1214"/>
                    <a:pt x="328" y="1231"/>
                    <a:pt x="351" y="1231"/>
                  </a:cubicBezTo>
                  <a:cubicBezTo>
                    <a:pt x="374" y="1231"/>
                    <a:pt x="396" y="1214"/>
                    <a:pt x="396" y="1180"/>
                  </a:cubicBezTo>
                  <a:cubicBezTo>
                    <a:pt x="442" y="795"/>
                    <a:pt x="328" y="332"/>
                    <a:pt x="102" y="26"/>
                  </a:cubicBezTo>
                  <a:cubicBezTo>
                    <a:pt x="91" y="8"/>
                    <a:pt x="75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786603" y="4519588"/>
              <a:ext cx="12403" cy="14500"/>
            </a:xfrm>
            <a:custGeom>
              <a:avLst/>
              <a:gdLst/>
              <a:ahLst/>
              <a:cxnLst/>
              <a:rect l="l" t="t" r="r" b="b"/>
              <a:pathLst>
                <a:path w="278" h="325" extrusionOk="0">
                  <a:moveTo>
                    <a:pt x="77" y="51"/>
                  </a:moveTo>
                  <a:cubicBezTo>
                    <a:pt x="80" y="51"/>
                    <a:pt x="94" y="59"/>
                    <a:pt x="101" y="67"/>
                  </a:cubicBezTo>
                  <a:cubicBezTo>
                    <a:pt x="113" y="78"/>
                    <a:pt x="113" y="89"/>
                    <a:pt x="124" y="101"/>
                  </a:cubicBezTo>
                  <a:cubicBezTo>
                    <a:pt x="124" y="101"/>
                    <a:pt x="136" y="101"/>
                    <a:pt x="136" y="112"/>
                  </a:cubicBezTo>
                  <a:cubicBezTo>
                    <a:pt x="101" y="89"/>
                    <a:pt x="79" y="67"/>
                    <a:pt x="79" y="56"/>
                  </a:cubicBezTo>
                  <a:cubicBezTo>
                    <a:pt x="76" y="52"/>
                    <a:pt x="75" y="51"/>
                    <a:pt x="77" y="51"/>
                  </a:cubicBezTo>
                  <a:close/>
                  <a:moveTo>
                    <a:pt x="169" y="202"/>
                  </a:moveTo>
                  <a:lnTo>
                    <a:pt x="169" y="214"/>
                  </a:lnTo>
                  <a:cubicBezTo>
                    <a:pt x="169" y="225"/>
                    <a:pt x="158" y="237"/>
                    <a:pt x="147" y="259"/>
                  </a:cubicBezTo>
                  <a:cubicBezTo>
                    <a:pt x="147" y="259"/>
                    <a:pt x="134" y="278"/>
                    <a:pt x="128" y="278"/>
                  </a:cubicBezTo>
                  <a:cubicBezTo>
                    <a:pt x="125" y="278"/>
                    <a:pt x="124" y="276"/>
                    <a:pt x="124" y="270"/>
                  </a:cubicBezTo>
                  <a:cubicBezTo>
                    <a:pt x="136" y="248"/>
                    <a:pt x="147" y="214"/>
                    <a:pt x="169" y="202"/>
                  </a:cubicBezTo>
                  <a:close/>
                  <a:moveTo>
                    <a:pt x="79" y="0"/>
                  </a:moveTo>
                  <a:cubicBezTo>
                    <a:pt x="67" y="0"/>
                    <a:pt x="55" y="7"/>
                    <a:pt x="45" y="22"/>
                  </a:cubicBezTo>
                  <a:cubicBezTo>
                    <a:pt x="0" y="78"/>
                    <a:pt x="79" y="135"/>
                    <a:pt x="147" y="169"/>
                  </a:cubicBezTo>
                  <a:cubicBezTo>
                    <a:pt x="101" y="202"/>
                    <a:pt x="45" y="270"/>
                    <a:pt x="90" y="305"/>
                  </a:cubicBezTo>
                  <a:cubicBezTo>
                    <a:pt x="106" y="318"/>
                    <a:pt x="121" y="324"/>
                    <a:pt x="133" y="324"/>
                  </a:cubicBezTo>
                  <a:cubicBezTo>
                    <a:pt x="183" y="324"/>
                    <a:pt x="208" y="234"/>
                    <a:pt x="226" y="180"/>
                  </a:cubicBezTo>
                  <a:cubicBezTo>
                    <a:pt x="226" y="180"/>
                    <a:pt x="237" y="180"/>
                    <a:pt x="237" y="169"/>
                  </a:cubicBezTo>
                  <a:cubicBezTo>
                    <a:pt x="237" y="157"/>
                    <a:pt x="237" y="146"/>
                    <a:pt x="249" y="135"/>
                  </a:cubicBezTo>
                  <a:cubicBezTo>
                    <a:pt x="278" y="115"/>
                    <a:pt x="265" y="87"/>
                    <a:pt x="239" y="87"/>
                  </a:cubicBezTo>
                  <a:cubicBezTo>
                    <a:pt x="235" y="87"/>
                    <a:pt x="231" y="88"/>
                    <a:pt x="226" y="89"/>
                  </a:cubicBezTo>
                  <a:cubicBezTo>
                    <a:pt x="214" y="101"/>
                    <a:pt x="204" y="112"/>
                    <a:pt x="204" y="124"/>
                  </a:cubicBezTo>
                  <a:lnTo>
                    <a:pt x="192" y="124"/>
                  </a:lnTo>
                  <a:cubicBezTo>
                    <a:pt x="174" y="79"/>
                    <a:pt x="12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798872" y="4529537"/>
              <a:ext cx="6246" cy="6425"/>
            </a:xfrm>
            <a:custGeom>
              <a:avLst/>
              <a:gdLst/>
              <a:ahLst/>
              <a:cxnLst/>
              <a:rect l="l" t="t" r="r" b="b"/>
              <a:pathLst>
                <a:path w="140" h="144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53" y="14"/>
                    <a:pt x="30" y="70"/>
                    <a:pt x="7" y="104"/>
                  </a:cubicBezTo>
                  <a:cubicBezTo>
                    <a:pt x="0" y="126"/>
                    <a:pt x="17" y="143"/>
                    <a:pt x="33" y="143"/>
                  </a:cubicBezTo>
                  <a:cubicBezTo>
                    <a:pt x="41" y="143"/>
                    <a:pt x="49" y="139"/>
                    <a:pt x="53" y="127"/>
                  </a:cubicBezTo>
                  <a:cubicBezTo>
                    <a:pt x="64" y="104"/>
                    <a:pt x="75" y="59"/>
                    <a:pt x="109" y="47"/>
                  </a:cubicBezTo>
                  <a:cubicBezTo>
                    <a:pt x="139" y="38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796864" y="4526013"/>
              <a:ext cx="6201" cy="6558"/>
            </a:xfrm>
            <a:custGeom>
              <a:avLst/>
              <a:gdLst/>
              <a:ahLst/>
              <a:cxnLst/>
              <a:rect l="l" t="t" r="r" b="b"/>
              <a:pathLst>
                <a:path w="139" h="147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41" y="25"/>
                    <a:pt x="30" y="70"/>
                    <a:pt x="7" y="115"/>
                  </a:cubicBezTo>
                  <a:cubicBezTo>
                    <a:pt x="1" y="135"/>
                    <a:pt x="13" y="147"/>
                    <a:pt x="27" y="147"/>
                  </a:cubicBezTo>
                  <a:cubicBezTo>
                    <a:pt x="37" y="147"/>
                    <a:pt x="48" y="141"/>
                    <a:pt x="52" y="126"/>
                  </a:cubicBezTo>
                  <a:cubicBezTo>
                    <a:pt x="64" y="104"/>
                    <a:pt x="75" y="58"/>
                    <a:pt x="109" y="48"/>
                  </a:cubicBezTo>
                  <a:cubicBezTo>
                    <a:pt x="139" y="37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643298" y="4480148"/>
              <a:ext cx="83787" cy="59606"/>
            </a:xfrm>
            <a:custGeom>
              <a:avLst/>
              <a:gdLst/>
              <a:ahLst/>
              <a:cxnLst/>
              <a:rect l="l" t="t" r="r" b="b"/>
              <a:pathLst>
                <a:path w="1878" h="1336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215" y="1098"/>
                    <a:pt x="532" y="1335"/>
                  </a:cubicBezTo>
                  <a:cubicBezTo>
                    <a:pt x="735" y="1166"/>
                    <a:pt x="961" y="1019"/>
                    <a:pt x="1187" y="895"/>
                  </a:cubicBezTo>
                  <a:cubicBezTo>
                    <a:pt x="1425" y="782"/>
                    <a:pt x="1651" y="646"/>
                    <a:pt x="1878" y="521"/>
                  </a:cubicBezTo>
                  <a:lnTo>
                    <a:pt x="1878" y="521"/>
                  </a:lnTo>
                  <a:cubicBezTo>
                    <a:pt x="1730" y="544"/>
                    <a:pt x="1606" y="589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550453" y="4430223"/>
              <a:ext cx="158472" cy="113545"/>
            </a:xfrm>
            <a:custGeom>
              <a:avLst/>
              <a:gdLst/>
              <a:ahLst/>
              <a:cxnLst/>
              <a:rect l="l" t="t" r="r" b="b"/>
              <a:pathLst>
                <a:path w="3552" h="2545" extrusionOk="0">
                  <a:moveTo>
                    <a:pt x="2432" y="1"/>
                  </a:moveTo>
                  <a:lnTo>
                    <a:pt x="566" y="611"/>
                  </a:lnTo>
                  <a:lnTo>
                    <a:pt x="668" y="928"/>
                  </a:lnTo>
                  <a:lnTo>
                    <a:pt x="1" y="1448"/>
                  </a:lnTo>
                  <a:cubicBezTo>
                    <a:pt x="1" y="1448"/>
                    <a:pt x="735" y="2240"/>
                    <a:pt x="1142" y="2545"/>
                  </a:cubicBezTo>
                  <a:lnTo>
                    <a:pt x="1901" y="1821"/>
                  </a:lnTo>
                  <a:lnTo>
                    <a:pt x="2376" y="2443"/>
                  </a:lnTo>
                  <a:lnTo>
                    <a:pt x="3552" y="1482"/>
                  </a:lnTo>
                  <a:cubicBezTo>
                    <a:pt x="3552" y="1482"/>
                    <a:pt x="3223" y="272"/>
                    <a:pt x="243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567095" y="4430223"/>
              <a:ext cx="98465" cy="51530"/>
            </a:xfrm>
            <a:custGeom>
              <a:avLst/>
              <a:gdLst/>
              <a:ahLst/>
              <a:cxnLst/>
              <a:rect l="l" t="t" r="r" b="b"/>
              <a:pathLst>
                <a:path w="2207" h="1155" extrusionOk="0">
                  <a:moveTo>
                    <a:pt x="2059" y="1"/>
                  </a:moveTo>
                  <a:lnTo>
                    <a:pt x="193" y="611"/>
                  </a:lnTo>
                  <a:lnTo>
                    <a:pt x="295" y="928"/>
                  </a:lnTo>
                  <a:lnTo>
                    <a:pt x="1" y="1154"/>
                  </a:lnTo>
                  <a:lnTo>
                    <a:pt x="1" y="1154"/>
                  </a:lnTo>
                  <a:lnTo>
                    <a:pt x="385" y="984"/>
                  </a:lnTo>
                  <a:cubicBezTo>
                    <a:pt x="385" y="984"/>
                    <a:pt x="399" y="985"/>
                    <a:pt x="424" y="985"/>
                  </a:cubicBezTo>
                  <a:cubicBezTo>
                    <a:pt x="641" y="985"/>
                    <a:pt x="1700" y="939"/>
                    <a:pt x="2206" y="69"/>
                  </a:cubicBezTo>
                  <a:cubicBezTo>
                    <a:pt x="2161" y="46"/>
                    <a:pt x="2104" y="23"/>
                    <a:pt x="2059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581729" y="4501340"/>
              <a:ext cx="53538" cy="42429"/>
            </a:xfrm>
            <a:custGeom>
              <a:avLst/>
              <a:gdLst/>
              <a:ahLst/>
              <a:cxnLst/>
              <a:rect l="l" t="t" r="r" b="b"/>
              <a:pathLst>
                <a:path w="1200" h="951" extrusionOk="0">
                  <a:moveTo>
                    <a:pt x="1120" y="1"/>
                  </a:moveTo>
                  <a:lnTo>
                    <a:pt x="1" y="566"/>
                  </a:lnTo>
                  <a:cubicBezTo>
                    <a:pt x="159" y="714"/>
                    <a:pt x="318" y="849"/>
                    <a:pt x="441" y="951"/>
                  </a:cubicBezTo>
                  <a:lnTo>
                    <a:pt x="1200" y="227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563079" y="4322254"/>
              <a:ext cx="103462" cy="141608"/>
            </a:xfrm>
            <a:custGeom>
              <a:avLst/>
              <a:gdLst/>
              <a:ahLst/>
              <a:cxnLst/>
              <a:rect l="l" t="t" r="r" b="b"/>
              <a:pathLst>
                <a:path w="2319" h="3174" extrusionOk="0">
                  <a:moveTo>
                    <a:pt x="1753" y="1"/>
                  </a:moveTo>
                  <a:cubicBezTo>
                    <a:pt x="1753" y="1"/>
                    <a:pt x="859" y="80"/>
                    <a:pt x="306" y="238"/>
                  </a:cubicBezTo>
                  <a:cubicBezTo>
                    <a:pt x="306" y="238"/>
                    <a:pt x="0" y="2217"/>
                    <a:pt x="125" y="3110"/>
                  </a:cubicBezTo>
                  <a:cubicBezTo>
                    <a:pt x="125" y="3110"/>
                    <a:pt x="324" y="3174"/>
                    <a:pt x="627" y="3174"/>
                  </a:cubicBezTo>
                  <a:cubicBezTo>
                    <a:pt x="1068" y="3174"/>
                    <a:pt x="1729" y="3039"/>
                    <a:pt x="2319" y="2376"/>
                  </a:cubicBezTo>
                  <a:cubicBezTo>
                    <a:pt x="2319" y="2376"/>
                    <a:pt x="1809" y="894"/>
                    <a:pt x="1753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567630" y="4322254"/>
              <a:ext cx="98911" cy="141608"/>
            </a:xfrm>
            <a:custGeom>
              <a:avLst/>
              <a:gdLst/>
              <a:ahLst/>
              <a:cxnLst/>
              <a:rect l="l" t="t" r="r" b="b"/>
              <a:pathLst>
                <a:path w="2217" h="3174" extrusionOk="0">
                  <a:moveTo>
                    <a:pt x="1651" y="1"/>
                  </a:moveTo>
                  <a:cubicBezTo>
                    <a:pt x="1651" y="1"/>
                    <a:pt x="1594" y="12"/>
                    <a:pt x="1504" y="12"/>
                  </a:cubicBezTo>
                  <a:cubicBezTo>
                    <a:pt x="1493" y="159"/>
                    <a:pt x="1425" y="340"/>
                    <a:pt x="1391" y="441"/>
                  </a:cubicBezTo>
                  <a:cubicBezTo>
                    <a:pt x="1278" y="860"/>
                    <a:pt x="1154" y="1278"/>
                    <a:pt x="973" y="1663"/>
                  </a:cubicBezTo>
                  <a:cubicBezTo>
                    <a:pt x="735" y="2138"/>
                    <a:pt x="407" y="2534"/>
                    <a:pt x="0" y="2839"/>
                  </a:cubicBezTo>
                  <a:cubicBezTo>
                    <a:pt x="0" y="2929"/>
                    <a:pt x="11" y="3031"/>
                    <a:pt x="23" y="3110"/>
                  </a:cubicBezTo>
                  <a:cubicBezTo>
                    <a:pt x="23" y="3110"/>
                    <a:pt x="222" y="3174"/>
                    <a:pt x="525" y="3174"/>
                  </a:cubicBezTo>
                  <a:cubicBezTo>
                    <a:pt x="966" y="3174"/>
                    <a:pt x="1627" y="3039"/>
                    <a:pt x="2217" y="2376"/>
                  </a:cubicBezTo>
                  <a:cubicBezTo>
                    <a:pt x="2217" y="2376"/>
                    <a:pt x="1707" y="894"/>
                    <a:pt x="1651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626166" y="4323280"/>
              <a:ext cx="20701" cy="123628"/>
            </a:xfrm>
            <a:custGeom>
              <a:avLst/>
              <a:gdLst/>
              <a:ahLst/>
              <a:cxnLst/>
              <a:rect l="l" t="t" r="r" b="b"/>
              <a:pathLst>
                <a:path w="464" h="2771" extrusionOk="0">
                  <a:moveTo>
                    <a:pt x="113" y="0"/>
                  </a:moveTo>
                  <a:cubicBezTo>
                    <a:pt x="0" y="498"/>
                    <a:pt x="45" y="1006"/>
                    <a:pt x="101" y="1504"/>
                  </a:cubicBezTo>
                  <a:cubicBezTo>
                    <a:pt x="158" y="1945"/>
                    <a:pt x="249" y="2363"/>
                    <a:pt x="418" y="2771"/>
                  </a:cubicBezTo>
                  <a:cubicBezTo>
                    <a:pt x="430" y="2771"/>
                    <a:pt x="441" y="2760"/>
                    <a:pt x="463" y="2748"/>
                  </a:cubicBezTo>
                  <a:cubicBezTo>
                    <a:pt x="294" y="2353"/>
                    <a:pt x="204" y="1934"/>
                    <a:pt x="147" y="1504"/>
                  </a:cubicBezTo>
                  <a:cubicBezTo>
                    <a:pt x="90" y="1006"/>
                    <a:pt x="56" y="486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632679" y="4322745"/>
              <a:ext cx="21237" cy="118631"/>
            </a:xfrm>
            <a:custGeom>
              <a:avLst/>
              <a:gdLst/>
              <a:ahLst/>
              <a:cxnLst/>
              <a:rect l="l" t="t" r="r" b="b"/>
              <a:pathLst>
                <a:path w="476" h="2659" extrusionOk="0">
                  <a:moveTo>
                    <a:pt x="35" y="1"/>
                  </a:moveTo>
                  <a:cubicBezTo>
                    <a:pt x="1" y="216"/>
                    <a:pt x="12" y="430"/>
                    <a:pt x="12" y="634"/>
                  </a:cubicBezTo>
                  <a:cubicBezTo>
                    <a:pt x="12" y="940"/>
                    <a:pt x="46" y="1234"/>
                    <a:pt x="91" y="1528"/>
                  </a:cubicBezTo>
                  <a:cubicBezTo>
                    <a:pt x="159" y="1923"/>
                    <a:pt x="284" y="2297"/>
                    <a:pt x="442" y="2659"/>
                  </a:cubicBezTo>
                  <a:lnTo>
                    <a:pt x="476" y="2624"/>
                  </a:lnTo>
                  <a:cubicBezTo>
                    <a:pt x="329" y="2285"/>
                    <a:pt x="216" y="1935"/>
                    <a:pt x="148" y="1561"/>
                  </a:cubicBezTo>
                  <a:cubicBezTo>
                    <a:pt x="91" y="1267"/>
                    <a:pt x="68" y="973"/>
                    <a:pt x="58" y="679"/>
                  </a:cubicBezTo>
                  <a:cubicBezTo>
                    <a:pt x="58" y="453"/>
                    <a:pt x="46" y="227"/>
                    <a:pt x="80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33215" y="4322254"/>
              <a:ext cx="26769" cy="114081"/>
            </a:xfrm>
            <a:custGeom>
              <a:avLst/>
              <a:gdLst/>
              <a:ahLst/>
              <a:cxnLst/>
              <a:rect l="l" t="t" r="r" b="b"/>
              <a:pathLst>
                <a:path w="600" h="2557" extrusionOk="0">
                  <a:moveTo>
                    <a:pt x="169" y="1"/>
                  </a:moveTo>
                  <a:cubicBezTo>
                    <a:pt x="159" y="1"/>
                    <a:pt x="147" y="1"/>
                    <a:pt x="124" y="12"/>
                  </a:cubicBezTo>
                  <a:cubicBezTo>
                    <a:pt x="0" y="883"/>
                    <a:pt x="181" y="1765"/>
                    <a:pt x="566" y="2556"/>
                  </a:cubicBezTo>
                  <a:lnTo>
                    <a:pt x="599" y="2522"/>
                  </a:lnTo>
                  <a:cubicBezTo>
                    <a:pt x="215" y="1742"/>
                    <a:pt x="46" y="871"/>
                    <a:pt x="169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515162" y="4128757"/>
              <a:ext cx="235969" cy="182877"/>
            </a:xfrm>
            <a:custGeom>
              <a:avLst/>
              <a:gdLst/>
              <a:ahLst/>
              <a:cxnLst/>
              <a:rect l="l" t="t" r="r" b="b"/>
              <a:pathLst>
                <a:path w="5289" h="4099" extrusionOk="0">
                  <a:moveTo>
                    <a:pt x="2467" y="1"/>
                  </a:moveTo>
                  <a:cubicBezTo>
                    <a:pt x="2430" y="1"/>
                    <a:pt x="2395" y="2"/>
                    <a:pt x="2363" y="6"/>
                  </a:cubicBezTo>
                  <a:cubicBezTo>
                    <a:pt x="1278" y="131"/>
                    <a:pt x="1232" y="572"/>
                    <a:pt x="1232" y="572"/>
                  </a:cubicBezTo>
                  <a:cubicBezTo>
                    <a:pt x="1232" y="572"/>
                    <a:pt x="792" y="685"/>
                    <a:pt x="554" y="1104"/>
                  </a:cubicBezTo>
                  <a:cubicBezTo>
                    <a:pt x="317" y="1522"/>
                    <a:pt x="566" y="2235"/>
                    <a:pt x="566" y="2235"/>
                  </a:cubicBezTo>
                  <a:cubicBezTo>
                    <a:pt x="566" y="2235"/>
                    <a:pt x="0" y="3896"/>
                    <a:pt x="2398" y="4089"/>
                  </a:cubicBezTo>
                  <a:cubicBezTo>
                    <a:pt x="2476" y="4096"/>
                    <a:pt x="2551" y="4099"/>
                    <a:pt x="2624" y="4099"/>
                  </a:cubicBezTo>
                  <a:cubicBezTo>
                    <a:pt x="4788" y="4099"/>
                    <a:pt x="4693" y="1273"/>
                    <a:pt x="4693" y="1273"/>
                  </a:cubicBezTo>
                  <a:cubicBezTo>
                    <a:pt x="4704" y="1262"/>
                    <a:pt x="4715" y="1262"/>
                    <a:pt x="4727" y="1250"/>
                  </a:cubicBezTo>
                  <a:cubicBezTo>
                    <a:pt x="4953" y="1149"/>
                    <a:pt x="5190" y="934"/>
                    <a:pt x="5281" y="707"/>
                  </a:cubicBezTo>
                  <a:cubicBezTo>
                    <a:pt x="5289" y="700"/>
                    <a:pt x="5274" y="692"/>
                    <a:pt x="5261" y="692"/>
                  </a:cubicBezTo>
                  <a:cubicBezTo>
                    <a:pt x="5256" y="692"/>
                    <a:pt x="5250" y="693"/>
                    <a:pt x="5247" y="697"/>
                  </a:cubicBezTo>
                  <a:cubicBezTo>
                    <a:pt x="5122" y="810"/>
                    <a:pt x="4964" y="911"/>
                    <a:pt x="4795" y="991"/>
                  </a:cubicBezTo>
                  <a:cubicBezTo>
                    <a:pt x="4885" y="923"/>
                    <a:pt x="4964" y="821"/>
                    <a:pt x="5021" y="707"/>
                  </a:cubicBezTo>
                  <a:cubicBezTo>
                    <a:pt x="5030" y="689"/>
                    <a:pt x="5009" y="671"/>
                    <a:pt x="4995" y="671"/>
                  </a:cubicBezTo>
                  <a:cubicBezTo>
                    <a:pt x="4992" y="671"/>
                    <a:pt x="4989" y="672"/>
                    <a:pt x="4987" y="674"/>
                  </a:cubicBezTo>
                  <a:cubicBezTo>
                    <a:pt x="4896" y="787"/>
                    <a:pt x="4806" y="855"/>
                    <a:pt x="4693" y="911"/>
                  </a:cubicBezTo>
                  <a:cubicBezTo>
                    <a:pt x="4330" y="506"/>
                    <a:pt x="3074" y="1"/>
                    <a:pt x="24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584762" y="4162308"/>
              <a:ext cx="141340" cy="24271"/>
            </a:xfrm>
            <a:custGeom>
              <a:avLst/>
              <a:gdLst/>
              <a:ahLst/>
              <a:cxnLst/>
              <a:rect l="l" t="t" r="r" b="b"/>
              <a:pathLst>
                <a:path w="3168" h="544" extrusionOk="0">
                  <a:moveTo>
                    <a:pt x="23" y="1"/>
                  </a:moveTo>
                  <a:cubicBezTo>
                    <a:pt x="12" y="1"/>
                    <a:pt x="1" y="23"/>
                    <a:pt x="23" y="23"/>
                  </a:cubicBezTo>
                  <a:cubicBezTo>
                    <a:pt x="464" y="239"/>
                    <a:pt x="961" y="442"/>
                    <a:pt x="1448" y="510"/>
                  </a:cubicBezTo>
                  <a:cubicBezTo>
                    <a:pt x="1630" y="532"/>
                    <a:pt x="1815" y="543"/>
                    <a:pt x="2000" y="543"/>
                  </a:cubicBezTo>
                  <a:cubicBezTo>
                    <a:pt x="2393" y="543"/>
                    <a:pt x="2790" y="493"/>
                    <a:pt x="3167" y="385"/>
                  </a:cubicBezTo>
                  <a:cubicBezTo>
                    <a:pt x="3167" y="385"/>
                    <a:pt x="3167" y="380"/>
                    <a:pt x="3164" y="380"/>
                  </a:cubicBezTo>
                  <a:cubicBezTo>
                    <a:pt x="3162" y="380"/>
                    <a:pt x="3159" y="382"/>
                    <a:pt x="3155" y="385"/>
                  </a:cubicBezTo>
                  <a:cubicBezTo>
                    <a:pt x="2832" y="453"/>
                    <a:pt x="2488" y="484"/>
                    <a:pt x="2146" y="484"/>
                  </a:cubicBezTo>
                  <a:cubicBezTo>
                    <a:pt x="1914" y="484"/>
                    <a:pt x="1683" y="470"/>
                    <a:pt x="1459" y="442"/>
                  </a:cubicBezTo>
                  <a:cubicBezTo>
                    <a:pt x="961" y="363"/>
                    <a:pt x="498" y="182"/>
                    <a:pt x="2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597478" y="4135762"/>
              <a:ext cx="119524" cy="39440"/>
            </a:xfrm>
            <a:custGeom>
              <a:avLst/>
              <a:gdLst/>
              <a:ahLst/>
              <a:cxnLst/>
              <a:rect l="l" t="t" r="r" b="b"/>
              <a:pathLst>
                <a:path w="2679" h="884" extrusionOk="0">
                  <a:moveTo>
                    <a:pt x="23" y="0"/>
                  </a:moveTo>
                  <a:cubicBezTo>
                    <a:pt x="12" y="0"/>
                    <a:pt x="1" y="25"/>
                    <a:pt x="10" y="42"/>
                  </a:cubicBezTo>
                  <a:cubicBezTo>
                    <a:pt x="591" y="623"/>
                    <a:pt x="1413" y="883"/>
                    <a:pt x="2218" y="883"/>
                  </a:cubicBezTo>
                  <a:cubicBezTo>
                    <a:pt x="2369" y="883"/>
                    <a:pt x="2519" y="874"/>
                    <a:pt x="2667" y="856"/>
                  </a:cubicBezTo>
                  <a:cubicBezTo>
                    <a:pt x="2678" y="856"/>
                    <a:pt x="2678" y="834"/>
                    <a:pt x="2667" y="834"/>
                  </a:cubicBezTo>
                  <a:cubicBezTo>
                    <a:pt x="2574" y="840"/>
                    <a:pt x="2481" y="843"/>
                    <a:pt x="2388" y="843"/>
                  </a:cubicBezTo>
                  <a:cubicBezTo>
                    <a:pt x="1984" y="843"/>
                    <a:pt x="1583" y="783"/>
                    <a:pt x="1197" y="664"/>
                  </a:cubicBezTo>
                  <a:cubicBezTo>
                    <a:pt x="756" y="528"/>
                    <a:pt x="405" y="268"/>
                    <a:pt x="32" y="8"/>
                  </a:cubicBezTo>
                  <a:cubicBezTo>
                    <a:pt x="30" y="2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618090" y="4138617"/>
              <a:ext cx="63487" cy="30472"/>
            </a:xfrm>
            <a:custGeom>
              <a:avLst/>
              <a:gdLst/>
              <a:ahLst/>
              <a:cxnLst/>
              <a:rect l="l" t="t" r="r" b="b"/>
              <a:pathLst>
                <a:path w="1423" h="683" extrusionOk="0">
                  <a:moveTo>
                    <a:pt x="0" y="1"/>
                  </a:moveTo>
                  <a:lnTo>
                    <a:pt x="0" y="12"/>
                  </a:lnTo>
                  <a:cubicBezTo>
                    <a:pt x="565" y="46"/>
                    <a:pt x="973" y="328"/>
                    <a:pt x="1391" y="679"/>
                  </a:cubicBezTo>
                  <a:cubicBezTo>
                    <a:pt x="1393" y="681"/>
                    <a:pt x="1395" y="682"/>
                    <a:pt x="1398" y="682"/>
                  </a:cubicBezTo>
                  <a:cubicBezTo>
                    <a:pt x="1409" y="682"/>
                    <a:pt x="1423" y="665"/>
                    <a:pt x="1413" y="657"/>
                  </a:cubicBezTo>
                  <a:cubicBezTo>
                    <a:pt x="1074" y="238"/>
                    <a:pt x="531" y="1"/>
                    <a:pt x="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48339" y="4140134"/>
              <a:ext cx="63487" cy="31007"/>
            </a:xfrm>
            <a:custGeom>
              <a:avLst/>
              <a:gdLst/>
              <a:ahLst/>
              <a:cxnLst/>
              <a:rect l="l" t="t" r="r" b="b"/>
              <a:pathLst>
                <a:path w="1423" h="695" extrusionOk="0">
                  <a:moveTo>
                    <a:pt x="11" y="0"/>
                  </a:moveTo>
                  <a:cubicBezTo>
                    <a:pt x="11" y="0"/>
                    <a:pt x="1" y="12"/>
                    <a:pt x="11" y="12"/>
                  </a:cubicBezTo>
                  <a:cubicBezTo>
                    <a:pt x="532" y="102"/>
                    <a:pt x="1007" y="317"/>
                    <a:pt x="1391" y="690"/>
                  </a:cubicBezTo>
                  <a:cubicBezTo>
                    <a:pt x="1394" y="693"/>
                    <a:pt x="1398" y="695"/>
                    <a:pt x="1402" y="695"/>
                  </a:cubicBezTo>
                  <a:cubicBezTo>
                    <a:pt x="1412" y="695"/>
                    <a:pt x="1422" y="684"/>
                    <a:pt x="1414" y="668"/>
                  </a:cubicBezTo>
                  <a:cubicBezTo>
                    <a:pt x="1097" y="261"/>
                    <a:pt x="509" y="68"/>
                    <a:pt x="1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543404" y="4171409"/>
              <a:ext cx="29803" cy="45597"/>
            </a:xfrm>
            <a:custGeom>
              <a:avLst/>
              <a:gdLst/>
              <a:ahLst/>
              <a:cxnLst/>
              <a:rect l="l" t="t" r="r" b="b"/>
              <a:pathLst>
                <a:path w="668" h="1022" extrusionOk="0">
                  <a:moveTo>
                    <a:pt x="667" y="0"/>
                  </a:moveTo>
                  <a:cubicBezTo>
                    <a:pt x="192" y="80"/>
                    <a:pt x="0" y="566"/>
                    <a:pt x="46" y="995"/>
                  </a:cubicBezTo>
                  <a:cubicBezTo>
                    <a:pt x="46" y="1013"/>
                    <a:pt x="60" y="1021"/>
                    <a:pt x="74" y="1021"/>
                  </a:cubicBezTo>
                  <a:cubicBezTo>
                    <a:pt x="88" y="1021"/>
                    <a:pt x="102" y="1013"/>
                    <a:pt x="102" y="995"/>
                  </a:cubicBezTo>
                  <a:cubicBezTo>
                    <a:pt x="114" y="588"/>
                    <a:pt x="227" y="125"/>
                    <a:pt x="667" y="12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533321" y="4164851"/>
              <a:ext cx="32346" cy="56572"/>
            </a:xfrm>
            <a:custGeom>
              <a:avLst/>
              <a:gdLst/>
              <a:ahLst/>
              <a:cxnLst/>
              <a:rect l="l" t="t" r="r" b="b"/>
              <a:pathLst>
                <a:path w="725" h="1268" extrusionOk="0">
                  <a:moveTo>
                    <a:pt x="724" y="1"/>
                  </a:moveTo>
                  <a:cubicBezTo>
                    <a:pt x="475" y="79"/>
                    <a:pt x="283" y="192"/>
                    <a:pt x="147" y="419"/>
                  </a:cubicBezTo>
                  <a:cubicBezTo>
                    <a:pt x="0" y="667"/>
                    <a:pt x="113" y="1018"/>
                    <a:pt x="204" y="1255"/>
                  </a:cubicBezTo>
                  <a:cubicBezTo>
                    <a:pt x="208" y="1264"/>
                    <a:pt x="216" y="1268"/>
                    <a:pt x="224" y="1268"/>
                  </a:cubicBezTo>
                  <a:cubicBezTo>
                    <a:pt x="236" y="1268"/>
                    <a:pt x="249" y="1258"/>
                    <a:pt x="249" y="1245"/>
                  </a:cubicBezTo>
                  <a:cubicBezTo>
                    <a:pt x="192" y="1029"/>
                    <a:pt x="124" y="815"/>
                    <a:pt x="159" y="589"/>
                  </a:cubicBezTo>
                  <a:cubicBezTo>
                    <a:pt x="204" y="283"/>
                    <a:pt x="463" y="114"/>
                    <a:pt x="724" y="12"/>
                  </a:cubicBezTo>
                  <a:lnTo>
                    <a:pt x="724" y="1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642361" y="4200588"/>
              <a:ext cx="40332" cy="89007"/>
            </a:xfrm>
            <a:custGeom>
              <a:avLst/>
              <a:gdLst/>
              <a:ahLst/>
              <a:cxnLst/>
              <a:rect l="l" t="t" r="r" b="b"/>
              <a:pathLst>
                <a:path w="904" h="1995" extrusionOk="0">
                  <a:moveTo>
                    <a:pt x="693" y="1"/>
                  </a:moveTo>
                  <a:cubicBezTo>
                    <a:pt x="685" y="1"/>
                    <a:pt x="677" y="7"/>
                    <a:pt x="677" y="14"/>
                  </a:cubicBezTo>
                  <a:cubicBezTo>
                    <a:pt x="869" y="760"/>
                    <a:pt x="507" y="1427"/>
                    <a:pt x="10" y="1959"/>
                  </a:cubicBezTo>
                  <a:cubicBezTo>
                    <a:pt x="0" y="1968"/>
                    <a:pt x="16" y="1995"/>
                    <a:pt x="35" y="1995"/>
                  </a:cubicBezTo>
                  <a:cubicBezTo>
                    <a:pt x="38" y="1995"/>
                    <a:pt x="41" y="1994"/>
                    <a:pt x="44" y="1992"/>
                  </a:cubicBezTo>
                  <a:cubicBezTo>
                    <a:pt x="620" y="1552"/>
                    <a:pt x="904" y="703"/>
                    <a:pt x="711" y="14"/>
                  </a:cubicBezTo>
                  <a:cubicBezTo>
                    <a:pt x="706" y="4"/>
                    <a:pt x="699" y="1"/>
                    <a:pt x="69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628664" y="4202328"/>
              <a:ext cx="65629" cy="99358"/>
            </a:xfrm>
            <a:custGeom>
              <a:avLst/>
              <a:gdLst/>
              <a:ahLst/>
              <a:cxnLst/>
              <a:rect l="l" t="t" r="r" b="b"/>
              <a:pathLst>
                <a:path w="1471" h="2227" extrusionOk="0">
                  <a:moveTo>
                    <a:pt x="1374" y="0"/>
                  </a:moveTo>
                  <a:cubicBezTo>
                    <a:pt x="1372" y="0"/>
                    <a:pt x="1369" y="3"/>
                    <a:pt x="1369" y="8"/>
                  </a:cubicBezTo>
                  <a:cubicBezTo>
                    <a:pt x="1437" y="495"/>
                    <a:pt x="1334" y="947"/>
                    <a:pt x="1120" y="1377"/>
                  </a:cubicBezTo>
                  <a:cubicBezTo>
                    <a:pt x="882" y="1840"/>
                    <a:pt x="464" y="1999"/>
                    <a:pt x="23" y="2180"/>
                  </a:cubicBezTo>
                  <a:cubicBezTo>
                    <a:pt x="3" y="2190"/>
                    <a:pt x="0" y="2227"/>
                    <a:pt x="24" y="2227"/>
                  </a:cubicBezTo>
                  <a:cubicBezTo>
                    <a:pt x="27" y="2227"/>
                    <a:pt x="31" y="2226"/>
                    <a:pt x="34" y="2225"/>
                  </a:cubicBezTo>
                  <a:cubicBezTo>
                    <a:pt x="509" y="2101"/>
                    <a:pt x="905" y="1920"/>
                    <a:pt x="1143" y="1478"/>
                  </a:cubicBezTo>
                  <a:cubicBezTo>
                    <a:pt x="1391" y="1026"/>
                    <a:pt x="1470" y="506"/>
                    <a:pt x="1380" y="8"/>
                  </a:cubicBezTo>
                  <a:cubicBezTo>
                    <a:pt x="1380" y="3"/>
                    <a:pt x="1377" y="0"/>
                    <a:pt x="1374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651552" y="4197152"/>
              <a:ext cx="64915" cy="110154"/>
            </a:xfrm>
            <a:custGeom>
              <a:avLst/>
              <a:gdLst/>
              <a:ahLst/>
              <a:cxnLst/>
              <a:rect l="l" t="t" r="r" b="b"/>
              <a:pathLst>
                <a:path w="1455" h="2469" extrusionOk="0">
                  <a:moveTo>
                    <a:pt x="1376" y="0"/>
                  </a:moveTo>
                  <a:cubicBezTo>
                    <a:pt x="1421" y="531"/>
                    <a:pt x="1308" y="1052"/>
                    <a:pt x="1082" y="1538"/>
                  </a:cubicBezTo>
                  <a:cubicBezTo>
                    <a:pt x="867" y="2001"/>
                    <a:pt x="437" y="2194"/>
                    <a:pt x="19" y="2431"/>
                  </a:cubicBezTo>
                  <a:cubicBezTo>
                    <a:pt x="0" y="2450"/>
                    <a:pt x="12" y="2468"/>
                    <a:pt x="30" y="2468"/>
                  </a:cubicBezTo>
                  <a:cubicBezTo>
                    <a:pt x="34" y="2468"/>
                    <a:pt x="38" y="2468"/>
                    <a:pt x="42" y="2466"/>
                  </a:cubicBezTo>
                  <a:cubicBezTo>
                    <a:pt x="494" y="2273"/>
                    <a:pt x="901" y="2024"/>
                    <a:pt x="1127" y="1561"/>
                  </a:cubicBezTo>
                  <a:cubicBezTo>
                    <a:pt x="1376" y="1086"/>
                    <a:pt x="1455" y="531"/>
                    <a:pt x="138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592838" y="4309628"/>
              <a:ext cx="37387" cy="37254"/>
            </a:xfrm>
            <a:custGeom>
              <a:avLst/>
              <a:gdLst/>
              <a:ahLst/>
              <a:cxnLst/>
              <a:rect l="l" t="t" r="r" b="b"/>
              <a:pathLst>
                <a:path w="838" h="835" extrusionOk="0">
                  <a:moveTo>
                    <a:pt x="837" y="1"/>
                  </a:moveTo>
                  <a:lnTo>
                    <a:pt x="1" y="227"/>
                  </a:lnTo>
                  <a:cubicBezTo>
                    <a:pt x="1" y="227"/>
                    <a:pt x="69" y="781"/>
                    <a:pt x="204" y="827"/>
                  </a:cubicBezTo>
                  <a:cubicBezTo>
                    <a:pt x="217" y="832"/>
                    <a:pt x="232" y="835"/>
                    <a:pt x="249" y="835"/>
                  </a:cubicBezTo>
                  <a:cubicBezTo>
                    <a:pt x="414" y="835"/>
                    <a:pt x="756" y="585"/>
                    <a:pt x="837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509095" y="4183277"/>
              <a:ext cx="155929" cy="138663"/>
            </a:xfrm>
            <a:custGeom>
              <a:avLst/>
              <a:gdLst/>
              <a:ahLst/>
              <a:cxnLst/>
              <a:rect l="l" t="t" r="r" b="b"/>
              <a:pathLst>
                <a:path w="3495" h="3108" extrusionOk="0">
                  <a:moveTo>
                    <a:pt x="1617" y="1"/>
                  </a:moveTo>
                  <a:cubicBezTo>
                    <a:pt x="1474" y="1"/>
                    <a:pt x="1330" y="13"/>
                    <a:pt x="1187" y="40"/>
                  </a:cubicBezTo>
                  <a:cubicBezTo>
                    <a:pt x="837" y="209"/>
                    <a:pt x="1" y="2018"/>
                    <a:pt x="996" y="2787"/>
                  </a:cubicBezTo>
                  <a:cubicBezTo>
                    <a:pt x="1293" y="3015"/>
                    <a:pt x="1612" y="3108"/>
                    <a:pt x="1921" y="3108"/>
                  </a:cubicBezTo>
                  <a:cubicBezTo>
                    <a:pt x="2655" y="3108"/>
                    <a:pt x="3327" y="2580"/>
                    <a:pt x="3494" y="2086"/>
                  </a:cubicBezTo>
                  <a:cubicBezTo>
                    <a:pt x="3494" y="2086"/>
                    <a:pt x="3257" y="1182"/>
                    <a:pt x="3393" y="492"/>
                  </a:cubicBezTo>
                  <a:cubicBezTo>
                    <a:pt x="3393" y="492"/>
                    <a:pt x="2537" y="1"/>
                    <a:pt x="161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557012" y="4183277"/>
              <a:ext cx="106496" cy="87044"/>
            </a:xfrm>
            <a:custGeom>
              <a:avLst/>
              <a:gdLst/>
              <a:ahLst/>
              <a:cxnLst/>
              <a:rect l="l" t="t" r="r" b="b"/>
              <a:pathLst>
                <a:path w="2387" h="1951" extrusionOk="0">
                  <a:moveTo>
                    <a:pt x="543" y="1"/>
                  </a:moveTo>
                  <a:cubicBezTo>
                    <a:pt x="400" y="1"/>
                    <a:pt x="256" y="13"/>
                    <a:pt x="113" y="40"/>
                  </a:cubicBezTo>
                  <a:cubicBezTo>
                    <a:pt x="80" y="51"/>
                    <a:pt x="46" y="85"/>
                    <a:pt x="0" y="130"/>
                  </a:cubicBezTo>
                  <a:cubicBezTo>
                    <a:pt x="67" y="125"/>
                    <a:pt x="134" y="122"/>
                    <a:pt x="200" y="122"/>
                  </a:cubicBezTo>
                  <a:cubicBezTo>
                    <a:pt x="529" y="122"/>
                    <a:pt x="853" y="193"/>
                    <a:pt x="1154" y="334"/>
                  </a:cubicBezTo>
                  <a:cubicBezTo>
                    <a:pt x="1437" y="470"/>
                    <a:pt x="1674" y="673"/>
                    <a:pt x="1810" y="967"/>
                  </a:cubicBezTo>
                  <a:cubicBezTo>
                    <a:pt x="1923" y="1204"/>
                    <a:pt x="1980" y="1487"/>
                    <a:pt x="2138" y="1702"/>
                  </a:cubicBezTo>
                  <a:cubicBezTo>
                    <a:pt x="2206" y="1804"/>
                    <a:pt x="2296" y="1883"/>
                    <a:pt x="2387" y="1951"/>
                  </a:cubicBezTo>
                  <a:cubicBezTo>
                    <a:pt x="2330" y="1679"/>
                    <a:pt x="2217" y="1023"/>
                    <a:pt x="2319" y="492"/>
                  </a:cubicBezTo>
                  <a:cubicBezTo>
                    <a:pt x="2319" y="492"/>
                    <a:pt x="1463" y="1"/>
                    <a:pt x="543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592927" y="4256402"/>
              <a:ext cx="38637" cy="13875"/>
            </a:xfrm>
            <a:custGeom>
              <a:avLst/>
              <a:gdLst/>
              <a:ahLst/>
              <a:cxnLst/>
              <a:rect l="l" t="t" r="r" b="b"/>
              <a:pathLst>
                <a:path w="866" h="311" extrusionOk="0">
                  <a:moveTo>
                    <a:pt x="483" y="0"/>
                  </a:moveTo>
                  <a:cubicBezTo>
                    <a:pt x="304" y="0"/>
                    <a:pt x="110" y="101"/>
                    <a:pt x="10" y="266"/>
                  </a:cubicBezTo>
                  <a:cubicBezTo>
                    <a:pt x="1" y="276"/>
                    <a:pt x="14" y="292"/>
                    <a:pt x="25" y="292"/>
                  </a:cubicBezTo>
                  <a:cubicBezTo>
                    <a:pt x="27" y="292"/>
                    <a:pt x="30" y="291"/>
                    <a:pt x="32" y="289"/>
                  </a:cubicBezTo>
                  <a:cubicBezTo>
                    <a:pt x="158" y="182"/>
                    <a:pt x="333" y="93"/>
                    <a:pt x="492" y="93"/>
                  </a:cubicBezTo>
                  <a:cubicBezTo>
                    <a:pt x="620" y="93"/>
                    <a:pt x="737" y="150"/>
                    <a:pt x="813" y="301"/>
                  </a:cubicBezTo>
                  <a:cubicBezTo>
                    <a:pt x="816" y="307"/>
                    <a:pt x="822" y="310"/>
                    <a:pt x="829" y="310"/>
                  </a:cubicBezTo>
                  <a:cubicBezTo>
                    <a:pt x="845" y="310"/>
                    <a:pt x="866" y="294"/>
                    <a:pt x="858" y="278"/>
                  </a:cubicBezTo>
                  <a:cubicBezTo>
                    <a:pt x="799" y="84"/>
                    <a:pt x="647" y="0"/>
                    <a:pt x="48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35328" y="4251985"/>
              <a:ext cx="20211" cy="13518"/>
            </a:xfrm>
            <a:custGeom>
              <a:avLst/>
              <a:gdLst/>
              <a:ahLst/>
              <a:cxnLst/>
              <a:rect l="l" t="t" r="r" b="b"/>
              <a:pathLst>
                <a:path w="453" h="303" extrusionOk="0">
                  <a:moveTo>
                    <a:pt x="113" y="0"/>
                  </a:moveTo>
                  <a:cubicBezTo>
                    <a:pt x="80" y="0"/>
                    <a:pt x="49" y="8"/>
                    <a:pt x="23" y="26"/>
                  </a:cubicBezTo>
                  <a:cubicBezTo>
                    <a:pt x="1" y="38"/>
                    <a:pt x="11" y="71"/>
                    <a:pt x="34" y="83"/>
                  </a:cubicBezTo>
                  <a:cubicBezTo>
                    <a:pt x="102" y="94"/>
                    <a:pt x="170" y="83"/>
                    <a:pt x="249" y="117"/>
                  </a:cubicBezTo>
                  <a:cubicBezTo>
                    <a:pt x="328" y="151"/>
                    <a:pt x="396" y="230"/>
                    <a:pt x="441" y="298"/>
                  </a:cubicBezTo>
                  <a:cubicBezTo>
                    <a:pt x="441" y="301"/>
                    <a:pt x="442" y="303"/>
                    <a:pt x="444" y="303"/>
                  </a:cubicBezTo>
                  <a:cubicBezTo>
                    <a:pt x="448" y="303"/>
                    <a:pt x="453" y="298"/>
                    <a:pt x="453" y="298"/>
                  </a:cubicBezTo>
                  <a:cubicBezTo>
                    <a:pt x="430" y="196"/>
                    <a:pt x="385" y="117"/>
                    <a:pt x="305" y="61"/>
                  </a:cubicBezTo>
                  <a:cubicBezTo>
                    <a:pt x="253" y="30"/>
                    <a:pt x="180" y="0"/>
                    <a:pt x="11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57012" y="4272820"/>
              <a:ext cx="25787" cy="11645"/>
            </a:xfrm>
            <a:custGeom>
              <a:avLst/>
              <a:gdLst/>
              <a:ahLst/>
              <a:cxnLst/>
              <a:rect l="l" t="t" r="r" b="b"/>
              <a:pathLst>
                <a:path w="578" h="261" extrusionOk="0">
                  <a:moveTo>
                    <a:pt x="91" y="1"/>
                  </a:moveTo>
                  <a:cubicBezTo>
                    <a:pt x="80" y="1"/>
                    <a:pt x="68" y="1"/>
                    <a:pt x="68" y="11"/>
                  </a:cubicBezTo>
                  <a:cubicBezTo>
                    <a:pt x="0" y="68"/>
                    <a:pt x="103" y="170"/>
                    <a:pt x="159" y="204"/>
                  </a:cubicBezTo>
                  <a:cubicBezTo>
                    <a:pt x="220" y="241"/>
                    <a:pt x="291" y="261"/>
                    <a:pt x="363" y="261"/>
                  </a:cubicBezTo>
                  <a:cubicBezTo>
                    <a:pt x="424" y="261"/>
                    <a:pt x="486" y="246"/>
                    <a:pt x="543" y="215"/>
                  </a:cubicBezTo>
                  <a:cubicBezTo>
                    <a:pt x="578" y="204"/>
                    <a:pt x="543" y="159"/>
                    <a:pt x="521" y="159"/>
                  </a:cubicBezTo>
                  <a:cubicBezTo>
                    <a:pt x="419" y="147"/>
                    <a:pt x="329" y="125"/>
                    <a:pt x="238" y="91"/>
                  </a:cubicBezTo>
                  <a:cubicBezTo>
                    <a:pt x="181" y="68"/>
                    <a:pt x="136" y="23"/>
                    <a:pt x="9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52952" y="4287231"/>
              <a:ext cx="56929" cy="19452"/>
            </a:xfrm>
            <a:custGeom>
              <a:avLst/>
              <a:gdLst/>
              <a:ahLst/>
              <a:cxnLst/>
              <a:rect l="l" t="t" r="r" b="b"/>
              <a:pathLst>
                <a:path w="1276" h="436" extrusionOk="0">
                  <a:moveTo>
                    <a:pt x="1257" y="1"/>
                  </a:moveTo>
                  <a:cubicBezTo>
                    <a:pt x="1253" y="1"/>
                    <a:pt x="1248" y="2"/>
                    <a:pt x="1245" y="5"/>
                  </a:cubicBezTo>
                  <a:cubicBezTo>
                    <a:pt x="1109" y="141"/>
                    <a:pt x="973" y="243"/>
                    <a:pt x="782" y="311"/>
                  </a:cubicBezTo>
                  <a:cubicBezTo>
                    <a:pt x="722" y="329"/>
                    <a:pt x="665" y="337"/>
                    <a:pt x="608" y="337"/>
                  </a:cubicBezTo>
                  <a:cubicBezTo>
                    <a:pt x="385" y="337"/>
                    <a:pt x="184" y="209"/>
                    <a:pt x="13" y="73"/>
                  </a:cubicBezTo>
                  <a:cubicBezTo>
                    <a:pt x="9" y="69"/>
                    <a:pt x="6" y="68"/>
                    <a:pt x="4" y="68"/>
                  </a:cubicBezTo>
                  <a:cubicBezTo>
                    <a:pt x="1" y="68"/>
                    <a:pt x="1" y="73"/>
                    <a:pt x="1" y="73"/>
                  </a:cubicBezTo>
                  <a:cubicBezTo>
                    <a:pt x="170" y="305"/>
                    <a:pt x="419" y="435"/>
                    <a:pt x="660" y="435"/>
                  </a:cubicBezTo>
                  <a:cubicBezTo>
                    <a:pt x="900" y="435"/>
                    <a:pt x="1132" y="305"/>
                    <a:pt x="1267" y="17"/>
                  </a:cubicBezTo>
                  <a:cubicBezTo>
                    <a:pt x="1276" y="9"/>
                    <a:pt x="1267" y="1"/>
                    <a:pt x="1257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620098" y="4271437"/>
              <a:ext cx="20701" cy="17043"/>
            </a:xfrm>
            <a:custGeom>
              <a:avLst/>
              <a:gdLst/>
              <a:ahLst/>
              <a:cxnLst/>
              <a:rect l="l" t="t" r="r" b="b"/>
              <a:pathLst>
                <a:path w="464" h="382" extrusionOk="0">
                  <a:moveTo>
                    <a:pt x="224" y="1"/>
                  </a:moveTo>
                  <a:cubicBezTo>
                    <a:pt x="202" y="1"/>
                    <a:pt x="180" y="4"/>
                    <a:pt x="159" y="9"/>
                  </a:cubicBezTo>
                  <a:cubicBezTo>
                    <a:pt x="79" y="32"/>
                    <a:pt x="0" y="133"/>
                    <a:pt x="11" y="223"/>
                  </a:cubicBezTo>
                  <a:cubicBezTo>
                    <a:pt x="23" y="246"/>
                    <a:pt x="23" y="269"/>
                    <a:pt x="46" y="303"/>
                  </a:cubicBezTo>
                  <a:cubicBezTo>
                    <a:pt x="68" y="336"/>
                    <a:pt x="91" y="348"/>
                    <a:pt x="113" y="371"/>
                  </a:cubicBezTo>
                  <a:cubicBezTo>
                    <a:pt x="147" y="382"/>
                    <a:pt x="204" y="382"/>
                    <a:pt x="237" y="382"/>
                  </a:cubicBezTo>
                  <a:cubicBezTo>
                    <a:pt x="283" y="382"/>
                    <a:pt x="317" y="371"/>
                    <a:pt x="350" y="348"/>
                  </a:cubicBezTo>
                  <a:cubicBezTo>
                    <a:pt x="441" y="303"/>
                    <a:pt x="463" y="178"/>
                    <a:pt x="407" y="99"/>
                  </a:cubicBezTo>
                  <a:cubicBezTo>
                    <a:pt x="364" y="30"/>
                    <a:pt x="294" y="1"/>
                    <a:pt x="224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27744" y="4260328"/>
              <a:ext cx="17712" cy="15392"/>
            </a:xfrm>
            <a:custGeom>
              <a:avLst/>
              <a:gdLst/>
              <a:ahLst/>
              <a:cxnLst/>
              <a:rect l="l" t="t" r="r" b="b"/>
              <a:pathLst>
                <a:path w="397" h="345" extrusionOk="0">
                  <a:moveTo>
                    <a:pt x="195" y="1"/>
                  </a:moveTo>
                  <a:cubicBezTo>
                    <a:pt x="176" y="1"/>
                    <a:pt x="156" y="4"/>
                    <a:pt x="136" y="9"/>
                  </a:cubicBezTo>
                  <a:cubicBezTo>
                    <a:pt x="35" y="32"/>
                    <a:pt x="0" y="145"/>
                    <a:pt x="35" y="224"/>
                  </a:cubicBezTo>
                  <a:cubicBezTo>
                    <a:pt x="46" y="269"/>
                    <a:pt x="80" y="303"/>
                    <a:pt x="114" y="326"/>
                  </a:cubicBezTo>
                  <a:cubicBezTo>
                    <a:pt x="134" y="339"/>
                    <a:pt x="157" y="345"/>
                    <a:pt x="180" y="345"/>
                  </a:cubicBezTo>
                  <a:cubicBezTo>
                    <a:pt x="197" y="345"/>
                    <a:pt x="213" y="342"/>
                    <a:pt x="227" y="337"/>
                  </a:cubicBezTo>
                  <a:cubicBezTo>
                    <a:pt x="261" y="337"/>
                    <a:pt x="284" y="326"/>
                    <a:pt x="306" y="314"/>
                  </a:cubicBezTo>
                  <a:cubicBezTo>
                    <a:pt x="385" y="258"/>
                    <a:pt x="397" y="145"/>
                    <a:pt x="340" y="77"/>
                  </a:cubicBezTo>
                  <a:cubicBezTo>
                    <a:pt x="306" y="26"/>
                    <a:pt x="253" y="1"/>
                    <a:pt x="19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625139" y="4219326"/>
              <a:ext cx="15660" cy="12358"/>
            </a:xfrm>
            <a:custGeom>
              <a:avLst/>
              <a:gdLst/>
              <a:ahLst/>
              <a:cxnLst/>
              <a:rect l="l" t="t" r="r" b="b"/>
              <a:pathLst>
                <a:path w="351" h="277" extrusionOk="0">
                  <a:moveTo>
                    <a:pt x="56" y="1"/>
                  </a:moveTo>
                  <a:cubicBezTo>
                    <a:pt x="23" y="1"/>
                    <a:pt x="0" y="46"/>
                    <a:pt x="34" y="69"/>
                  </a:cubicBezTo>
                  <a:cubicBezTo>
                    <a:pt x="147" y="114"/>
                    <a:pt x="260" y="159"/>
                    <a:pt x="317" y="272"/>
                  </a:cubicBezTo>
                  <a:cubicBezTo>
                    <a:pt x="320" y="276"/>
                    <a:pt x="324" y="277"/>
                    <a:pt x="329" y="277"/>
                  </a:cubicBezTo>
                  <a:cubicBezTo>
                    <a:pt x="339" y="277"/>
                    <a:pt x="350" y="269"/>
                    <a:pt x="350" y="261"/>
                  </a:cubicBezTo>
                  <a:cubicBezTo>
                    <a:pt x="305" y="125"/>
                    <a:pt x="204" y="12"/>
                    <a:pt x="56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543538" y="4209823"/>
              <a:ext cx="13518" cy="6737"/>
            </a:xfrm>
            <a:custGeom>
              <a:avLst/>
              <a:gdLst/>
              <a:ahLst/>
              <a:cxnLst/>
              <a:rect l="l" t="t" r="r" b="b"/>
              <a:pathLst>
                <a:path w="303" h="151" extrusionOk="0">
                  <a:moveTo>
                    <a:pt x="217" y="0"/>
                  </a:moveTo>
                  <a:cubicBezTo>
                    <a:pt x="131" y="0"/>
                    <a:pt x="44" y="51"/>
                    <a:pt x="8" y="123"/>
                  </a:cubicBezTo>
                  <a:cubicBezTo>
                    <a:pt x="0" y="140"/>
                    <a:pt x="10" y="150"/>
                    <a:pt x="21" y="150"/>
                  </a:cubicBezTo>
                  <a:cubicBezTo>
                    <a:pt x="24" y="150"/>
                    <a:pt x="28" y="149"/>
                    <a:pt x="31" y="146"/>
                  </a:cubicBezTo>
                  <a:cubicBezTo>
                    <a:pt x="65" y="112"/>
                    <a:pt x="111" y="89"/>
                    <a:pt x="156" y="78"/>
                  </a:cubicBezTo>
                  <a:cubicBezTo>
                    <a:pt x="201" y="67"/>
                    <a:pt x="234" y="67"/>
                    <a:pt x="280" y="56"/>
                  </a:cubicBezTo>
                  <a:cubicBezTo>
                    <a:pt x="302" y="44"/>
                    <a:pt x="302" y="10"/>
                    <a:pt x="280" y="10"/>
                  </a:cubicBezTo>
                  <a:cubicBezTo>
                    <a:pt x="259" y="4"/>
                    <a:pt x="238" y="0"/>
                    <a:pt x="21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2272" y="4259837"/>
              <a:ext cx="57241" cy="44570"/>
            </a:xfrm>
            <a:custGeom>
              <a:avLst/>
              <a:gdLst/>
              <a:ahLst/>
              <a:cxnLst/>
              <a:rect l="l" t="t" r="r" b="b"/>
              <a:pathLst>
                <a:path w="1283" h="999" extrusionOk="0">
                  <a:moveTo>
                    <a:pt x="677" y="1"/>
                  </a:moveTo>
                  <a:cubicBezTo>
                    <a:pt x="465" y="1"/>
                    <a:pt x="283" y="111"/>
                    <a:pt x="283" y="111"/>
                  </a:cubicBezTo>
                  <a:lnTo>
                    <a:pt x="1" y="880"/>
                  </a:lnTo>
                  <a:cubicBezTo>
                    <a:pt x="128" y="964"/>
                    <a:pt x="258" y="999"/>
                    <a:pt x="382" y="999"/>
                  </a:cubicBezTo>
                  <a:cubicBezTo>
                    <a:pt x="877" y="999"/>
                    <a:pt x="1283" y="442"/>
                    <a:pt x="1075" y="189"/>
                  </a:cubicBezTo>
                  <a:cubicBezTo>
                    <a:pt x="956" y="45"/>
                    <a:pt x="811" y="1"/>
                    <a:pt x="67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53872" y="4273266"/>
              <a:ext cx="29847" cy="22263"/>
            </a:xfrm>
            <a:custGeom>
              <a:avLst/>
              <a:gdLst/>
              <a:ahLst/>
              <a:cxnLst/>
              <a:rect l="l" t="t" r="r" b="b"/>
              <a:pathLst>
                <a:path w="669" h="499" extrusionOk="0">
                  <a:moveTo>
                    <a:pt x="334" y="233"/>
                  </a:moveTo>
                  <a:cubicBezTo>
                    <a:pt x="368" y="233"/>
                    <a:pt x="397" y="246"/>
                    <a:pt x="397" y="285"/>
                  </a:cubicBezTo>
                  <a:cubicBezTo>
                    <a:pt x="408" y="341"/>
                    <a:pt x="340" y="375"/>
                    <a:pt x="306" y="386"/>
                  </a:cubicBezTo>
                  <a:cubicBezTo>
                    <a:pt x="278" y="400"/>
                    <a:pt x="245" y="410"/>
                    <a:pt x="214" y="410"/>
                  </a:cubicBezTo>
                  <a:cubicBezTo>
                    <a:pt x="195" y="410"/>
                    <a:pt x="176" y="406"/>
                    <a:pt x="159" y="398"/>
                  </a:cubicBezTo>
                  <a:cubicBezTo>
                    <a:pt x="171" y="352"/>
                    <a:pt x="193" y="307"/>
                    <a:pt x="216" y="273"/>
                  </a:cubicBezTo>
                  <a:cubicBezTo>
                    <a:pt x="227" y="262"/>
                    <a:pt x="249" y="250"/>
                    <a:pt x="261" y="250"/>
                  </a:cubicBezTo>
                  <a:cubicBezTo>
                    <a:pt x="281" y="241"/>
                    <a:pt x="309" y="233"/>
                    <a:pt x="334" y="233"/>
                  </a:cubicBezTo>
                  <a:close/>
                  <a:moveTo>
                    <a:pt x="477" y="0"/>
                  </a:moveTo>
                  <a:cubicBezTo>
                    <a:pt x="393" y="0"/>
                    <a:pt x="309" y="21"/>
                    <a:pt x="249" y="81"/>
                  </a:cubicBezTo>
                  <a:cubicBezTo>
                    <a:pt x="148" y="160"/>
                    <a:pt x="1" y="341"/>
                    <a:pt x="58" y="476"/>
                  </a:cubicBezTo>
                  <a:cubicBezTo>
                    <a:pt x="63" y="489"/>
                    <a:pt x="80" y="498"/>
                    <a:pt x="95" y="498"/>
                  </a:cubicBezTo>
                  <a:cubicBezTo>
                    <a:pt x="108" y="498"/>
                    <a:pt x="120" y="492"/>
                    <a:pt x="125" y="476"/>
                  </a:cubicBezTo>
                  <a:cubicBezTo>
                    <a:pt x="125" y="476"/>
                    <a:pt x="125" y="466"/>
                    <a:pt x="136" y="466"/>
                  </a:cubicBezTo>
                  <a:cubicBezTo>
                    <a:pt x="162" y="475"/>
                    <a:pt x="190" y="479"/>
                    <a:pt x="220" y="479"/>
                  </a:cubicBezTo>
                  <a:cubicBezTo>
                    <a:pt x="336" y="479"/>
                    <a:pt x="465" y="411"/>
                    <a:pt x="465" y="285"/>
                  </a:cubicBezTo>
                  <a:cubicBezTo>
                    <a:pt x="465" y="205"/>
                    <a:pt x="374" y="172"/>
                    <a:pt x="306" y="172"/>
                  </a:cubicBezTo>
                  <a:lnTo>
                    <a:pt x="284" y="172"/>
                  </a:lnTo>
                  <a:cubicBezTo>
                    <a:pt x="356" y="89"/>
                    <a:pt x="458" y="52"/>
                    <a:pt x="566" y="52"/>
                  </a:cubicBezTo>
                  <a:cubicBezTo>
                    <a:pt x="592" y="52"/>
                    <a:pt x="619" y="54"/>
                    <a:pt x="646" y="58"/>
                  </a:cubicBezTo>
                  <a:cubicBezTo>
                    <a:pt x="656" y="58"/>
                    <a:pt x="668" y="36"/>
                    <a:pt x="646" y="24"/>
                  </a:cubicBezTo>
                  <a:cubicBezTo>
                    <a:pt x="594" y="10"/>
                    <a:pt x="535" y="0"/>
                    <a:pt x="477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25630" y="4321317"/>
              <a:ext cx="150888" cy="124744"/>
            </a:xfrm>
            <a:custGeom>
              <a:avLst/>
              <a:gdLst/>
              <a:ahLst/>
              <a:cxnLst/>
              <a:rect l="l" t="t" r="r" b="b"/>
              <a:pathLst>
                <a:path w="3382" h="2796" extrusionOk="0">
                  <a:moveTo>
                    <a:pt x="641" y="0"/>
                  </a:moveTo>
                  <a:cubicBezTo>
                    <a:pt x="548" y="0"/>
                    <a:pt x="451" y="7"/>
                    <a:pt x="351" y="22"/>
                  </a:cubicBezTo>
                  <a:cubicBezTo>
                    <a:pt x="12" y="67"/>
                    <a:pt x="0" y="587"/>
                    <a:pt x="464" y="802"/>
                  </a:cubicBezTo>
                  <a:cubicBezTo>
                    <a:pt x="928" y="1017"/>
                    <a:pt x="1990" y="1469"/>
                    <a:pt x="2579" y="2125"/>
                  </a:cubicBezTo>
                  <a:cubicBezTo>
                    <a:pt x="2579" y="2125"/>
                    <a:pt x="2474" y="2612"/>
                    <a:pt x="2729" y="2612"/>
                  </a:cubicBezTo>
                  <a:cubicBezTo>
                    <a:pt x="2751" y="2612"/>
                    <a:pt x="2776" y="2608"/>
                    <a:pt x="2805" y="2600"/>
                  </a:cubicBezTo>
                  <a:cubicBezTo>
                    <a:pt x="2805" y="2600"/>
                    <a:pt x="2883" y="2795"/>
                    <a:pt x="3012" y="2795"/>
                  </a:cubicBezTo>
                  <a:cubicBezTo>
                    <a:pt x="3022" y="2795"/>
                    <a:pt x="3032" y="2794"/>
                    <a:pt x="3043" y="2792"/>
                  </a:cubicBezTo>
                  <a:cubicBezTo>
                    <a:pt x="3347" y="2701"/>
                    <a:pt x="3382" y="2181"/>
                    <a:pt x="3269" y="2091"/>
                  </a:cubicBezTo>
                  <a:cubicBezTo>
                    <a:pt x="3156" y="2012"/>
                    <a:pt x="2884" y="1932"/>
                    <a:pt x="2884" y="1932"/>
                  </a:cubicBezTo>
                  <a:cubicBezTo>
                    <a:pt x="2884" y="1932"/>
                    <a:pt x="2200" y="0"/>
                    <a:pt x="64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760324" y="4431874"/>
              <a:ext cx="7138" cy="12537"/>
            </a:xfrm>
            <a:custGeom>
              <a:avLst/>
              <a:gdLst/>
              <a:ahLst/>
              <a:cxnLst/>
              <a:rect l="l" t="t" r="r" b="b"/>
              <a:pathLst>
                <a:path w="160" h="281" extrusionOk="0">
                  <a:moveTo>
                    <a:pt x="12" y="0"/>
                  </a:moveTo>
                  <a:cubicBezTo>
                    <a:pt x="9" y="0"/>
                    <a:pt x="6" y="3"/>
                    <a:pt x="1" y="9"/>
                  </a:cubicBezTo>
                  <a:cubicBezTo>
                    <a:pt x="1" y="9"/>
                    <a:pt x="1" y="20"/>
                    <a:pt x="12" y="20"/>
                  </a:cubicBezTo>
                  <a:cubicBezTo>
                    <a:pt x="12" y="20"/>
                    <a:pt x="137" y="110"/>
                    <a:pt x="102" y="269"/>
                  </a:cubicBezTo>
                  <a:cubicBezTo>
                    <a:pt x="102" y="269"/>
                    <a:pt x="102" y="280"/>
                    <a:pt x="114" y="280"/>
                  </a:cubicBezTo>
                  <a:cubicBezTo>
                    <a:pt x="114" y="280"/>
                    <a:pt x="125" y="280"/>
                    <a:pt x="125" y="269"/>
                  </a:cubicBezTo>
                  <a:cubicBezTo>
                    <a:pt x="159" y="99"/>
                    <a:pt x="24" y="9"/>
                    <a:pt x="24" y="9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766392" y="4423174"/>
              <a:ext cx="7094" cy="9592"/>
            </a:xfrm>
            <a:custGeom>
              <a:avLst/>
              <a:gdLst/>
              <a:ahLst/>
              <a:cxnLst/>
              <a:rect l="l" t="t" r="r" b="b"/>
              <a:pathLst>
                <a:path w="159" h="215" extrusionOk="0">
                  <a:moveTo>
                    <a:pt x="1" y="0"/>
                  </a:moveTo>
                  <a:cubicBezTo>
                    <a:pt x="1" y="11"/>
                    <a:pt x="1" y="23"/>
                    <a:pt x="12" y="23"/>
                  </a:cubicBezTo>
                  <a:cubicBezTo>
                    <a:pt x="12" y="23"/>
                    <a:pt x="102" y="46"/>
                    <a:pt x="136" y="215"/>
                  </a:cubicBezTo>
                  <a:lnTo>
                    <a:pt x="147" y="215"/>
                  </a:lnTo>
                  <a:cubicBezTo>
                    <a:pt x="159" y="215"/>
                    <a:pt x="159" y="215"/>
                    <a:pt x="159" y="204"/>
                  </a:cubicBezTo>
                  <a:cubicBezTo>
                    <a:pt x="125" y="23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F703CC3-3E16-EEDA-A8E7-33A30EC4E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91" y="3025515"/>
            <a:ext cx="5733762" cy="784200"/>
          </a:xfrm>
        </p:spPr>
        <p:txBody>
          <a:bodyPr/>
          <a:lstStyle/>
          <a:p>
            <a:r>
              <a:rPr lang="en-IN" sz="2800" dirty="0"/>
              <a:t>How Sports &amp; Activities Shape Academic &amp; Professional Triumph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0"/>
          <p:cNvSpPr txBox="1">
            <a:spLocks noGrp="1"/>
          </p:cNvSpPr>
          <p:nvPr>
            <p:ph type="title"/>
          </p:nvPr>
        </p:nvSpPr>
        <p:spPr>
          <a:xfrm>
            <a:off x="2606474" y="34314"/>
            <a:ext cx="4222989" cy="618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38" name="Google Shape;738;p40"/>
          <p:cNvSpPr txBox="1">
            <a:spLocks noGrp="1"/>
          </p:cNvSpPr>
          <p:nvPr>
            <p:ph type="title" idx="2"/>
          </p:nvPr>
        </p:nvSpPr>
        <p:spPr>
          <a:xfrm>
            <a:off x="6339725" y="890400"/>
            <a:ext cx="2084400" cy="1503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sp>
        <p:nvSpPr>
          <p:cNvPr id="739" name="Google Shape;739;p40"/>
          <p:cNvSpPr/>
          <p:nvPr/>
        </p:nvSpPr>
        <p:spPr>
          <a:xfrm>
            <a:off x="1867950" y="43672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40"/>
          <p:cNvGrpSpPr/>
          <p:nvPr/>
        </p:nvGrpSpPr>
        <p:grpSpPr>
          <a:xfrm flipH="1">
            <a:off x="833681" y="736469"/>
            <a:ext cx="2490598" cy="3787477"/>
            <a:chOff x="1398548" y="4204380"/>
            <a:chExt cx="332519" cy="505671"/>
          </a:xfrm>
        </p:grpSpPr>
        <p:sp>
          <p:nvSpPr>
            <p:cNvPr id="741" name="Google Shape;741;p40"/>
            <p:cNvSpPr/>
            <p:nvPr/>
          </p:nvSpPr>
          <p:spPr>
            <a:xfrm>
              <a:off x="1398548" y="4403990"/>
              <a:ext cx="127197" cy="97350"/>
            </a:xfrm>
            <a:custGeom>
              <a:avLst/>
              <a:gdLst/>
              <a:ahLst/>
              <a:cxnLst/>
              <a:rect l="l" t="t" r="r" b="b"/>
              <a:pathLst>
                <a:path w="2851" h="2182" extrusionOk="0">
                  <a:moveTo>
                    <a:pt x="2420" y="1"/>
                  </a:moveTo>
                  <a:cubicBezTo>
                    <a:pt x="2221" y="67"/>
                    <a:pt x="1773" y="1292"/>
                    <a:pt x="1595" y="1292"/>
                  </a:cubicBezTo>
                  <a:cubicBezTo>
                    <a:pt x="1591" y="1292"/>
                    <a:pt x="1587" y="1291"/>
                    <a:pt x="1584" y="1290"/>
                  </a:cubicBezTo>
                  <a:cubicBezTo>
                    <a:pt x="1425" y="1245"/>
                    <a:pt x="950" y="928"/>
                    <a:pt x="950" y="928"/>
                  </a:cubicBezTo>
                  <a:cubicBezTo>
                    <a:pt x="950" y="928"/>
                    <a:pt x="1222" y="340"/>
                    <a:pt x="837" y="317"/>
                  </a:cubicBezTo>
                  <a:cubicBezTo>
                    <a:pt x="837" y="317"/>
                    <a:pt x="679" y="133"/>
                    <a:pt x="568" y="133"/>
                  </a:cubicBezTo>
                  <a:cubicBezTo>
                    <a:pt x="514" y="133"/>
                    <a:pt x="472" y="176"/>
                    <a:pt x="464" y="306"/>
                  </a:cubicBezTo>
                  <a:cubicBezTo>
                    <a:pt x="464" y="306"/>
                    <a:pt x="0" y="770"/>
                    <a:pt x="679" y="1019"/>
                  </a:cubicBezTo>
                  <a:cubicBezTo>
                    <a:pt x="679" y="1019"/>
                    <a:pt x="1154" y="2059"/>
                    <a:pt x="1618" y="2172"/>
                  </a:cubicBezTo>
                  <a:cubicBezTo>
                    <a:pt x="1644" y="2178"/>
                    <a:pt x="1671" y="2181"/>
                    <a:pt x="1698" y="2181"/>
                  </a:cubicBezTo>
                  <a:cubicBezTo>
                    <a:pt x="2145" y="2181"/>
                    <a:pt x="2658" y="1346"/>
                    <a:pt x="2658" y="1346"/>
                  </a:cubicBezTo>
                  <a:cubicBezTo>
                    <a:pt x="2658" y="1346"/>
                    <a:pt x="2850" y="12"/>
                    <a:pt x="2420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1481265" y="4403990"/>
              <a:ext cx="44481" cy="95922"/>
            </a:xfrm>
            <a:custGeom>
              <a:avLst/>
              <a:gdLst/>
              <a:ahLst/>
              <a:cxnLst/>
              <a:rect l="l" t="t" r="r" b="b"/>
              <a:pathLst>
                <a:path w="997" h="2150" extrusionOk="0">
                  <a:moveTo>
                    <a:pt x="566" y="1"/>
                  </a:moveTo>
                  <a:cubicBezTo>
                    <a:pt x="533" y="12"/>
                    <a:pt x="498" y="46"/>
                    <a:pt x="465" y="102"/>
                  </a:cubicBezTo>
                  <a:cubicBezTo>
                    <a:pt x="442" y="441"/>
                    <a:pt x="385" y="781"/>
                    <a:pt x="307" y="1109"/>
                  </a:cubicBezTo>
                  <a:cubicBezTo>
                    <a:pt x="216" y="1471"/>
                    <a:pt x="137" y="1821"/>
                    <a:pt x="1" y="2149"/>
                  </a:cubicBezTo>
                  <a:cubicBezTo>
                    <a:pt x="397" y="2002"/>
                    <a:pt x="804" y="1346"/>
                    <a:pt x="804" y="1346"/>
                  </a:cubicBezTo>
                  <a:cubicBezTo>
                    <a:pt x="804" y="1346"/>
                    <a:pt x="996" y="12"/>
                    <a:pt x="566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413673" y="4417062"/>
              <a:ext cx="24806" cy="22798"/>
            </a:xfrm>
            <a:custGeom>
              <a:avLst/>
              <a:gdLst/>
              <a:ahLst/>
              <a:cxnLst/>
              <a:rect l="l" t="t" r="r" b="b"/>
              <a:pathLst>
                <a:path w="556" h="511" extrusionOk="0">
                  <a:moveTo>
                    <a:pt x="442" y="261"/>
                  </a:moveTo>
                  <a:cubicBezTo>
                    <a:pt x="453" y="284"/>
                    <a:pt x="453" y="318"/>
                    <a:pt x="442" y="341"/>
                  </a:cubicBezTo>
                  <a:cubicBezTo>
                    <a:pt x="430" y="364"/>
                    <a:pt x="397" y="386"/>
                    <a:pt x="385" y="386"/>
                  </a:cubicBezTo>
                  <a:cubicBezTo>
                    <a:pt x="385" y="374"/>
                    <a:pt x="374" y="374"/>
                    <a:pt x="374" y="364"/>
                  </a:cubicBezTo>
                  <a:cubicBezTo>
                    <a:pt x="362" y="329"/>
                    <a:pt x="329" y="296"/>
                    <a:pt x="295" y="261"/>
                  </a:cubicBezTo>
                  <a:lnTo>
                    <a:pt x="295" y="261"/>
                  </a:lnTo>
                  <a:cubicBezTo>
                    <a:pt x="306" y="273"/>
                    <a:pt x="317" y="273"/>
                    <a:pt x="340" y="273"/>
                  </a:cubicBezTo>
                  <a:cubicBezTo>
                    <a:pt x="362" y="273"/>
                    <a:pt x="408" y="261"/>
                    <a:pt x="442" y="261"/>
                  </a:cubicBezTo>
                  <a:close/>
                  <a:moveTo>
                    <a:pt x="142" y="1"/>
                  </a:moveTo>
                  <a:cubicBezTo>
                    <a:pt x="131" y="1"/>
                    <a:pt x="125" y="2"/>
                    <a:pt x="125" y="2"/>
                  </a:cubicBezTo>
                  <a:cubicBezTo>
                    <a:pt x="125" y="2"/>
                    <a:pt x="114" y="2"/>
                    <a:pt x="114" y="13"/>
                  </a:cubicBezTo>
                  <a:lnTo>
                    <a:pt x="125" y="24"/>
                  </a:lnTo>
                  <a:cubicBezTo>
                    <a:pt x="125" y="24"/>
                    <a:pt x="135" y="23"/>
                    <a:pt x="150" y="23"/>
                  </a:cubicBezTo>
                  <a:cubicBezTo>
                    <a:pt x="178" y="23"/>
                    <a:pt x="227" y="28"/>
                    <a:pt x="272" y="58"/>
                  </a:cubicBezTo>
                  <a:cubicBezTo>
                    <a:pt x="239" y="80"/>
                    <a:pt x="204" y="103"/>
                    <a:pt x="193" y="126"/>
                  </a:cubicBezTo>
                  <a:cubicBezTo>
                    <a:pt x="182" y="148"/>
                    <a:pt x="171" y="160"/>
                    <a:pt x="182" y="183"/>
                  </a:cubicBezTo>
                  <a:cubicBezTo>
                    <a:pt x="182" y="194"/>
                    <a:pt x="193" y="205"/>
                    <a:pt x="193" y="216"/>
                  </a:cubicBezTo>
                  <a:cubicBezTo>
                    <a:pt x="125" y="183"/>
                    <a:pt x="46" y="171"/>
                    <a:pt x="12" y="171"/>
                  </a:cubicBezTo>
                  <a:cubicBezTo>
                    <a:pt x="1" y="171"/>
                    <a:pt x="1" y="183"/>
                    <a:pt x="1" y="183"/>
                  </a:cubicBezTo>
                  <a:cubicBezTo>
                    <a:pt x="1" y="194"/>
                    <a:pt x="1" y="194"/>
                    <a:pt x="12" y="194"/>
                  </a:cubicBezTo>
                  <a:cubicBezTo>
                    <a:pt x="17" y="193"/>
                    <a:pt x="23" y="192"/>
                    <a:pt x="29" y="192"/>
                  </a:cubicBezTo>
                  <a:cubicBezTo>
                    <a:pt x="109" y="192"/>
                    <a:pt x="299" y="259"/>
                    <a:pt x="352" y="374"/>
                  </a:cubicBezTo>
                  <a:cubicBezTo>
                    <a:pt x="362" y="397"/>
                    <a:pt x="374" y="431"/>
                    <a:pt x="352" y="465"/>
                  </a:cubicBezTo>
                  <a:cubicBezTo>
                    <a:pt x="333" y="477"/>
                    <a:pt x="304" y="487"/>
                    <a:pt x="268" y="487"/>
                  </a:cubicBezTo>
                  <a:cubicBezTo>
                    <a:pt x="239" y="487"/>
                    <a:pt x="206" y="480"/>
                    <a:pt x="171" y="465"/>
                  </a:cubicBezTo>
                  <a:cubicBezTo>
                    <a:pt x="159" y="465"/>
                    <a:pt x="159" y="465"/>
                    <a:pt x="159" y="477"/>
                  </a:cubicBezTo>
                  <a:cubicBezTo>
                    <a:pt x="148" y="477"/>
                    <a:pt x="159" y="488"/>
                    <a:pt x="159" y="488"/>
                  </a:cubicBezTo>
                  <a:cubicBezTo>
                    <a:pt x="204" y="499"/>
                    <a:pt x="239" y="510"/>
                    <a:pt x="272" y="510"/>
                  </a:cubicBezTo>
                  <a:cubicBezTo>
                    <a:pt x="317" y="510"/>
                    <a:pt x="352" y="499"/>
                    <a:pt x="374" y="477"/>
                  </a:cubicBezTo>
                  <a:cubicBezTo>
                    <a:pt x="385" y="465"/>
                    <a:pt x="397" y="442"/>
                    <a:pt x="385" y="409"/>
                  </a:cubicBezTo>
                  <a:cubicBezTo>
                    <a:pt x="408" y="397"/>
                    <a:pt x="442" y="386"/>
                    <a:pt x="465" y="352"/>
                  </a:cubicBezTo>
                  <a:cubicBezTo>
                    <a:pt x="476" y="318"/>
                    <a:pt x="476" y="284"/>
                    <a:pt x="465" y="251"/>
                  </a:cubicBezTo>
                  <a:cubicBezTo>
                    <a:pt x="487" y="251"/>
                    <a:pt x="521" y="239"/>
                    <a:pt x="543" y="228"/>
                  </a:cubicBezTo>
                  <a:cubicBezTo>
                    <a:pt x="555" y="228"/>
                    <a:pt x="555" y="216"/>
                    <a:pt x="555" y="216"/>
                  </a:cubicBezTo>
                  <a:cubicBezTo>
                    <a:pt x="555" y="205"/>
                    <a:pt x="543" y="205"/>
                    <a:pt x="533" y="205"/>
                  </a:cubicBezTo>
                  <a:cubicBezTo>
                    <a:pt x="457" y="233"/>
                    <a:pt x="390" y="247"/>
                    <a:pt x="336" y="247"/>
                  </a:cubicBezTo>
                  <a:cubicBezTo>
                    <a:pt x="301" y="247"/>
                    <a:pt x="272" y="241"/>
                    <a:pt x="249" y="228"/>
                  </a:cubicBezTo>
                  <a:cubicBezTo>
                    <a:pt x="227" y="216"/>
                    <a:pt x="204" y="205"/>
                    <a:pt x="204" y="171"/>
                  </a:cubicBezTo>
                  <a:cubicBezTo>
                    <a:pt x="193" y="160"/>
                    <a:pt x="204" y="148"/>
                    <a:pt x="204" y="137"/>
                  </a:cubicBezTo>
                  <a:cubicBezTo>
                    <a:pt x="249" y="80"/>
                    <a:pt x="408" y="35"/>
                    <a:pt x="498" y="35"/>
                  </a:cubicBezTo>
                  <a:lnTo>
                    <a:pt x="510" y="24"/>
                  </a:lnTo>
                  <a:cubicBezTo>
                    <a:pt x="510" y="13"/>
                    <a:pt x="510" y="13"/>
                    <a:pt x="498" y="13"/>
                  </a:cubicBezTo>
                  <a:cubicBezTo>
                    <a:pt x="442" y="13"/>
                    <a:pt x="362" y="24"/>
                    <a:pt x="306" y="58"/>
                  </a:cubicBezTo>
                  <a:cubicBezTo>
                    <a:pt x="239" y="7"/>
                    <a:pt x="172" y="1"/>
                    <a:pt x="14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1473234" y="4548767"/>
              <a:ext cx="72678" cy="156331"/>
            </a:xfrm>
            <a:custGeom>
              <a:avLst/>
              <a:gdLst/>
              <a:ahLst/>
              <a:cxnLst/>
              <a:rect l="l" t="t" r="r" b="b"/>
              <a:pathLst>
                <a:path w="1629" h="3504" extrusionOk="0">
                  <a:moveTo>
                    <a:pt x="859" y="1"/>
                  </a:moveTo>
                  <a:cubicBezTo>
                    <a:pt x="859" y="1"/>
                    <a:pt x="0" y="668"/>
                    <a:pt x="125" y="1392"/>
                  </a:cubicBezTo>
                  <a:cubicBezTo>
                    <a:pt x="249" y="2127"/>
                    <a:pt x="814" y="3167"/>
                    <a:pt x="814" y="3167"/>
                  </a:cubicBezTo>
                  <a:cubicBezTo>
                    <a:pt x="814" y="3167"/>
                    <a:pt x="498" y="3450"/>
                    <a:pt x="555" y="3495"/>
                  </a:cubicBezTo>
                  <a:cubicBezTo>
                    <a:pt x="562" y="3501"/>
                    <a:pt x="578" y="3504"/>
                    <a:pt x="601" y="3504"/>
                  </a:cubicBezTo>
                  <a:cubicBezTo>
                    <a:pt x="765" y="3504"/>
                    <a:pt x="1271" y="3372"/>
                    <a:pt x="1221" y="3224"/>
                  </a:cubicBezTo>
                  <a:cubicBezTo>
                    <a:pt x="1221" y="3224"/>
                    <a:pt x="1346" y="1991"/>
                    <a:pt x="1029" y="1392"/>
                  </a:cubicBezTo>
                  <a:lnTo>
                    <a:pt x="1628" y="827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1482291" y="4679758"/>
              <a:ext cx="51040" cy="28687"/>
            </a:xfrm>
            <a:custGeom>
              <a:avLst/>
              <a:gdLst/>
              <a:ahLst/>
              <a:cxnLst/>
              <a:rect l="l" t="t" r="r" b="b"/>
              <a:pathLst>
                <a:path w="1144" h="643" extrusionOk="0">
                  <a:moveTo>
                    <a:pt x="559" y="0"/>
                  </a:moveTo>
                  <a:cubicBezTo>
                    <a:pt x="545" y="0"/>
                    <a:pt x="529" y="8"/>
                    <a:pt x="510" y="28"/>
                  </a:cubicBezTo>
                  <a:cubicBezTo>
                    <a:pt x="453" y="73"/>
                    <a:pt x="487" y="265"/>
                    <a:pt x="487" y="265"/>
                  </a:cubicBezTo>
                  <a:cubicBezTo>
                    <a:pt x="487" y="265"/>
                    <a:pt x="1" y="559"/>
                    <a:pt x="46" y="627"/>
                  </a:cubicBezTo>
                  <a:cubicBezTo>
                    <a:pt x="58" y="638"/>
                    <a:pt x="89" y="643"/>
                    <a:pt x="133" y="643"/>
                  </a:cubicBezTo>
                  <a:cubicBezTo>
                    <a:pt x="375" y="643"/>
                    <a:pt x="1013" y="497"/>
                    <a:pt x="1109" y="344"/>
                  </a:cubicBezTo>
                  <a:cubicBezTo>
                    <a:pt x="1143" y="299"/>
                    <a:pt x="1064" y="130"/>
                    <a:pt x="1064" y="130"/>
                  </a:cubicBezTo>
                  <a:cubicBezTo>
                    <a:pt x="1064" y="130"/>
                    <a:pt x="977" y="251"/>
                    <a:pt x="743" y="251"/>
                  </a:cubicBezTo>
                  <a:cubicBezTo>
                    <a:pt x="710" y="251"/>
                    <a:pt x="673" y="248"/>
                    <a:pt x="634" y="243"/>
                  </a:cubicBezTo>
                  <a:cubicBezTo>
                    <a:pt x="634" y="243"/>
                    <a:pt x="634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1482827" y="4693231"/>
              <a:ext cx="52646" cy="16820"/>
            </a:xfrm>
            <a:custGeom>
              <a:avLst/>
              <a:gdLst/>
              <a:ahLst/>
              <a:cxnLst/>
              <a:rect l="l" t="t" r="r" b="b"/>
              <a:pathLst>
                <a:path w="1180" h="377" extrusionOk="0">
                  <a:moveTo>
                    <a:pt x="1120" y="0"/>
                  </a:moveTo>
                  <a:cubicBezTo>
                    <a:pt x="1112" y="0"/>
                    <a:pt x="1105" y="3"/>
                    <a:pt x="1097" y="9"/>
                  </a:cubicBezTo>
                  <a:cubicBezTo>
                    <a:pt x="1018" y="65"/>
                    <a:pt x="938" y="110"/>
                    <a:pt x="848" y="144"/>
                  </a:cubicBezTo>
                  <a:cubicBezTo>
                    <a:pt x="803" y="110"/>
                    <a:pt x="758" y="65"/>
                    <a:pt x="712" y="20"/>
                  </a:cubicBezTo>
                  <a:cubicBezTo>
                    <a:pt x="708" y="18"/>
                    <a:pt x="704" y="17"/>
                    <a:pt x="700" y="17"/>
                  </a:cubicBezTo>
                  <a:cubicBezTo>
                    <a:pt x="680" y="17"/>
                    <a:pt x="660" y="35"/>
                    <a:pt x="679" y="54"/>
                  </a:cubicBezTo>
                  <a:cubicBezTo>
                    <a:pt x="724" y="87"/>
                    <a:pt x="758" y="133"/>
                    <a:pt x="803" y="167"/>
                  </a:cubicBezTo>
                  <a:cubicBezTo>
                    <a:pt x="792" y="178"/>
                    <a:pt x="769" y="178"/>
                    <a:pt x="758" y="190"/>
                  </a:cubicBezTo>
                  <a:cubicBezTo>
                    <a:pt x="701" y="144"/>
                    <a:pt x="656" y="99"/>
                    <a:pt x="611" y="54"/>
                  </a:cubicBezTo>
                  <a:cubicBezTo>
                    <a:pt x="605" y="48"/>
                    <a:pt x="600" y="46"/>
                    <a:pt x="595" y="46"/>
                  </a:cubicBezTo>
                  <a:cubicBezTo>
                    <a:pt x="579" y="46"/>
                    <a:pt x="568" y="68"/>
                    <a:pt x="577" y="77"/>
                  </a:cubicBezTo>
                  <a:lnTo>
                    <a:pt x="701" y="200"/>
                  </a:lnTo>
                  <a:cubicBezTo>
                    <a:pt x="540" y="254"/>
                    <a:pt x="357" y="287"/>
                    <a:pt x="187" y="287"/>
                  </a:cubicBezTo>
                  <a:cubicBezTo>
                    <a:pt x="142" y="287"/>
                    <a:pt x="99" y="285"/>
                    <a:pt x="56" y="280"/>
                  </a:cubicBezTo>
                  <a:cubicBezTo>
                    <a:pt x="0" y="280"/>
                    <a:pt x="0" y="359"/>
                    <a:pt x="56" y="371"/>
                  </a:cubicBezTo>
                  <a:cubicBezTo>
                    <a:pt x="102" y="375"/>
                    <a:pt x="148" y="377"/>
                    <a:pt x="195" y="377"/>
                  </a:cubicBezTo>
                  <a:cubicBezTo>
                    <a:pt x="524" y="377"/>
                    <a:pt x="885" y="276"/>
                    <a:pt x="1142" y="87"/>
                  </a:cubicBezTo>
                  <a:cubicBezTo>
                    <a:pt x="1179" y="60"/>
                    <a:pt x="1155" y="0"/>
                    <a:pt x="1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1494382" y="4684085"/>
              <a:ext cx="17757" cy="9994"/>
            </a:xfrm>
            <a:custGeom>
              <a:avLst/>
              <a:gdLst/>
              <a:ahLst/>
              <a:cxnLst/>
              <a:rect l="l" t="t" r="r" b="b"/>
              <a:pathLst>
                <a:path w="398" h="224" extrusionOk="0">
                  <a:moveTo>
                    <a:pt x="295" y="44"/>
                  </a:moveTo>
                  <a:cubicBezTo>
                    <a:pt x="307" y="44"/>
                    <a:pt x="284" y="66"/>
                    <a:pt x="284" y="66"/>
                  </a:cubicBezTo>
                  <a:cubicBezTo>
                    <a:pt x="273" y="78"/>
                    <a:pt x="262" y="88"/>
                    <a:pt x="250" y="89"/>
                  </a:cubicBezTo>
                  <a:lnTo>
                    <a:pt x="250" y="89"/>
                  </a:lnTo>
                  <a:lnTo>
                    <a:pt x="295" y="44"/>
                  </a:lnTo>
                  <a:close/>
                  <a:moveTo>
                    <a:pt x="250" y="90"/>
                  </a:moveTo>
                  <a:cubicBezTo>
                    <a:pt x="250" y="101"/>
                    <a:pt x="249" y="101"/>
                    <a:pt x="239" y="101"/>
                  </a:cubicBezTo>
                  <a:lnTo>
                    <a:pt x="250" y="90"/>
                  </a:lnTo>
                  <a:close/>
                  <a:moveTo>
                    <a:pt x="91" y="89"/>
                  </a:moveTo>
                  <a:cubicBezTo>
                    <a:pt x="114" y="101"/>
                    <a:pt x="137" y="111"/>
                    <a:pt x="159" y="134"/>
                  </a:cubicBezTo>
                  <a:lnTo>
                    <a:pt x="148" y="134"/>
                  </a:lnTo>
                  <a:cubicBezTo>
                    <a:pt x="137" y="134"/>
                    <a:pt x="126" y="123"/>
                    <a:pt x="103" y="111"/>
                  </a:cubicBezTo>
                  <a:cubicBezTo>
                    <a:pt x="103" y="111"/>
                    <a:pt x="69" y="89"/>
                    <a:pt x="91" y="89"/>
                  </a:cubicBezTo>
                  <a:close/>
                  <a:moveTo>
                    <a:pt x="298" y="1"/>
                  </a:moveTo>
                  <a:cubicBezTo>
                    <a:pt x="253" y="1"/>
                    <a:pt x="212" y="56"/>
                    <a:pt x="194" y="111"/>
                  </a:cubicBezTo>
                  <a:cubicBezTo>
                    <a:pt x="162" y="79"/>
                    <a:pt x="124" y="47"/>
                    <a:pt x="93" y="47"/>
                  </a:cubicBezTo>
                  <a:cubicBezTo>
                    <a:pt x="80" y="47"/>
                    <a:pt x="68" y="53"/>
                    <a:pt x="58" y="66"/>
                  </a:cubicBezTo>
                  <a:cubicBezTo>
                    <a:pt x="1" y="134"/>
                    <a:pt x="114" y="168"/>
                    <a:pt x="171" y="191"/>
                  </a:cubicBezTo>
                  <a:lnTo>
                    <a:pt x="182" y="191"/>
                  </a:lnTo>
                  <a:cubicBezTo>
                    <a:pt x="204" y="202"/>
                    <a:pt x="216" y="202"/>
                    <a:pt x="227" y="214"/>
                  </a:cubicBezTo>
                  <a:cubicBezTo>
                    <a:pt x="231" y="220"/>
                    <a:pt x="236" y="223"/>
                    <a:pt x="241" y="223"/>
                  </a:cubicBezTo>
                  <a:cubicBezTo>
                    <a:pt x="255" y="223"/>
                    <a:pt x="269" y="207"/>
                    <a:pt x="261" y="191"/>
                  </a:cubicBezTo>
                  <a:cubicBezTo>
                    <a:pt x="250" y="179"/>
                    <a:pt x="239" y="168"/>
                    <a:pt x="227" y="168"/>
                  </a:cubicBezTo>
                  <a:lnTo>
                    <a:pt x="227" y="157"/>
                  </a:lnTo>
                  <a:cubicBezTo>
                    <a:pt x="284" y="134"/>
                    <a:pt x="397" y="55"/>
                    <a:pt x="329" y="10"/>
                  </a:cubicBezTo>
                  <a:cubicBezTo>
                    <a:pt x="319" y="4"/>
                    <a:pt x="308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1494070" y="4695016"/>
              <a:ext cx="6425" cy="5086"/>
            </a:xfrm>
            <a:custGeom>
              <a:avLst/>
              <a:gdLst/>
              <a:ahLst/>
              <a:cxnLst/>
              <a:rect l="l" t="t" r="r" b="b"/>
              <a:pathLst>
                <a:path w="144" h="114" extrusionOk="0">
                  <a:moveTo>
                    <a:pt x="33" y="0"/>
                  </a:moveTo>
                  <a:cubicBezTo>
                    <a:pt x="14" y="0"/>
                    <a:pt x="0" y="26"/>
                    <a:pt x="20" y="37"/>
                  </a:cubicBezTo>
                  <a:cubicBezTo>
                    <a:pt x="53" y="47"/>
                    <a:pt x="98" y="59"/>
                    <a:pt x="98" y="93"/>
                  </a:cubicBezTo>
                  <a:cubicBezTo>
                    <a:pt x="103" y="107"/>
                    <a:pt x="112" y="113"/>
                    <a:pt x="121" y="113"/>
                  </a:cubicBezTo>
                  <a:cubicBezTo>
                    <a:pt x="132" y="113"/>
                    <a:pt x="144" y="101"/>
                    <a:pt x="144" y="82"/>
                  </a:cubicBezTo>
                  <a:cubicBezTo>
                    <a:pt x="133" y="37"/>
                    <a:pt x="88" y="14"/>
                    <a:pt x="42" y="2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497148" y="4692964"/>
              <a:ext cx="7183" cy="5131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28" y="1"/>
                  </a:moveTo>
                  <a:cubicBezTo>
                    <a:pt x="5" y="1"/>
                    <a:pt x="0" y="27"/>
                    <a:pt x="29" y="37"/>
                  </a:cubicBezTo>
                  <a:cubicBezTo>
                    <a:pt x="52" y="48"/>
                    <a:pt x="97" y="60"/>
                    <a:pt x="109" y="93"/>
                  </a:cubicBezTo>
                  <a:cubicBezTo>
                    <a:pt x="114" y="108"/>
                    <a:pt x="124" y="114"/>
                    <a:pt x="134" y="114"/>
                  </a:cubicBezTo>
                  <a:cubicBezTo>
                    <a:pt x="148" y="114"/>
                    <a:pt x="161" y="102"/>
                    <a:pt x="154" y="83"/>
                  </a:cubicBezTo>
                  <a:cubicBezTo>
                    <a:pt x="132" y="37"/>
                    <a:pt x="86" y="15"/>
                    <a:pt x="41" y="3"/>
                  </a:cubicBezTo>
                  <a:cubicBezTo>
                    <a:pt x="36" y="1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1490367" y="4548767"/>
              <a:ext cx="55546" cy="78255"/>
            </a:xfrm>
            <a:custGeom>
              <a:avLst/>
              <a:gdLst/>
              <a:ahLst/>
              <a:cxnLst/>
              <a:rect l="l" t="t" r="r" b="b"/>
              <a:pathLst>
                <a:path w="1245" h="1754" extrusionOk="0">
                  <a:moveTo>
                    <a:pt x="475" y="1"/>
                  </a:moveTo>
                  <a:cubicBezTo>
                    <a:pt x="475" y="1"/>
                    <a:pt x="216" y="204"/>
                    <a:pt x="0" y="498"/>
                  </a:cubicBezTo>
                  <a:cubicBezTo>
                    <a:pt x="159" y="691"/>
                    <a:pt x="294" y="895"/>
                    <a:pt x="408" y="1121"/>
                  </a:cubicBezTo>
                  <a:cubicBezTo>
                    <a:pt x="521" y="1335"/>
                    <a:pt x="645" y="1539"/>
                    <a:pt x="769" y="1754"/>
                  </a:cubicBezTo>
                  <a:cubicBezTo>
                    <a:pt x="736" y="1618"/>
                    <a:pt x="702" y="1493"/>
                    <a:pt x="645" y="1392"/>
                  </a:cubicBezTo>
                  <a:lnTo>
                    <a:pt x="1244" y="827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1568578" y="4542253"/>
              <a:ext cx="157848" cy="68082"/>
            </a:xfrm>
            <a:custGeom>
              <a:avLst/>
              <a:gdLst/>
              <a:ahLst/>
              <a:cxnLst/>
              <a:rect l="l" t="t" r="r" b="b"/>
              <a:pathLst>
                <a:path w="3538" h="1526" extrusionOk="0">
                  <a:moveTo>
                    <a:pt x="848" y="0"/>
                  </a:moveTo>
                  <a:lnTo>
                    <a:pt x="1" y="769"/>
                  </a:lnTo>
                  <a:cubicBezTo>
                    <a:pt x="1" y="769"/>
                    <a:pt x="588" y="1526"/>
                    <a:pt x="1268" y="1526"/>
                  </a:cubicBezTo>
                  <a:cubicBezTo>
                    <a:pt x="1312" y="1526"/>
                    <a:pt x="1358" y="1522"/>
                    <a:pt x="1403" y="1516"/>
                  </a:cubicBezTo>
                  <a:cubicBezTo>
                    <a:pt x="2127" y="1391"/>
                    <a:pt x="3167" y="837"/>
                    <a:pt x="3167" y="837"/>
                  </a:cubicBezTo>
                  <a:cubicBezTo>
                    <a:pt x="3167" y="837"/>
                    <a:pt x="3405" y="1104"/>
                    <a:pt x="3479" y="1104"/>
                  </a:cubicBezTo>
                  <a:cubicBezTo>
                    <a:pt x="3485" y="1104"/>
                    <a:pt x="3491" y="1101"/>
                    <a:pt x="3494" y="1097"/>
                  </a:cubicBezTo>
                  <a:cubicBezTo>
                    <a:pt x="3538" y="1043"/>
                    <a:pt x="3415" y="426"/>
                    <a:pt x="3255" y="426"/>
                  </a:cubicBezTo>
                  <a:cubicBezTo>
                    <a:pt x="3249" y="426"/>
                    <a:pt x="3242" y="428"/>
                    <a:pt x="3235" y="430"/>
                  </a:cubicBezTo>
                  <a:cubicBezTo>
                    <a:pt x="3235" y="430"/>
                    <a:pt x="2972" y="401"/>
                    <a:pt x="2630" y="401"/>
                  </a:cubicBezTo>
                  <a:cubicBezTo>
                    <a:pt x="2232" y="401"/>
                    <a:pt x="1725" y="440"/>
                    <a:pt x="1403" y="611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1695196" y="4556664"/>
              <a:ext cx="35870" cy="48318"/>
            </a:xfrm>
            <a:custGeom>
              <a:avLst/>
              <a:gdLst/>
              <a:ahLst/>
              <a:cxnLst/>
              <a:rect l="l" t="t" r="r" b="b"/>
              <a:pathLst>
                <a:path w="804" h="1083" extrusionOk="0">
                  <a:moveTo>
                    <a:pt x="427" y="0"/>
                  </a:moveTo>
                  <a:cubicBezTo>
                    <a:pt x="363" y="0"/>
                    <a:pt x="239" y="50"/>
                    <a:pt x="239" y="50"/>
                  </a:cubicBezTo>
                  <a:cubicBezTo>
                    <a:pt x="239" y="50"/>
                    <a:pt x="397" y="175"/>
                    <a:pt x="340" y="480"/>
                  </a:cubicBezTo>
                  <a:cubicBezTo>
                    <a:pt x="340" y="480"/>
                    <a:pt x="1" y="480"/>
                    <a:pt x="136" y="615"/>
                  </a:cubicBezTo>
                  <a:cubicBezTo>
                    <a:pt x="155" y="634"/>
                    <a:pt x="197" y="639"/>
                    <a:pt x="241" y="639"/>
                  </a:cubicBezTo>
                  <a:cubicBezTo>
                    <a:pt x="306" y="639"/>
                    <a:pt x="374" y="627"/>
                    <a:pt x="374" y="627"/>
                  </a:cubicBezTo>
                  <a:cubicBezTo>
                    <a:pt x="374" y="627"/>
                    <a:pt x="632" y="1082"/>
                    <a:pt x="714" y="1082"/>
                  </a:cubicBezTo>
                  <a:cubicBezTo>
                    <a:pt x="718" y="1082"/>
                    <a:pt x="721" y="1081"/>
                    <a:pt x="724" y="1079"/>
                  </a:cubicBezTo>
                  <a:cubicBezTo>
                    <a:pt x="804" y="989"/>
                    <a:pt x="634" y="118"/>
                    <a:pt x="453" y="5"/>
                  </a:cubicBezTo>
                  <a:cubicBezTo>
                    <a:pt x="446" y="1"/>
                    <a:pt x="43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1712819" y="4554522"/>
              <a:ext cx="18248" cy="51173"/>
            </a:xfrm>
            <a:custGeom>
              <a:avLst/>
              <a:gdLst/>
              <a:ahLst/>
              <a:cxnLst/>
              <a:rect l="l" t="t" r="r" b="b"/>
              <a:pathLst>
                <a:path w="409" h="1147" extrusionOk="0">
                  <a:moveTo>
                    <a:pt x="66" y="0"/>
                  </a:moveTo>
                  <a:cubicBezTo>
                    <a:pt x="33" y="0"/>
                    <a:pt x="0" y="32"/>
                    <a:pt x="24" y="64"/>
                  </a:cubicBezTo>
                  <a:cubicBezTo>
                    <a:pt x="81" y="132"/>
                    <a:pt x="126" y="223"/>
                    <a:pt x="160" y="313"/>
                  </a:cubicBezTo>
                  <a:cubicBezTo>
                    <a:pt x="126" y="358"/>
                    <a:pt x="81" y="404"/>
                    <a:pt x="35" y="449"/>
                  </a:cubicBezTo>
                  <a:cubicBezTo>
                    <a:pt x="17" y="467"/>
                    <a:pt x="36" y="486"/>
                    <a:pt x="56" y="486"/>
                  </a:cubicBezTo>
                  <a:cubicBezTo>
                    <a:pt x="61" y="486"/>
                    <a:pt x="65" y="485"/>
                    <a:pt x="70" y="482"/>
                  </a:cubicBezTo>
                  <a:cubicBezTo>
                    <a:pt x="103" y="437"/>
                    <a:pt x="148" y="392"/>
                    <a:pt x="183" y="358"/>
                  </a:cubicBezTo>
                  <a:cubicBezTo>
                    <a:pt x="194" y="369"/>
                    <a:pt x="194" y="392"/>
                    <a:pt x="205" y="404"/>
                  </a:cubicBezTo>
                  <a:lnTo>
                    <a:pt x="58" y="550"/>
                  </a:lnTo>
                  <a:cubicBezTo>
                    <a:pt x="50" y="559"/>
                    <a:pt x="61" y="581"/>
                    <a:pt x="76" y="581"/>
                  </a:cubicBezTo>
                  <a:cubicBezTo>
                    <a:pt x="81" y="581"/>
                    <a:pt x="87" y="578"/>
                    <a:pt x="92" y="573"/>
                  </a:cubicBezTo>
                  <a:cubicBezTo>
                    <a:pt x="138" y="539"/>
                    <a:pt x="183" y="494"/>
                    <a:pt x="216" y="449"/>
                  </a:cubicBezTo>
                  <a:cubicBezTo>
                    <a:pt x="284" y="663"/>
                    <a:pt x="307" y="901"/>
                    <a:pt x="296" y="1105"/>
                  </a:cubicBezTo>
                  <a:cubicBezTo>
                    <a:pt x="290" y="1133"/>
                    <a:pt x="310" y="1147"/>
                    <a:pt x="331" y="1147"/>
                  </a:cubicBezTo>
                  <a:cubicBezTo>
                    <a:pt x="352" y="1147"/>
                    <a:pt x="375" y="1133"/>
                    <a:pt x="375" y="1105"/>
                  </a:cubicBezTo>
                  <a:cubicBezTo>
                    <a:pt x="409" y="743"/>
                    <a:pt x="318" y="313"/>
                    <a:pt x="103" y="19"/>
                  </a:cubicBezTo>
                  <a:cubicBezTo>
                    <a:pt x="93" y="6"/>
                    <a:pt x="80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1703272" y="4579061"/>
              <a:ext cx="11466" cy="13831"/>
            </a:xfrm>
            <a:custGeom>
              <a:avLst/>
              <a:gdLst/>
              <a:ahLst/>
              <a:cxnLst/>
              <a:rect l="l" t="t" r="r" b="b"/>
              <a:pathLst>
                <a:path w="257" h="310" extrusionOk="0">
                  <a:moveTo>
                    <a:pt x="70" y="43"/>
                  </a:moveTo>
                  <a:cubicBezTo>
                    <a:pt x="73" y="43"/>
                    <a:pt x="82" y="57"/>
                    <a:pt x="91" y="57"/>
                  </a:cubicBezTo>
                  <a:cubicBezTo>
                    <a:pt x="103" y="68"/>
                    <a:pt x="103" y="80"/>
                    <a:pt x="114" y="91"/>
                  </a:cubicBezTo>
                  <a:cubicBezTo>
                    <a:pt x="114" y="94"/>
                    <a:pt x="114" y="96"/>
                    <a:pt x="114" y="98"/>
                  </a:cubicBezTo>
                  <a:lnTo>
                    <a:pt x="114" y="98"/>
                  </a:lnTo>
                  <a:cubicBezTo>
                    <a:pt x="88" y="85"/>
                    <a:pt x="79" y="65"/>
                    <a:pt x="68" y="45"/>
                  </a:cubicBezTo>
                  <a:cubicBezTo>
                    <a:pt x="68" y="43"/>
                    <a:pt x="69" y="43"/>
                    <a:pt x="70" y="43"/>
                  </a:cubicBezTo>
                  <a:close/>
                  <a:moveTo>
                    <a:pt x="159" y="181"/>
                  </a:moveTo>
                  <a:lnTo>
                    <a:pt x="159" y="193"/>
                  </a:lnTo>
                  <a:cubicBezTo>
                    <a:pt x="148" y="216"/>
                    <a:pt x="148" y="226"/>
                    <a:pt x="136" y="238"/>
                  </a:cubicBezTo>
                  <a:cubicBezTo>
                    <a:pt x="136" y="246"/>
                    <a:pt x="125" y="259"/>
                    <a:pt x="119" y="259"/>
                  </a:cubicBezTo>
                  <a:cubicBezTo>
                    <a:pt x="116" y="259"/>
                    <a:pt x="114" y="256"/>
                    <a:pt x="114" y="249"/>
                  </a:cubicBezTo>
                  <a:cubicBezTo>
                    <a:pt x="125" y="226"/>
                    <a:pt x="136" y="204"/>
                    <a:pt x="159" y="181"/>
                  </a:cubicBezTo>
                  <a:close/>
                  <a:moveTo>
                    <a:pt x="70" y="0"/>
                  </a:moveTo>
                  <a:cubicBezTo>
                    <a:pt x="57" y="0"/>
                    <a:pt x="46" y="7"/>
                    <a:pt x="35" y="23"/>
                  </a:cubicBezTo>
                  <a:cubicBezTo>
                    <a:pt x="1" y="68"/>
                    <a:pt x="68" y="125"/>
                    <a:pt x="125" y="159"/>
                  </a:cubicBezTo>
                  <a:cubicBezTo>
                    <a:pt x="91" y="193"/>
                    <a:pt x="46" y="261"/>
                    <a:pt x="80" y="294"/>
                  </a:cubicBezTo>
                  <a:cubicBezTo>
                    <a:pt x="95" y="305"/>
                    <a:pt x="109" y="310"/>
                    <a:pt x="120" y="310"/>
                  </a:cubicBezTo>
                  <a:cubicBezTo>
                    <a:pt x="171" y="310"/>
                    <a:pt x="195" y="225"/>
                    <a:pt x="204" y="170"/>
                  </a:cubicBezTo>
                  <a:cubicBezTo>
                    <a:pt x="216" y="170"/>
                    <a:pt x="216" y="170"/>
                    <a:pt x="216" y="159"/>
                  </a:cubicBezTo>
                  <a:cubicBezTo>
                    <a:pt x="216" y="148"/>
                    <a:pt x="227" y="136"/>
                    <a:pt x="238" y="125"/>
                  </a:cubicBezTo>
                  <a:cubicBezTo>
                    <a:pt x="257" y="116"/>
                    <a:pt x="246" y="84"/>
                    <a:pt x="229" y="84"/>
                  </a:cubicBezTo>
                  <a:cubicBezTo>
                    <a:pt x="225" y="84"/>
                    <a:pt x="220" y="86"/>
                    <a:pt x="216" y="91"/>
                  </a:cubicBezTo>
                  <a:cubicBezTo>
                    <a:pt x="204" y="91"/>
                    <a:pt x="193" y="102"/>
                    <a:pt x="181" y="113"/>
                  </a:cubicBezTo>
                  <a:cubicBezTo>
                    <a:pt x="156" y="70"/>
                    <a:pt x="110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1714559" y="4588564"/>
              <a:ext cx="5800" cy="5934"/>
            </a:xfrm>
            <a:custGeom>
              <a:avLst/>
              <a:gdLst/>
              <a:ahLst/>
              <a:cxnLst/>
              <a:rect l="l" t="t" r="r" b="b"/>
              <a:pathLst>
                <a:path w="130" h="133" extrusionOk="0">
                  <a:moveTo>
                    <a:pt x="106" y="1"/>
                  </a:moveTo>
                  <a:cubicBezTo>
                    <a:pt x="104" y="1"/>
                    <a:pt x="101" y="1"/>
                    <a:pt x="99" y="3"/>
                  </a:cubicBezTo>
                  <a:cubicBezTo>
                    <a:pt x="53" y="13"/>
                    <a:pt x="31" y="59"/>
                    <a:pt x="8" y="93"/>
                  </a:cubicBezTo>
                  <a:cubicBezTo>
                    <a:pt x="0" y="115"/>
                    <a:pt x="17" y="132"/>
                    <a:pt x="33" y="132"/>
                  </a:cubicBezTo>
                  <a:cubicBezTo>
                    <a:pt x="41" y="132"/>
                    <a:pt x="49" y="127"/>
                    <a:pt x="53" y="116"/>
                  </a:cubicBezTo>
                  <a:cubicBezTo>
                    <a:pt x="64" y="93"/>
                    <a:pt x="76" y="48"/>
                    <a:pt x="109" y="36"/>
                  </a:cubicBezTo>
                  <a:cubicBezTo>
                    <a:pt x="129" y="36"/>
                    <a:pt x="123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1712552" y="4585039"/>
              <a:ext cx="5800" cy="6201"/>
            </a:xfrm>
            <a:custGeom>
              <a:avLst/>
              <a:gdLst/>
              <a:ahLst/>
              <a:cxnLst/>
              <a:rect l="l" t="t" r="r" b="b"/>
              <a:pathLst>
                <a:path w="130" h="139" extrusionOk="0">
                  <a:moveTo>
                    <a:pt x="105" y="0"/>
                  </a:moveTo>
                  <a:cubicBezTo>
                    <a:pt x="103" y="0"/>
                    <a:pt x="101" y="1"/>
                    <a:pt x="98" y="2"/>
                  </a:cubicBezTo>
                  <a:cubicBezTo>
                    <a:pt x="53" y="25"/>
                    <a:pt x="30" y="70"/>
                    <a:pt x="8" y="115"/>
                  </a:cubicBezTo>
                  <a:cubicBezTo>
                    <a:pt x="1" y="129"/>
                    <a:pt x="15" y="139"/>
                    <a:pt x="30" y="139"/>
                  </a:cubicBezTo>
                  <a:cubicBezTo>
                    <a:pt x="39" y="139"/>
                    <a:pt x="49" y="135"/>
                    <a:pt x="53" y="127"/>
                  </a:cubicBezTo>
                  <a:cubicBezTo>
                    <a:pt x="64" y="92"/>
                    <a:pt x="76" y="59"/>
                    <a:pt x="109" y="47"/>
                  </a:cubicBezTo>
                  <a:cubicBezTo>
                    <a:pt x="129" y="37"/>
                    <a:pt x="12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1568578" y="4542253"/>
              <a:ext cx="78745" cy="55546"/>
            </a:xfrm>
            <a:custGeom>
              <a:avLst/>
              <a:gdLst/>
              <a:ahLst/>
              <a:cxnLst/>
              <a:rect l="l" t="t" r="r" b="b"/>
              <a:pathLst>
                <a:path w="1765" h="1245" extrusionOk="0">
                  <a:moveTo>
                    <a:pt x="848" y="0"/>
                  </a:moveTo>
                  <a:lnTo>
                    <a:pt x="1" y="769"/>
                  </a:lnTo>
                  <a:cubicBezTo>
                    <a:pt x="1" y="769"/>
                    <a:pt x="204" y="1029"/>
                    <a:pt x="509" y="1244"/>
                  </a:cubicBezTo>
                  <a:cubicBezTo>
                    <a:pt x="702" y="1097"/>
                    <a:pt x="905" y="950"/>
                    <a:pt x="1120" y="837"/>
                  </a:cubicBezTo>
                  <a:cubicBezTo>
                    <a:pt x="1335" y="724"/>
                    <a:pt x="1549" y="599"/>
                    <a:pt x="1765" y="486"/>
                  </a:cubicBezTo>
                  <a:lnTo>
                    <a:pt x="1765" y="486"/>
                  </a:lnTo>
                  <a:cubicBezTo>
                    <a:pt x="1629" y="509"/>
                    <a:pt x="1504" y="554"/>
                    <a:pt x="1403" y="611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1481801" y="4495808"/>
              <a:ext cx="148880" cy="106005"/>
            </a:xfrm>
            <a:custGeom>
              <a:avLst/>
              <a:gdLst/>
              <a:ahLst/>
              <a:cxnLst/>
              <a:rect l="l" t="t" r="r" b="b"/>
              <a:pathLst>
                <a:path w="3337" h="2376" extrusionOk="0">
                  <a:moveTo>
                    <a:pt x="2273" y="1"/>
                  </a:moveTo>
                  <a:lnTo>
                    <a:pt x="543" y="566"/>
                  </a:lnTo>
                  <a:lnTo>
                    <a:pt x="634" y="871"/>
                  </a:lnTo>
                  <a:lnTo>
                    <a:pt x="1" y="1346"/>
                  </a:lnTo>
                  <a:cubicBezTo>
                    <a:pt x="1" y="1346"/>
                    <a:pt x="690" y="2082"/>
                    <a:pt x="1075" y="2376"/>
                  </a:cubicBezTo>
                  <a:lnTo>
                    <a:pt x="1776" y="1697"/>
                  </a:lnTo>
                  <a:lnTo>
                    <a:pt x="2228" y="2285"/>
                  </a:lnTo>
                  <a:lnTo>
                    <a:pt x="3336" y="1380"/>
                  </a:lnTo>
                  <a:cubicBezTo>
                    <a:pt x="3336" y="1380"/>
                    <a:pt x="3020" y="250"/>
                    <a:pt x="227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1497951" y="4495808"/>
              <a:ext cx="91862" cy="47961"/>
            </a:xfrm>
            <a:custGeom>
              <a:avLst/>
              <a:gdLst/>
              <a:ahLst/>
              <a:cxnLst/>
              <a:rect l="l" t="t" r="r" b="b"/>
              <a:pathLst>
                <a:path w="2059" h="1075" extrusionOk="0">
                  <a:moveTo>
                    <a:pt x="1911" y="1"/>
                  </a:moveTo>
                  <a:lnTo>
                    <a:pt x="181" y="566"/>
                  </a:lnTo>
                  <a:lnTo>
                    <a:pt x="272" y="871"/>
                  </a:lnTo>
                  <a:lnTo>
                    <a:pt x="1" y="1075"/>
                  </a:lnTo>
                  <a:lnTo>
                    <a:pt x="351" y="916"/>
                  </a:lnTo>
                  <a:cubicBezTo>
                    <a:pt x="351" y="916"/>
                    <a:pt x="360" y="917"/>
                    <a:pt x="378" y="917"/>
                  </a:cubicBezTo>
                  <a:cubicBezTo>
                    <a:pt x="559" y="917"/>
                    <a:pt x="1575" y="879"/>
                    <a:pt x="2059" y="57"/>
                  </a:cubicBezTo>
                  <a:cubicBezTo>
                    <a:pt x="2013" y="34"/>
                    <a:pt x="1968" y="12"/>
                    <a:pt x="1911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1511559" y="4561884"/>
              <a:ext cx="49478" cy="39930"/>
            </a:xfrm>
            <a:custGeom>
              <a:avLst/>
              <a:gdLst/>
              <a:ahLst/>
              <a:cxnLst/>
              <a:rect l="l" t="t" r="r" b="b"/>
              <a:pathLst>
                <a:path w="1109" h="895" extrusionOk="0">
                  <a:moveTo>
                    <a:pt x="1041" y="1"/>
                  </a:moveTo>
                  <a:lnTo>
                    <a:pt x="0" y="533"/>
                  </a:lnTo>
                  <a:cubicBezTo>
                    <a:pt x="136" y="668"/>
                    <a:pt x="284" y="804"/>
                    <a:pt x="408" y="895"/>
                  </a:cubicBezTo>
                  <a:lnTo>
                    <a:pt x="1109" y="21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1493936" y="4394397"/>
              <a:ext cx="96368" cy="132730"/>
            </a:xfrm>
            <a:custGeom>
              <a:avLst/>
              <a:gdLst/>
              <a:ahLst/>
              <a:cxnLst/>
              <a:rect l="l" t="t" r="r" b="b"/>
              <a:pathLst>
                <a:path w="2160" h="2975" extrusionOk="0">
                  <a:moveTo>
                    <a:pt x="1639" y="0"/>
                  </a:moveTo>
                  <a:cubicBezTo>
                    <a:pt x="1639" y="0"/>
                    <a:pt x="803" y="80"/>
                    <a:pt x="282" y="216"/>
                  </a:cubicBezTo>
                  <a:cubicBezTo>
                    <a:pt x="282" y="216"/>
                    <a:pt x="0" y="2081"/>
                    <a:pt x="113" y="2918"/>
                  </a:cubicBezTo>
                  <a:cubicBezTo>
                    <a:pt x="113" y="2918"/>
                    <a:pt x="292" y="2974"/>
                    <a:pt x="567" y="2974"/>
                  </a:cubicBezTo>
                  <a:cubicBezTo>
                    <a:pt x="978" y="2974"/>
                    <a:pt x="1603" y="2848"/>
                    <a:pt x="2159" y="2217"/>
                  </a:cubicBezTo>
                  <a:cubicBezTo>
                    <a:pt x="2159" y="2217"/>
                    <a:pt x="1685" y="837"/>
                    <a:pt x="1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1497951" y="4394397"/>
              <a:ext cx="92353" cy="132730"/>
            </a:xfrm>
            <a:custGeom>
              <a:avLst/>
              <a:gdLst/>
              <a:ahLst/>
              <a:cxnLst/>
              <a:rect l="l" t="t" r="r" b="b"/>
              <a:pathLst>
                <a:path w="2070" h="2975" extrusionOk="0">
                  <a:moveTo>
                    <a:pt x="1549" y="0"/>
                  </a:moveTo>
                  <a:cubicBezTo>
                    <a:pt x="1549" y="0"/>
                    <a:pt x="1493" y="0"/>
                    <a:pt x="1414" y="12"/>
                  </a:cubicBezTo>
                  <a:cubicBezTo>
                    <a:pt x="1403" y="148"/>
                    <a:pt x="1335" y="317"/>
                    <a:pt x="1312" y="419"/>
                  </a:cubicBezTo>
                  <a:cubicBezTo>
                    <a:pt x="1210" y="804"/>
                    <a:pt x="1086" y="1199"/>
                    <a:pt x="916" y="1561"/>
                  </a:cubicBezTo>
                  <a:cubicBezTo>
                    <a:pt x="690" y="2002"/>
                    <a:pt x="385" y="2375"/>
                    <a:pt x="1" y="2658"/>
                  </a:cubicBezTo>
                  <a:cubicBezTo>
                    <a:pt x="1" y="2749"/>
                    <a:pt x="11" y="2839"/>
                    <a:pt x="23" y="2918"/>
                  </a:cubicBezTo>
                  <a:cubicBezTo>
                    <a:pt x="23" y="2918"/>
                    <a:pt x="202" y="2974"/>
                    <a:pt x="477" y="2974"/>
                  </a:cubicBezTo>
                  <a:cubicBezTo>
                    <a:pt x="888" y="2974"/>
                    <a:pt x="1513" y="2848"/>
                    <a:pt x="2069" y="2217"/>
                  </a:cubicBezTo>
                  <a:cubicBezTo>
                    <a:pt x="2069" y="2217"/>
                    <a:pt x="1595" y="837"/>
                    <a:pt x="1549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1552918" y="4395423"/>
              <a:ext cx="19229" cy="116044"/>
            </a:xfrm>
            <a:custGeom>
              <a:avLst/>
              <a:gdLst/>
              <a:ahLst/>
              <a:cxnLst/>
              <a:rect l="l" t="t" r="r" b="b"/>
              <a:pathLst>
                <a:path w="431" h="2601" extrusionOk="0">
                  <a:moveTo>
                    <a:pt x="103" y="0"/>
                  </a:moveTo>
                  <a:cubicBezTo>
                    <a:pt x="1" y="464"/>
                    <a:pt x="35" y="939"/>
                    <a:pt x="91" y="1402"/>
                  </a:cubicBezTo>
                  <a:cubicBezTo>
                    <a:pt x="148" y="1821"/>
                    <a:pt x="239" y="2216"/>
                    <a:pt x="397" y="2601"/>
                  </a:cubicBezTo>
                  <a:lnTo>
                    <a:pt x="430" y="2567"/>
                  </a:lnTo>
                  <a:cubicBezTo>
                    <a:pt x="272" y="2194"/>
                    <a:pt x="193" y="1809"/>
                    <a:pt x="136" y="1402"/>
                  </a:cubicBezTo>
                  <a:cubicBezTo>
                    <a:pt x="80" y="939"/>
                    <a:pt x="46" y="452"/>
                    <a:pt x="14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1558985" y="4394933"/>
              <a:ext cx="20211" cy="111047"/>
            </a:xfrm>
            <a:custGeom>
              <a:avLst/>
              <a:gdLst/>
              <a:ahLst/>
              <a:cxnLst/>
              <a:rect l="l" t="t" r="r" b="b"/>
              <a:pathLst>
                <a:path w="453" h="2489" extrusionOk="0">
                  <a:moveTo>
                    <a:pt x="35" y="0"/>
                  </a:moveTo>
                  <a:cubicBezTo>
                    <a:pt x="0" y="204"/>
                    <a:pt x="12" y="396"/>
                    <a:pt x="12" y="599"/>
                  </a:cubicBezTo>
                  <a:cubicBezTo>
                    <a:pt x="12" y="870"/>
                    <a:pt x="46" y="1154"/>
                    <a:pt x="91" y="1436"/>
                  </a:cubicBezTo>
                  <a:cubicBezTo>
                    <a:pt x="148" y="1798"/>
                    <a:pt x="272" y="2149"/>
                    <a:pt x="419" y="2488"/>
                  </a:cubicBezTo>
                  <a:cubicBezTo>
                    <a:pt x="430" y="2476"/>
                    <a:pt x="442" y="2465"/>
                    <a:pt x="453" y="2465"/>
                  </a:cubicBezTo>
                  <a:cubicBezTo>
                    <a:pt x="317" y="2137"/>
                    <a:pt x="193" y="1810"/>
                    <a:pt x="136" y="1459"/>
                  </a:cubicBezTo>
                  <a:cubicBezTo>
                    <a:pt x="91" y="1187"/>
                    <a:pt x="68" y="916"/>
                    <a:pt x="57" y="633"/>
                  </a:cubicBezTo>
                  <a:cubicBezTo>
                    <a:pt x="57" y="430"/>
                    <a:pt x="46" y="204"/>
                    <a:pt x="80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1559521" y="4394397"/>
              <a:ext cx="25252" cy="106496"/>
            </a:xfrm>
            <a:custGeom>
              <a:avLst/>
              <a:gdLst/>
              <a:ahLst/>
              <a:cxnLst/>
              <a:rect l="l" t="t" r="r" b="b"/>
              <a:pathLst>
                <a:path w="566" h="2387" extrusionOk="0">
                  <a:moveTo>
                    <a:pt x="158" y="0"/>
                  </a:moveTo>
                  <a:cubicBezTo>
                    <a:pt x="147" y="0"/>
                    <a:pt x="136" y="0"/>
                    <a:pt x="113" y="12"/>
                  </a:cubicBezTo>
                  <a:cubicBezTo>
                    <a:pt x="0" y="826"/>
                    <a:pt x="169" y="1651"/>
                    <a:pt x="531" y="2387"/>
                  </a:cubicBezTo>
                  <a:cubicBezTo>
                    <a:pt x="543" y="2387"/>
                    <a:pt x="554" y="2375"/>
                    <a:pt x="566" y="2364"/>
                  </a:cubicBezTo>
                  <a:cubicBezTo>
                    <a:pt x="204" y="1629"/>
                    <a:pt x="45" y="815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1437899" y="4204380"/>
              <a:ext cx="225573" cy="168600"/>
            </a:xfrm>
            <a:custGeom>
              <a:avLst/>
              <a:gdLst/>
              <a:ahLst/>
              <a:cxnLst/>
              <a:rect l="l" t="t" r="r" b="b"/>
              <a:pathLst>
                <a:path w="5056" h="3779" extrusionOk="0">
                  <a:moveTo>
                    <a:pt x="1725" y="1"/>
                  </a:moveTo>
                  <a:cubicBezTo>
                    <a:pt x="1148" y="1"/>
                    <a:pt x="928" y="550"/>
                    <a:pt x="928" y="550"/>
                  </a:cubicBezTo>
                  <a:cubicBezTo>
                    <a:pt x="80" y="686"/>
                    <a:pt x="555" y="1523"/>
                    <a:pt x="555" y="1523"/>
                  </a:cubicBezTo>
                  <a:cubicBezTo>
                    <a:pt x="0" y="1761"/>
                    <a:pt x="759" y="2304"/>
                    <a:pt x="759" y="2304"/>
                  </a:cubicBezTo>
                  <a:lnTo>
                    <a:pt x="2669" y="3774"/>
                  </a:lnTo>
                  <a:cubicBezTo>
                    <a:pt x="2669" y="3774"/>
                    <a:pt x="3031" y="3778"/>
                    <a:pt x="3390" y="3778"/>
                  </a:cubicBezTo>
                  <a:cubicBezTo>
                    <a:pt x="3569" y="3778"/>
                    <a:pt x="3748" y="3777"/>
                    <a:pt x="3880" y="3774"/>
                  </a:cubicBezTo>
                  <a:cubicBezTo>
                    <a:pt x="4275" y="3774"/>
                    <a:pt x="3936" y="2779"/>
                    <a:pt x="3936" y="2779"/>
                  </a:cubicBezTo>
                  <a:cubicBezTo>
                    <a:pt x="3936" y="2779"/>
                    <a:pt x="4298" y="2779"/>
                    <a:pt x="4535" y="2654"/>
                  </a:cubicBezTo>
                  <a:cubicBezTo>
                    <a:pt x="4762" y="2530"/>
                    <a:pt x="4174" y="1817"/>
                    <a:pt x="4174" y="1817"/>
                  </a:cubicBezTo>
                  <a:lnTo>
                    <a:pt x="4174" y="1817"/>
                  </a:lnTo>
                  <a:cubicBezTo>
                    <a:pt x="4174" y="1817"/>
                    <a:pt x="4185" y="1817"/>
                    <a:pt x="4206" y="1817"/>
                  </a:cubicBezTo>
                  <a:cubicBezTo>
                    <a:pt x="4333" y="1817"/>
                    <a:pt x="4803" y="1801"/>
                    <a:pt x="4920" y="1557"/>
                  </a:cubicBezTo>
                  <a:cubicBezTo>
                    <a:pt x="5056" y="1274"/>
                    <a:pt x="4196" y="912"/>
                    <a:pt x="4196" y="912"/>
                  </a:cubicBezTo>
                  <a:cubicBezTo>
                    <a:pt x="4196" y="912"/>
                    <a:pt x="4513" y="460"/>
                    <a:pt x="3868" y="178"/>
                  </a:cubicBezTo>
                  <a:cubicBezTo>
                    <a:pt x="3585" y="53"/>
                    <a:pt x="3213" y="18"/>
                    <a:pt x="2884" y="18"/>
                  </a:cubicBezTo>
                  <a:cubicBezTo>
                    <a:pt x="2464" y="18"/>
                    <a:pt x="2116" y="75"/>
                    <a:pt x="2116" y="75"/>
                  </a:cubicBezTo>
                  <a:cubicBezTo>
                    <a:pt x="1970" y="23"/>
                    <a:pt x="1841" y="1"/>
                    <a:pt x="172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1520616" y="4216828"/>
              <a:ext cx="95788" cy="23824"/>
            </a:xfrm>
            <a:custGeom>
              <a:avLst/>
              <a:gdLst/>
              <a:ahLst/>
              <a:cxnLst/>
              <a:rect l="l" t="t" r="r" b="b"/>
              <a:pathLst>
                <a:path w="2147" h="534" extrusionOk="0">
                  <a:moveTo>
                    <a:pt x="860" y="0"/>
                  </a:moveTo>
                  <a:cubicBezTo>
                    <a:pt x="488" y="0"/>
                    <a:pt x="87" y="158"/>
                    <a:pt x="1" y="520"/>
                  </a:cubicBezTo>
                  <a:cubicBezTo>
                    <a:pt x="1" y="527"/>
                    <a:pt x="8" y="533"/>
                    <a:pt x="15" y="533"/>
                  </a:cubicBezTo>
                  <a:cubicBezTo>
                    <a:pt x="19" y="533"/>
                    <a:pt x="24" y="530"/>
                    <a:pt x="24" y="520"/>
                  </a:cubicBezTo>
                  <a:cubicBezTo>
                    <a:pt x="126" y="215"/>
                    <a:pt x="431" y="113"/>
                    <a:pt x="725" y="80"/>
                  </a:cubicBezTo>
                  <a:cubicBezTo>
                    <a:pt x="785" y="72"/>
                    <a:pt x="851" y="66"/>
                    <a:pt x="919" y="66"/>
                  </a:cubicBezTo>
                  <a:cubicBezTo>
                    <a:pt x="1147" y="66"/>
                    <a:pt x="1391" y="127"/>
                    <a:pt x="1460" y="362"/>
                  </a:cubicBezTo>
                  <a:cubicBezTo>
                    <a:pt x="1471" y="384"/>
                    <a:pt x="1483" y="384"/>
                    <a:pt x="1505" y="384"/>
                  </a:cubicBezTo>
                  <a:cubicBezTo>
                    <a:pt x="1615" y="320"/>
                    <a:pt x="1740" y="259"/>
                    <a:pt x="1859" y="259"/>
                  </a:cubicBezTo>
                  <a:cubicBezTo>
                    <a:pt x="1947" y="259"/>
                    <a:pt x="2032" y="293"/>
                    <a:pt x="2104" y="384"/>
                  </a:cubicBezTo>
                  <a:cubicBezTo>
                    <a:pt x="2107" y="390"/>
                    <a:pt x="2111" y="392"/>
                    <a:pt x="2115" y="392"/>
                  </a:cubicBezTo>
                  <a:cubicBezTo>
                    <a:pt x="2129" y="392"/>
                    <a:pt x="2147" y="368"/>
                    <a:pt x="2139" y="351"/>
                  </a:cubicBezTo>
                  <a:cubicBezTo>
                    <a:pt x="2068" y="242"/>
                    <a:pt x="1973" y="202"/>
                    <a:pt x="1868" y="202"/>
                  </a:cubicBezTo>
                  <a:cubicBezTo>
                    <a:pt x="1788" y="202"/>
                    <a:pt x="1702" y="226"/>
                    <a:pt x="1618" y="261"/>
                  </a:cubicBezTo>
                  <a:cubicBezTo>
                    <a:pt x="1561" y="282"/>
                    <a:pt x="1534" y="294"/>
                    <a:pt x="1518" y="294"/>
                  </a:cubicBezTo>
                  <a:cubicBezTo>
                    <a:pt x="1493" y="294"/>
                    <a:pt x="1493" y="266"/>
                    <a:pt x="1438" y="204"/>
                  </a:cubicBezTo>
                  <a:cubicBezTo>
                    <a:pt x="1370" y="125"/>
                    <a:pt x="1290" y="80"/>
                    <a:pt x="1189" y="45"/>
                  </a:cubicBezTo>
                  <a:cubicBezTo>
                    <a:pt x="1089" y="16"/>
                    <a:pt x="976" y="0"/>
                    <a:pt x="86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1529717" y="4243106"/>
              <a:ext cx="112564" cy="29446"/>
            </a:xfrm>
            <a:custGeom>
              <a:avLst/>
              <a:gdLst/>
              <a:ahLst/>
              <a:cxnLst/>
              <a:rect l="l" t="t" r="r" b="b"/>
              <a:pathLst>
                <a:path w="2523" h="660" extrusionOk="0">
                  <a:moveTo>
                    <a:pt x="941" y="0"/>
                  </a:moveTo>
                  <a:cubicBezTo>
                    <a:pt x="607" y="0"/>
                    <a:pt x="298" y="99"/>
                    <a:pt x="12" y="270"/>
                  </a:cubicBezTo>
                  <a:cubicBezTo>
                    <a:pt x="1" y="282"/>
                    <a:pt x="12" y="305"/>
                    <a:pt x="23" y="305"/>
                  </a:cubicBezTo>
                  <a:cubicBezTo>
                    <a:pt x="317" y="135"/>
                    <a:pt x="611" y="67"/>
                    <a:pt x="940" y="67"/>
                  </a:cubicBezTo>
                  <a:cubicBezTo>
                    <a:pt x="1041" y="67"/>
                    <a:pt x="1482" y="79"/>
                    <a:pt x="1425" y="260"/>
                  </a:cubicBezTo>
                  <a:cubicBezTo>
                    <a:pt x="1416" y="279"/>
                    <a:pt x="1432" y="307"/>
                    <a:pt x="1458" y="307"/>
                  </a:cubicBezTo>
                  <a:cubicBezTo>
                    <a:pt x="1462" y="307"/>
                    <a:pt x="1466" y="306"/>
                    <a:pt x="1471" y="305"/>
                  </a:cubicBezTo>
                  <a:cubicBezTo>
                    <a:pt x="1608" y="246"/>
                    <a:pt x="1746" y="212"/>
                    <a:pt x="1899" y="212"/>
                  </a:cubicBezTo>
                  <a:cubicBezTo>
                    <a:pt x="1922" y="212"/>
                    <a:pt x="1945" y="213"/>
                    <a:pt x="1968" y="214"/>
                  </a:cubicBezTo>
                  <a:cubicBezTo>
                    <a:pt x="2172" y="225"/>
                    <a:pt x="2523" y="383"/>
                    <a:pt x="2353" y="632"/>
                  </a:cubicBezTo>
                  <a:cubicBezTo>
                    <a:pt x="2345" y="649"/>
                    <a:pt x="2355" y="660"/>
                    <a:pt x="2365" y="660"/>
                  </a:cubicBezTo>
                  <a:cubicBezTo>
                    <a:pt x="2369" y="660"/>
                    <a:pt x="2372" y="658"/>
                    <a:pt x="2375" y="655"/>
                  </a:cubicBezTo>
                  <a:cubicBezTo>
                    <a:pt x="2523" y="531"/>
                    <a:pt x="2466" y="373"/>
                    <a:pt x="2319" y="282"/>
                  </a:cubicBezTo>
                  <a:cubicBezTo>
                    <a:pt x="2175" y="188"/>
                    <a:pt x="2023" y="149"/>
                    <a:pt x="1869" y="149"/>
                  </a:cubicBezTo>
                  <a:cubicBezTo>
                    <a:pt x="1745" y="149"/>
                    <a:pt x="1619" y="174"/>
                    <a:pt x="1493" y="214"/>
                  </a:cubicBezTo>
                  <a:cubicBezTo>
                    <a:pt x="1493" y="67"/>
                    <a:pt x="1256" y="33"/>
                    <a:pt x="1131" y="11"/>
                  </a:cubicBezTo>
                  <a:cubicBezTo>
                    <a:pt x="1067" y="4"/>
                    <a:pt x="1003" y="0"/>
                    <a:pt x="941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1556978" y="4265057"/>
              <a:ext cx="70581" cy="44749"/>
            </a:xfrm>
            <a:custGeom>
              <a:avLst/>
              <a:gdLst/>
              <a:ahLst/>
              <a:cxnLst/>
              <a:rect l="l" t="t" r="r" b="b"/>
              <a:pathLst>
                <a:path w="1582" h="1003" extrusionOk="0">
                  <a:moveTo>
                    <a:pt x="235" y="0"/>
                  </a:moveTo>
                  <a:cubicBezTo>
                    <a:pt x="159" y="0"/>
                    <a:pt x="86" y="6"/>
                    <a:pt x="23" y="16"/>
                  </a:cubicBezTo>
                  <a:cubicBezTo>
                    <a:pt x="0" y="16"/>
                    <a:pt x="12" y="39"/>
                    <a:pt x="23" y="39"/>
                  </a:cubicBezTo>
                  <a:cubicBezTo>
                    <a:pt x="60" y="36"/>
                    <a:pt x="98" y="35"/>
                    <a:pt x="136" y="35"/>
                  </a:cubicBezTo>
                  <a:cubicBezTo>
                    <a:pt x="256" y="35"/>
                    <a:pt x="377" y="50"/>
                    <a:pt x="498" y="84"/>
                  </a:cubicBezTo>
                  <a:cubicBezTo>
                    <a:pt x="713" y="140"/>
                    <a:pt x="803" y="288"/>
                    <a:pt x="882" y="479"/>
                  </a:cubicBezTo>
                  <a:cubicBezTo>
                    <a:pt x="886" y="488"/>
                    <a:pt x="893" y="491"/>
                    <a:pt x="901" y="491"/>
                  </a:cubicBezTo>
                  <a:cubicBezTo>
                    <a:pt x="914" y="491"/>
                    <a:pt x="927" y="479"/>
                    <a:pt x="927" y="457"/>
                  </a:cubicBezTo>
                  <a:cubicBezTo>
                    <a:pt x="927" y="423"/>
                    <a:pt x="927" y="378"/>
                    <a:pt x="917" y="344"/>
                  </a:cubicBezTo>
                  <a:lnTo>
                    <a:pt x="917" y="344"/>
                  </a:lnTo>
                  <a:cubicBezTo>
                    <a:pt x="1256" y="366"/>
                    <a:pt x="1414" y="660"/>
                    <a:pt x="1448" y="966"/>
                  </a:cubicBezTo>
                  <a:cubicBezTo>
                    <a:pt x="1455" y="986"/>
                    <a:pt x="1478" y="1002"/>
                    <a:pt x="1497" y="1002"/>
                  </a:cubicBezTo>
                  <a:cubicBezTo>
                    <a:pt x="1511" y="1002"/>
                    <a:pt x="1523" y="995"/>
                    <a:pt x="1527" y="977"/>
                  </a:cubicBezTo>
                  <a:cubicBezTo>
                    <a:pt x="1581" y="627"/>
                    <a:pt x="1278" y="320"/>
                    <a:pt x="940" y="320"/>
                  </a:cubicBezTo>
                  <a:cubicBezTo>
                    <a:pt x="929" y="320"/>
                    <a:pt x="917" y="320"/>
                    <a:pt x="905" y="321"/>
                  </a:cubicBezTo>
                  <a:cubicBezTo>
                    <a:pt x="808" y="75"/>
                    <a:pt x="500" y="0"/>
                    <a:pt x="23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1596819" y="4297046"/>
              <a:ext cx="18694" cy="25743"/>
            </a:xfrm>
            <a:custGeom>
              <a:avLst/>
              <a:gdLst/>
              <a:ahLst/>
              <a:cxnLst/>
              <a:rect l="l" t="t" r="r" b="b"/>
              <a:pathLst>
                <a:path w="419" h="577" extrusionOk="0">
                  <a:moveTo>
                    <a:pt x="12" y="0"/>
                  </a:moveTo>
                  <a:cubicBezTo>
                    <a:pt x="1" y="0"/>
                    <a:pt x="1" y="23"/>
                    <a:pt x="12" y="23"/>
                  </a:cubicBezTo>
                  <a:cubicBezTo>
                    <a:pt x="137" y="57"/>
                    <a:pt x="227" y="170"/>
                    <a:pt x="272" y="294"/>
                  </a:cubicBezTo>
                  <a:cubicBezTo>
                    <a:pt x="295" y="340"/>
                    <a:pt x="295" y="408"/>
                    <a:pt x="283" y="453"/>
                  </a:cubicBezTo>
                  <a:cubicBezTo>
                    <a:pt x="283" y="498"/>
                    <a:pt x="261" y="521"/>
                    <a:pt x="272" y="554"/>
                  </a:cubicBezTo>
                  <a:cubicBezTo>
                    <a:pt x="272" y="566"/>
                    <a:pt x="283" y="577"/>
                    <a:pt x="295" y="577"/>
                  </a:cubicBezTo>
                  <a:cubicBezTo>
                    <a:pt x="419" y="554"/>
                    <a:pt x="363" y="328"/>
                    <a:pt x="328" y="260"/>
                  </a:cubicBezTo>
                  <a:cubicBezTo>
                    <a:pt x="272" y="136"/>
                    <a:pt x="159" y="34"/>
                    <a:pt x="12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1475242" y="4217319"/>
              <a:ext cx="47470" cy="55367"/>
            </a:xfrm>
            <a:custGeom>
              <a:avLst/>
              <a:gdLst/>
              <a:ahLst/>
              <a:cxnLst/>
              <a:rect l="l" t="t" r="r" b="b"/>
              <a:pathLst>
                <a:path w="1064" h="1241" extrusionOk="0">
                  <a:moveTo>
                    <a:pt x="1052" y="1"/>
                  </a:moveTo>
                  <a:cubicBezTo>
                    <a:pt x="882" y="12"/>
                    <a:pt x="668" y="46"/>
                    <a:pt x="566" y="204"/>
                  </a:cubicBezTo>
                  <a:cubicBezTo>
                    <a:pt x="475" y="351"/>
                    <a:pt x="464" y="487"/>
                    <a:pt x="566" y="622"/>
                  </a:cubicBezTo>
                  <a:cubicBezTo>
                    <a:pt x="396" y="634"/>
                    <a:pt x="261" y="679"/>
                    <a:pt x="148" y="838"/>
                  </a:cubicBezTo>
                  <a:cubicBezTo>
                    <a:pt x="45" y="973"/>
                    <a:pt x="136" y="1142"/>
                    <a:pt x="249" y="1233"/>
                  </a:cubicBezTo>
                  <a:cubicBezTo>
                    <a:pt x="254" y="1238"/>
                    <a:pt x="260" y="1240"/>
                    <a:pt x="264" y="1240"/>
                  </a:cubicBezTo>
                  <a:cubicBezTo>
                    <a:pt x="280" y="1240"/>
                    <a:pt x="292" y="1217"/>
                    <a:pt x="283" y="1199"/>
                  </a:cubicBezTo>
                  <a:cubicBezTo>
                    <a:pt x="0" y="894"/>
                    <a:pt x="339" y="690"/>
                    <a:pt x="633" y="690"/>
                  </a:cubicBezTo>
                  <a:cubicBezTo>
                    <a:pt x="668" y="690"/>
                    <a:pt x="679" y="657"/>
                    <a:pt x="656" y="634"/>
                  </a:cubicBezTo>
                  <a:cubicBezTo>
                    <a:pt x="374" y="306"/>
                    <a:pt x="758" y="69"/>
                    <a:pt x="1052" y="34"/>
                  </a:cubicBezTo>
                  <a:cubicBezTo>
                    <a:pt x="1063" y="23"/>
                    <a:pt x="1063" y="1"/>
                    <a:pt x="1052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462125" y="4239359"/>
              <a:ext cx="31855" cy="40555"/>
            </a:xfrm>
            <a:custGeom>
              <a:avLst/>
              <a:gdLst/>
              <a:ahLst/>
              <a:cxnLst/>
              <a:rect l="l" t="t" r="r" b="b"/>
              <a:pathLst>
                <a:path w="714" h="909" extrusionOk="0">
                  <a:moveTo>
                    <a:pt x="341" y="1"/>
                  </a:moveTo>
                  <a:cubicBezTo>
                    <a:pt x="337" y="1"/>
                    <a:pt x="333" y="2"/>
                    <a:pt x="329" y="4"/>
                  </a:cubicBezTo>
                  <a:cubicBezTo>
                    <a:pt x="125" y="95"/>
                    <a:pt x="0" y="253"/>
                    <a:pt x="80" y="490"/>
                  </a:cubicBezTo>
                  <a:cubicBezTo>
                    <a:pt x="148" y="728"/>
                    <a:pt x="407" y="897"/>
                    <a:pt x="656" y="909"/>
                  </a:cubicBezTo>
                  <a:cubicBezTo>
                    <a:pt x="690" y="909"/>
                    <a:pt x="713" y="864"/>
                    <a:pt x="679" y="841"/>
                  </a:cubicBezTo>
                  <a:cubicBezTo>
                    <a:pt x="520" y="773"/>
                    <a:pt x="362" y="739"/>
                    <a:pt x="238" y="615"/>
                  </a:cubicBezTo>
                  <a:cubicBezTo>
                    <a:pt x="35" y="400"/>
                    <a:pt x="125" y="151"/>
                    <a:pt x="339" y="15"/>
                  </a:cubicBezTo>
                  <a:cubicBezTo>
                    <a:pt x="357" y="15"/>
                    <a:pt x="354" y="1"/>
                    <a:pt x="34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1463196" y="4283528"/>
              <a:ext cx="33283" cy="17801"/>
            </a:xfrm>
            <a:custGeom>
              <a:avLst/>
              <a:gdLst/>
              <a:ahLst/>
              <a:cxnLst/>
              <a:rect l="l" t="t" r="r" b="b"/>
              <a:pathLst>
                <a:path w="746" h="399" extrusionOk="0">
                  <a:moveTo>
                    <a:pt x="67" y="1"/>
                  </a:moveTo>
                  <a:cubicBezTo>
                    <a:pt x="61" y="1"/>
                    <a:pt x="56" y="4"/>
                    <a:pt x="56" y="9"/>
                  </a:cubicBezTo>
                  <a:cubicBezTo>
                    <a:pt x="1" y="293"/>
                    <a:pt x="301" y="399"/>
                    <a:pt x="550" y="399"/>
                  </a:cubicBezTo>
                  <a:cubicBezTo>
                    <a:pt x="609" y="399"/>
                    <a:pt x="664" y="393"/>
                    <a:pt x="712" y="382"/>
                  </a:cubicBezTo>
                  <a:cubicBezTo>
                    <a:pt x="745" y="382"/>
                    <a:pt x="734" y="314"/>
                    <a:pt x="700" y="314"/>
                  </a:cubicBezTo>
                  <a:cubicBezTo>
                    <a:pt x="486" y="314"/>
                    <a:pt x="67" y="314"/>
                    <a:pt x="78" y="9"/>
                  </a:cubicBezTo>
                  <a:cubicBezTo>
                    <a:pt x="78" y="4"/>
                    <a:pt x="73" y="1"/>
                    <a:pt x="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499959" y="4251092"/>
              <a:ext cx="20701" cy="26412"/>
            </a:xfrm>
            <a:custGeom>
              <a:avLst/>
              <a:gdLst/>
              <a:ahLst/>
              <a:cxnLst/>
              <a:rect l="l" t="t" r="r" b="b"/>
              <a:pathLst>
                <a:path w="464" h="592" extrusionOk="0">
                  <a:moveTo>
                    <a:pt x="453" y="1"/>
                  </a:moveTo>
                  <a:cubicBezTo>
                    <a:pt x="295" y="1"/>
                    <a:pt x="159" y="69"/>
                    <a:pt x="79" y="216"/>
                  </a:cubicBezTo>
                  <a:cubicBezTo>
                    <a:pt x="1" y="352"/>
                    <a:pt x="57" y="510"/>
                    <a:pt x="193" y="589"/>
                  </a:cubicBezTo>
                  <a:cubicBezTo>
                    <a:pt x="197" y="591"/>
                    <a:pt x="202" y="591"/>
                    <a:pt x="206" y="591"/>
                  </a:cubicBezTo>
                  <a:cubicBezTo>
                    <a:pt x="232" y="591"/>
                    <a:pt x="246" y="562"/>
                    <a:pt x="227" y="533"/>
                  </a:cubicBezTo>
                  <a:cubicBezTo>
                    <a:pt x="147" y="442"/>
                    <a:pt x="114" y="329"/>
                    <a:pt x="170" y="216"/>
                  </a:cubicBezTo>
                  <a:cubicBezTo>
                    <a:pt x="227" y="103"/>
                    <a:pt x="340" y="35"/>
                    <a:pt x="453" y="13"/>
                  </a:cubicBezTo>
                  <a:cubicBezTo>
                    <a:pt x="464" y="13"/>
                    <a:pt x="464" y="1"/>
                    <a:pt x="45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1521642" y="4382797"/>
              <a:ext cx="35380" cy="34621"/>
            </a:xfrm>
            <a:custGeom>
              <a:avLst/>
              <a:gdLst/>
              <a:ahLst/>
              <a:cxnLst/>
              <a:rect l="l" t="t" r="r" b="b"/>
              <a:pathLst>
                <a:path w="793" h="776" extrusionOk="0">
                  <a:moveTo>
                    <a:pt x="792" y="1"/>
                  </a:moveTo>
                  <a:lnTo>
                    <a:pt x="1" y="215"/>
                  </a:lnTo>
                  <a:cubicBezTo>
                    <a:pt x="1" y="215"/>
                    <a:pt x="68" y="725"/>
                    <a:pt x="193" y="770"/>
                  </a:cubicBezTo>
                  <a:cubicBezTo>
                    <a:pt x="204" y="774"/>
                    <a:pt x="216" y="776"/>
                    <a:pt x="230" y="776"/>
                  </a:cubicBezTo>
                  <a:cubicBezTo>
                    <a:pt x="381" y="776"/>
                    <a:pt x="709" y="549"/>
                    <a:pt x="79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1443476" y="4264254"/>
              <a:ext cx="145802" cy="130053"/>
            </a:xfrm>
            <a:custGeom>
              <a:avLst/>
              <a:gdLst/>
              <a:ahLst/>
              <a:cxnLst/>
              <a:rect l="l" t="t" r="r" b="b"/>
              <a:pathLst>
                <a:path w="3268" h="2915" extrusionOk="0">
                  <a:moveTo>
                    <a:pt x="1495" y="1"/>
                  </a:moveTo>
                  <a:cubicBezTo>
                    <a:pt x="1366" y="1"/>
                    <a:pt x="1237" y="11"/>
                    <a:pt x="1108" y="34"/>
                  </a:cubicBezTo>
                  <a:cubicBezTo>
                    <a:pt x="780" y="193"/>
                    <a:pt x="0" y="1900"/>
                    <a:pt x="928" y="2613"/>
                  </a:cubicBezTo>
                  <a:cubicBezTo>
                    <a:pt x="1205" y="2827"/>
                    <a:pt x="1503" y="2914"/>
                    <a:pt x="1792" y="2914"/>
                  </a:cubicBezTo>
                  <a:cubicBezTo>
                    <a:pt x="2478" y="2914"/>
                    <a:pt x="3109" y="2419"/>
                    <a:pt x="3268" y="1957"/>
                  </a:cubicBezTo>
                  <a:cubicBezTo>
                    <a:pt x="3268" y="1957"/>
                    <a:pt x="3053" y="1108"/>
                    <a:pt x="3167" y="464"/>
                  </a:cubicBezTo>
                  <a:cubicBezTo>
                    <a:pt x="3167" y="464"/>
                    <a:pt x="2360" y="1"/>
                    <a:pt x="1495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1488359" y="4264254"/>
              <a:ext cx="99447" cy="81735"/>
            </a:xfrm>
            <a:custGeom>
              <a:avLst/>
              <a:gdLst/>
              <a:ahLst/>
              <a:cxnLst/>
              <a:rect l="l" t="t" r="r" b="b"/>
              <a:pathLst>
                <a:path w="2229" h="1832" extrusionOk="0">
                  <a:moveTo>
                    <a:pt x="489" y="1"/>
                  </a:moveTo>
                  <a:cubicBezTo>
                    <a:pt x="360" y="1"/>
                    <a:pt x="231" y="11"/>
                    <a:pt x="102" y="34"/>
                  </a:cubicBezTo>
                  <a:cubicBezTo>
                    <a:pt x="68" y="57"/>
                    <a:pt x="35" y="80"/>
                    <a:pt x="0" y="125"/>
                  </a:cubicBezTo>
                  <a:cubicBezTo>
                    <a:pt x="62" y="119"/>
                    <a:pt x="123" y="116"/>
                    <a:pt x="185" y="116"/>
                  </a:cubicBezTo>
                  <a:cubicBezTo>
                    <a:pt x="488" y="116"/>
                    <a:pt x="793" y="185"/>
                    <a:pt x="1075" y="317"/>
                  </a:cubicBezTo>
                  <a:cubicBezTo>
                    <a:pt x="1346" y="441"/>
                    <a:pt x="1561" y="633"/>
                    <a:pt x="1686" y="905"/>
                  </a:cubicBezTo>
                  <a:cubicBezTo>
                    <a:pt x="1799" y="1131"/>
                    <a:pt x="1844" y="1391"/>
                    <a:pt x="1990" y="1595"/>
                  </a:cubicBezTo>
                  <a:cubicBezTo>
                    <a:pt x="2058" y="1685"/>
                    <a:pt x="2149" y="1764"/>
                    <a:pt x="2228" y="1832"/>
                  </a:cubicBezTo>
                  <a:cubicBezTo>
                    <a:pt x="2183" y="1572"/>
                    <a:pt x="2070" y="962"/>
                    <a:pt x="2161" y="464"/>
                  </a:cubicBezTo>
                  <a:cubicBezTo>
                    <a:pt x="2161" y="464"/>
                    <a:pt x="1354" y="1"/>
                    <a:pt x="489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1521776" y="4332783"/>
              <a:ext cx="36227" cy="12983"/>
            </a:xfrm>
            <a:custGeom>
              <a:avLst/>
              <a:gdLst/>
              <a:ahLst/>
              <a:cxnLst/>
              <a:rect l="l" t="t" r="r" b="b"/>
              <a:pathLst>
                <a:path w="812" h="291" extrusionOk="0">
                  <a:moveTo>
                    <a:pt x="452" y="0"/>
                  </a:moveTo>
                  <a:cubicBezTo>
                    <a:pt x="284" y="0"/>
                    <a:pt x="104" y="92"/>
                    <a:pt x="9" y="240"/>
                  </a:cubicBezTo>
                  <a:cubicBezTo>
                    <a:pt x="1" y="256"/>
                    <a:pt x="11" y="267"/>
                    <a:pt x="21" y="267"/>
                  </a:cubicBezTo>
                  <a:cubicBezTo>
                    <a:pt x="25" y="267"/>
                    <a:pt x="29" y="265"/>
                    <a:pt x="32" y="262"/>
                  </a:cubicBezTo>
                  <a:cubicBezTo>
                    <a:pt x="152" y="167"/>
                    <a:pt x="319" y="82"/>
                    <a:pt x="470" y="82"/>
                  </a:cubicBezTo>
                  <a:cubicBezTo>
                    <a:pt x="588" y="82"/>
                    <a:pt x="697" y="134"/>
                    <a:pt x="767" y="273"/>
                  </a:cubicBezTo>
                  <a:cubicBezTo>
                    <a:pt x="771" y="286"/>
                    <a:pt x="778" y="291"/>
                    <a:pt x="786" y="291"/>
                  </a:cubicBezTo>
                  <a:cubicBezTo>
                    <a:pt x="798" y="291"/>
                    <a:pt x="812" y="277"/>
                    <a:pt x="812" y="262"/>
                  </a:cubicBezTo>
                  <a:cubicBezTo>
                    <a:pt x="752" y="78"/>
                    <a:pt x="607" y="0"/>
                    <a:pt x="45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1467702" y="4328634"/>
              <a:ext cx="19184" cy="12537"/>
            </a:xfrm>
            <a:custGeom>
              <a:avLst/>
              <a:gdLst/>
              <a:ahLst/>
              <a:cxnLst/>
              <a:rect l="l" t="t" r="r" b="b"/>
              <a:pathLst>
                <a:path w="430" h="281" extrusionOk="0">
                  <a:moveTo>
                    <a:pt x="109" y="1"/>
                  </a:moveTo>
                  <a:cubicBezTo>
                    <a:pt x="79" y="1"/>
                    <a:pt x="49" y="8"/>
                    <a:pt x="23" y="27"/>
                  </a:cubicBezTo>
                  <a:cubicBezTo>
                    <a:pt x="0" y="39"/>
                    <a:pt x="11" y="61"/>
                    <a:pt x="34" y="72"/>
                  </a:cubicBezTo>
                  <a:cubicBezTo>
                    <a:pt x="101" y="95"/>
                    <a:pt x="169" y="84"/>
                    <a:pt x="237" y="107"/>
                  </a:cubicBezTo>
                  <a:cubicBezTo>
                    <a:pt x="305" y="140"/>
                    <a:pt x="373" y="220"/>
                    <a:pt x="418" y="276"/>
                  </a:cubicBezTo>
                  <a:cubicBezTo>
                    <a:pt x="418" y="280"/>
                    <a:pt x="419" y="281"/>
                    <a:pt x="421" y="281"/>
                  </a:cubicBezTo>
                  <a:cubicBezTo>
                    <a:pt x="425" y="281"/>
                    <a:pt x="430" y="276"/>
                    <a:pt x="430" y="276"/>
                  </a:cubicBezTo>
                  <a:cubicBezTo>
                    <a:pt x="407" y="185"/>
                    <a:pt x="362" y="117"/>
                    <a:pt x="282" y="61"/>
                  </a:cubicBezTo>
                  <a:cubicBezTo>
                    <a:pt x="237" y="31"/>
                    <a:pt x="171" y="1"/>
                    <a:pt x="109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1488359" y="4347997"/>
              <a:ext cx="23780" cy="11154"/>
            </a:xfrm>
            <a:custGeom>
              <a:avLst/>
              <a:gdLst/>
              <a:ahLst/>
              <a:cxnLst/>
              <a:rect l="l" t="t" r="r" b="b"/>
              <a:pathLst>
                <a:path w="533" h="250" extrusionOk="0">
                  <a:moveTo>
                    <a:pt x="80" y="0"/>
                  </a:moveTo>
                  <a:cubicBezTo>
                    <a:pt x="68" y="0"/>
                    <a:pt x="68" y="0"/>
                    <a:pt x="57" y="12"/>
                  </a:cubicBezTo>
                  <a:cubicBezTo>
                    <a:pt x="0" y="68"/>
                    <a:pt x="91" y="158"/>
                    <a:pt x="148" y="193"/>
                  </a:cubicBezTo>
                  <a:cubicBezTo>
                    <a:pt x="209" y="229"/>
                    <a:pt x="273" y="249"/>
                    <a:pt x="337" y="249"/>
                  </a:cubicBezTo>
                  <a:cubicBezTo>
                    <a:pt x="391" y="249"/>
                    <a:pt x="446" y="235"/>
                    <a:pt x="498" y="204"/>
                  </a:cubicBezTo>
                  <a:cubicBezTo>
                    <a:pt x="532" y="193"/>
                    <a:pt x="510" y="148"/>
                    <a:pt x="475" y="148"/>
                  </a:cubicBezTo>
                  <a:cubicBezTo>
                    <a:pt x="396" y="148"/>
                    <a:pt x="306" y="113"/>
                    <a:pt x="216" y="91"/>
                  </a:cubicBezTo>
                  <a:cubicBezTo>
                    <a:pt x="170" y="68"/>
                    <a:pt x="125" y="23"/>
                    <a:pt x="80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1484299" y="4361605"/>
              <a:ext cx="53538" cy="18158"/>
            </a:xfrm>
            <a:custGeom>
              <a:avLst/>
              <a:gdLst/>
              <a:ahLst/>
              <a:cxnLst/>
              <a:rect l="l" t="t" r="r" b="b"/>
              <a:pathLst>
                <a:path w="1200" h="407" extrusionOk="0">
                  <a:moveTo>
                    <a:pt x="1166" y="1"/>
                  </a:moveTo>
                  <a:cubicBezTo>
                    <a:pt x="1041" y="137"/>
                    <a:pt x="917" y="227"/>
                    <a:pt x="736" y="283"/>
                  </a:cubicBezTo>
                  <a:cubicBezTo>
                    <a:pt x="676" y="302"/>
                    <a:pt x="618" y="311"/>
                    <a:pt x="562" y="311"/>
                  </a:cubicBezTo>
                  <a:cubicBezTo>
                    <a:pt x="354" y="311"/>
                    <a:pt x="173" y="193"/>
                    <a:pt x="13" y="69"/>
                  </a:cubicBezTo>
                  <a:cubicBezTo>
                    <a:pt x="13" y="65"/>
                    <a:pt x="11" y="63"/>
                    <a:pt x="9" y="63"/>
                  </a:cubicBezTo>
                  <a:cubicBezTo>
                    <a:pt x="6" y="63"/>
                    <a:pt x="1" y="69"/>
                    <a:pt x="1" y="69"/>
                  </a:cubicBezTo>
                  <a:cubicBezTo>
                    <a:pt x="166" y="285"/>
                    <a:pt x="402" y="406"/>
                    <a:pt x="628" y="406"/>
                  </a:cubicBezTo>
                  <a:cubicBezTo>
                    <a:pt x="852" y="406"/>
                    <a:pt x="1065" y="288"/>
                    <a:pt x="1189" y="23"/>
                  </a:cubicBezTo>
                  <a:cubicBezTo>
                    <a:pt x="1199" y="12"/>
                    <a:pt x="1177" y="1"/>
                    <a:pt x="1166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1547385" y="4347105"/>
              <a:ext cx="19229" cy="15883"/>
            </a:xfrm>
            <a:custGeom>
              <a:avLst/>
              <a:gdLst/>
              <a:ahLst/>
              <a:cxnLst/>
              <a:rect l="l" t="t" r="r" b="b"/>
              <a:pathLst>
                <a:path w="431" h="356" extrusionOk="0">
                  <a:moveTo>
                    <a:pt x="215" y="1"/>
                  </a:moveTo>
                  <a:cubicBezTo>
                    <a:pt x="193" y="1"/>
                    <a:pt x="170" y="4"/>
                    <a:pt x="147" y="9"/>
                  </a:cubicBezTo>
                  <a:cubicBezTo>
                    <a:pt x="69" y="20"/>
                    <a:pt x="1" y="111"/>
                    <a:pt x="12" y="201"/>
                  </a:cubicBezTo>
                  <a:cubicBezTo>
                    <a:pt x="12" y="224"/>
                    <a:pt x="23" y="246"/>
                    <a:pt x="34" y="281"/>
                  </a:cubicBezTo>
                  <a:cubicBezTo>
                    <a:pt x="57" y="303"/>
                    <a:pt x="79" y="314"/>
                    <a:pt x="102" y="337"/>
                  </a:cubicBezTo>
                  <a:cubicBezTo>
                    <a:pt x="122" y="350"/>
                    <a:pt x="146" y="356"/>
                    <a:pt x="170" y="356"/>
                  </a:cubicBezTo>
                  <a:cubicBezTo>
                    <a:pt x="186" y="356"/>
                    <a:pt x="201" y="353"/>
                    <a:pt x="215" y="348"/>
                  </a:cubicBezTo>
                  <a:cubicBezTo>
                    <a:pt x="260" y="348"/>
                    <a:pt x="295" y="337"/>
                    <a:pt x="328" y="326"/>
                  </a:cubicBezTo>
                  <a:cubicBezTo>
                    <a:pt x="419" y="281"/>
                    <a:pt x="430" y="156"/>
                    <a:pt x="385" y="77"/>
                  </a:cubicBezTo>
                  <a:cubicBezTo>
                    <a:pt x="342" y="26"/>
                    <a:pt x="281" y="1"/>
                    <a:pt x="21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1460608" y="4336263"/>
              <a:ext cx="16686" cy="14634"/>
            </a:xfrm>
            <a:custGeom>
              <a:avLst/>
              <a:gdLst/>
              <a:ahLst/>
              <a:cxnLst/>
              <a:rect l="l" t="t" r="r" b="b"/>
              <a:pathLst>
                <a:path w="374" h="328" extrusionOk="0">
                  <a:moveTo>
                    <a:pt x="164" y="0"/>
                  </a:moveTo>
                  <a:cubicBezTo>
                    <a:pt x="151" y="0"/>
                    <a:pt x="138" y="2"/>
                    <a:pt x="125" y="3"/>
                  </a:cubicBezTo>
                  <a:cubicBezTo>
                    <a:pt x="46" y="26"/>
                    <a:pt x="1" y="139"/>
                    <a:pt x="34" y="218"/>
                  </a:cubicBezTo>
                  <a:cubicBezTo>
                    <a:pt x="46" y="252"/>
                    <a:pt x="79" y="286"/>
                    <a:pt x="114" y="308"/>
                  </a:cubicBezTo>
                  <a:cubicBezTo>
                    <a:pt x="134" y="322"/>
                    <a:pt x="154" y="327"/>
                    <a:pt x="174" y="327"/>
                  </a:cubicBezTo>
                  <a:cubicBezTo>
                    <a:pt x="188" y="327"/>
                    <a:pt x="201" y="325"/>
                    <a:pt x="215" y="320"/>
                  </a:cubicBezTo>
                  <a:cubicBezTo>
                    <a:pt x="250" y="320"/>
                    <a:pt x="272" y="308"/>
                    <a:pt x="295" y="297"/>
                  </a:cubicBezTo>
                  <a:cubicBezTo>
                    <a:pt x="363" y="252"/>
                    <a:pt x="373" y="139"/>
                    <a:pt x="328" y="82"/>
                  </a:cubicBezTo>
                  <a:cubicBezTo>
                    <a:pt x="281" y="26"/>
                    <a:pt x="227" y="0"/>
                    <a:pt x="164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1551936" y="4298072"/>
              <a:ext cx="14678" cy="11823"/>
            </a:xfrm>
            <a:custGeom>
              <a:avLst/>
              <a:gdLst/>
              <a:ahLst/>
              <a:cxnLst/>
              <a:rect l="l" t="t" r="r" b="b"/>
              <a:pathLst>
                <a:path w="329" h="265" extrusionOk="0">
                  <a:moveTo>
                    <a:pt x="57" y="0"/>
                  </a:moveTo>
                  <a:cubicBezTo>
                    <a:pt x="23" y="0"/>
                    <a:pt x="0" y="45"/>
                    <a:pt x="34" y="56"/>
                  </a:cubicBezTo>
                  <a:cubicBezTo>
                    <a:pt x="148" y="113"/>
                    <a:pt x="238" y="147"/>
                    <a:pt x="306" y="260"/>
                  </a:cubicBezTo>
                  <a:cubicBezTo>
                    <a:pt x="306" y="263"/>
                    <a:pt x="308" y="265"/>
                    <a:pt x="311" y="265"/>
                  </a:cubicBezTo>
                  <a:cubicBezTo>
                    <a:pt x="317" y="265"/>
                    <a:pt x="328" y="256"/>
                    <a:pt x="328" y="249"/>
                  </a:cubicBezTo>
                  <a:cubicBezTo>
                    <a:pt x="294" y="113"/>
                    <a:pt x="193" y="11"/>
                    <a:pt x="5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1475733" y="4289194"/>
              <a:ext cx="12671" cy="6291"/>
            </a:xfrm>
            <a:custGeom>
              <a:avLst/>
              <a:gdLst/>
              <a:ahLst/>
              <a:cxnLst/>
              <a:rect l="l" t="t" r="r" b="b"/>
              <a:pathLst>
                <a:path w="284" h="141" extrusionOk="0">
                  <a:moveTo>
                    <a:pt x="208" y="1"/>
                  </a:moveTo>
                  <a:cubicBezTo>
                    <a:pt x="123" y="1"/>
                    <a:pt x="38" y="44"/>
                    <a:pt x="1" y="119"/>
                  </a:cubicBezTo>
                  <a:cubicBezTo>
                    <a:pt x="1" y="128"/>
                    <a:pt x="12" y="141"/>
                    <a:pt x="22" y="141"/>
                  </a:cubicBezTo>
                  <a:cubicBezTo>
                    <a:pt x="27" y="141"/>
                    <a:pt x="31" y="138"/>
                    <a:pt x="34" y="131"/>
                  </a:cubicBezTo>
                  <a:cubicBezTo>
                    <a:pt x="57" y="97"/>
                    <a:pt x="91" y="86"/>
                    <a:pt x="137" y="74"/>
                  </a:cubicBezTo>
                  <a:cubicBezTo>
                    <a:pt x="182" y="63"/>
                    <a:pt x="227" y="63"/>
                    <a:pt x="261" y="52"/>
                  </a:cubicBezTo>
                  <a:cubicBezTo>
                    <a:pt x="283" y="41"/>
                    <a:pt x="283" y="6"/>
                    <a:pt x="261" y="6"/>
                  </a:cubicBezTo>
                  <a:cubicBezTo>
                    <a:pt x="243" y="2"/>
                    <a:pt x="226" y="1"/>
                    <a:pt x="208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1567596" y="4335951"/>
              <a:ext cx="53761" cy="41849"/>
            </a:xfrm>
            <a:custGeom>
              <a:avLst/>
              <a:gdLst/>
              <a:ahLst/>
              <a:cxnLst/>
              <a:rect l="l" t="t" r="r" b="b"/>
              <a:pathLst>
                <a:path w="1205" h="938" extrusionOk="0">
                  <a:moveTo>
                    <a:pt x="637" y="1"/>
                  </a:moveTo>
                  <a:cubicBezTo>
                    <a:pt x="445" y="1"/>
                    <a:pt x="282" y="101"/>
                    <a:pt x="282" y="101"/>
                  </a:cubicBezTo>
                  <a:lnTo>
                    <a:pt x="0" y="825"/>
                  </a:lnTo>
                  <a:cubicBezTo>
                    <a:pt x="121" y="904"/>
                    <a:pt x="244" y="938"/>
                    <a:pt x="361" y="938"/>
                  </a:cubicBezTo>
                  <a:cubicBezTo>
                    <a:pt x="827" y="938"/>
                    <a:pt x="1205" y="414"/>
                    <a:pt x="1006" y="180"/>
                  </a:cubicBezTo>
                  <a:cubicBezTo>
                    <a:pt x="895" y="42"/>
                    <a:pt x="760" y="1"/>
                    <a:pt x="637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579151" y="4348577"/>
              <a:ext cx="27304" cy="20835"/>
            </a:xfrm>
            <a:custGeom>
              <a:avLst/>
              <a:gdLst/>
              <a:ahLst/>
              <a:cxnLst/>
              <a:rect l="l" t="t" r="r" b="b"/>
              <a:pathLst>
                <a:path w="612" h="467" extrusionOk="0">
                  <a:moveTo>
                    <a:pt x="308" y="219"/>
                  </a:moveTo>
                  <a:cubicBezTo>
                    <a:pt x="339" y="219"/>
                    <a:pt x="368" y="232"/>
                    <a:pt x="374" y="270"/>
                  </a:cubicBezTo>
                  <a:cubicBezTo>
                    <a:pt x="374" y="315"/>
                    <a:pt x="317" y="349"/>
                    <a:pt x="284" y="361"/>
                  </a:cubicBezTo>
                  <a:cubicBezTo>
                    <a:pt x="258" y="374"/>
                    <a:pt x="227" y="379"/>
                    <a:pt x="200" y="379"/>
                  </a:cubicBezTo>
                  <a:cubicBezTo>
                    <a:pt x="180" y="379"/>
                    <a:pt x="162" y="377"/>
                    <a:pt x="148" y="372"/>
                  </a:cubicBezTo>
                  <a:cubicBezTo>
                    <a:pt x="159" y="326"/>
                    <a:pt x="171" y="293"/>
                    <a:pt x="193" y="258"/>
                  </a:cubicBezTo>
                  <a:cubicBezTo>
                    <a:pt x="204" y="248"/>
                    <a:pt x="227" y="236"/>
                    <a:pt x="239" y="236"/>
                  </a:cubicBezTo>
                  <a:cubicBezTo>
                    <a:pt x="258" y="226"/>
                    <a:pt x="284" y="219"/>
                    <a:pt x="308" y="219"/>
                  </a:cubicBezTo>
                  <a:close/>
                  <a:moveTo>
                    <a:pt x="452" y="0"/>
                  </a:moveTo>
                  <a:cubicBezTo>
                    <a:pt x="370" y="0"/>
                    <a:pt x="290" y="22"/>
                    <a:pt x="227" y="78"/>
                  </a:cubicBezTo>
                  <a:cubicBezTo>
                    <a:pt x="136" y="157"/>
                    <a:pt x="1" y="315"/>
                    <a:pt x="46" y="439"/>
                  </a:cubicBezTo>
                  <a:cubicBezTo>
                    <a:pt x="52" y="458"/>
                    <a:pt x="69" y="467"/>
                    <a:pt x="85" y="467"/>
                  </a:cubicBezTo>
                  <a:cubicBezTo>
                    <a:pt x="97" y="467"/>
                    <a:pt x="109" y="461"/>
                    <a:pt x="114" y="451"/>
                  </a:cubicBezTo>
                  <a:lnTo>
                    <a:pt x="114" y="429"/>
                  </a:lnTo>
                  <a:cubicBezTo>
                    <a:pt x="140" y="438"/>
                    <a:pt x="169" y="443"/>
                    <a:pt x="198" y="443"/>
                  </a:cubicBezTo>
                  <a:cubicBezTo>
                    <a:pt x="310" y="443"/>
                    <a:pt x="430" y="378"/>
                    <a:pt x="430" y="270"/>
                  </a:cubicBezTo>
                  <a:cubicBezTo>
                    <a:pt x="430" y="191"/>
                    <a:pt x="352" y="157"/>
                    <a:pt x="284" y="157"/>
                  </a:cubicBezTo>
                  <a:cubicBezTo>
                    <a:pt x="272" y="157"/>
                    <a:pt x="272" y="157"/>
                    <a:pt x="261" y="168"/>
                  </a:cubicBezTo>
                  <a:cubicBezTo>
                    <a:pt x="334" y="86"/>
                    <a:pt x="422" y="48"/>
                    <a:pt x="524" y="48"/>
                  </a:cubicBezTo>
                  <a:cubicBezTo>
                    <a:pt x="548" y="48"/>
                    <a:pt x="574" y="51"/>
                    <a:pt x="601" y="55"/>
                  </a:cubicBezTo>
                  <a:cubicBezTo>
                    <a:pt x="611" y="55"/>
                    <a:pt x="611" y="32"/>
                    <a:pt x="601" y="21"/>
                  </a:cubicBezTo>
                  <a:cubicBezTo>
                    <a:pt x="553" y="8"/>
                    <a:pt x="502" y="0"/>
                    <a:pt x="45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552427" y="4393550"/>
              <a:ext cx="141340" cy="116713"/>
            </a:xfrm>
            <a:custGeom>
              <a:avLst/>
              <a:gdLst/>
              <a:ahLst/>
              <a:cxnLst/>
              <a:rect l="l" t="t" r="r" b="b"/>
              <a:pathLst>
                <a:path w="3168" h="2616" extrusionOk="0">
                  <a:moveTo>
                    <a:pt x="594" y="0"/>
                  </a:moveTo>
                  <a:cubicBezTo>
                    <a:pt x="508" y="0"/>
                    <a:pt x="420" y="6"/>
                    <a:pt x="328" y="19"/>
                  </a:cubicBezTo>
                  <a:cubicBezTo>
                    <a:pt x="12" y="65"/>
                    <a:pt x="1" y="551"/>
                    <a:pt x="431" y="755"/>
                  </a:cubicBezTo>
                  <a:cubicBezTo>
                    <a:pt x="871" y="947"/>
                    <a:pt x="1866" y="1376"/>
                    <a:pt x="2409" y="1987"/>
                  </a:cubicBezTo>
                  <a:cubicBezTo>
                    <a:pt x="2409" y="1987"/>
                    <a:pt x="2314" y="2441"/>
                    <a:pt x="2550" y="2441"/>
                  </a:cubicBezTo>
                  <a:cubicBezTo>
                    <a:pt x="2571" y="2441"/>
                    <a:pt x="2596" y="2437"/>
                    <a:pt x="2624" y="2429"/>
                  </a:cubicBezTo>
                  <a:cubicBezTo>
                    <a:pt x="2624" y="2429"/>
                    <a:pt x="2699" y="2615"/>
                    <a:pt x="2815" y="2615"/>
                  </a:cubicBezTo>
                  <a:cubicBezTo>
                    <a:pt x="2826" y="2615"/>
                    <a:pt x="2838" y="2614"/>
                    <a:pt x="2850" y="2609"/>
                  </a:cubicBezTo>
                  <a:cubicBezTo>
                    <a:pt x="3133" y="2530"/>
                    <a:pt x="3167" y="2032"/>
                    <a:pt x="3065" y="1964"/>
                  </a:cubicBezTo>
                  <a:cubicBezTo>
                    <a:pt x="2952" y="1886"/>
                    <a:pt x="2703" y="1806"/>
                    <a:pt x="2703" y="1806"/>
                  </a:cubicBezTo>
                  <a:cubicBezTo>
                    <a:pt x="2703" y="1806"/>
                    <a:pt x="2057" y="0"/>
                    <a:pt x="594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678555" y="4496968"/>
              <a:ext cx="6603" cy="12001"/>
            </a:xfrm>
            <a:custGeom>
              <a:avLst/>
              <a:gdLst/>
              <a:ahLst/>
              <a:cxnLst/>
              <a:rect l="l" t="t" r="r" b="b"/>
              <a:pathLst>
                <a:path w="148" h="269" extrusionOk="0">
                  <a:moveTo>
                    <a:pt x="12" y="0"/>
                  </a:moveTo>
                  <a:cubicBezTo>
                    <a:pt x="9" y="0"/>
                    <a:pt x="6" y="3"/>
                    <a:pt x="1" y="8"/>
                  </a:cubicBezTo>
                  <a:cubicBezTo>
                    <a:pt x="1" y="8"/>
                    <a:pt x="1" y="20"/>
                    <a:pt x="12" y="20"/>
                  </a:cubicBezTo>
                  <a:cubicBezTo>
                    <a:pt x="12" y="20"/>
                    <a:pt x="125" y="111"/>
                    <a:pt x="91" y="246"/>
                  </a:cubicBezTo>
                  <a:cubicBezTo>
                    <a:pt x="91" y="257"/>
                    <a:pt x="102" y="257"/>
                    <a:pt x="102" y="269"/>
                  </a:cubicBezTo>
                  <a:cubicBezTo>
                    <a:pt x="114" y="269"/>
                    <a:pt x="114" y="257"/>
                    <a:pt x="114" y="257"/>
                  </a:cubicBezTo>
                  <a:cubicBezTo>
                    <a:pt x="147" y="99"/>
                    <a:pt x="23" y="8"/>
                    <a:pt x="23" y="8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684087" y="4488759"/>
              <a:ext cx="6648" cy="9146"/>
            </a:xfrm>
            <a:custGeom>
              <a:avLst/>
              <a:gdLst/>
              <a:ahLst/>
              <a:cxnLst/>
              <a:rect l="l" t="t" r="r" b="b"/>
              <a:pathLst>
                <a:path w="149" h="205" extrusionOk="0">
                  <a:moveTo>
                    <a:pt x="23" y="1"/>
                  </a:moveTo>
                  <a:cubicBezTo>
                    <a:pt x="13" y="1"/>
                    <a:pt x="13" y="1"/>
                    <a:pt x="1" y="11"/>
                  </a:cubicBezTo>
                  <a:lnTo>
                    <a:pt x="13" y="23"/>
                  </a:lnTo>
                  <a:cubicBezTo>
                    <a:pt x="13" y="23"/>
                    <a:pt x="103" y="46"/>
                    <a:pt x="126" y="204"/>
                  </a:cubicBezTo>
                  <a:lnTo>
                    <a:pt x="148" y="204"/>
                  </a:lnTo>
                  <a:lnTo>
                    <a:pt x="148" y="192"/>
                  </a:lnTo>
                  <a:cubicBezTo>
                    <a:pt x="114" y="23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Google Shape;791;p40"/>
          <p:cNvSpPr/>
          <p:nvPr/>
        </p:nvSpPr>
        <p:spPr>
          <a:xfrm>
            <a:off x="3991153" y="15643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F3278-AE19-169F-A13A-DB4D10EEBF3C}"/>
              </a:ext>
            </a:extLst>
          </p:cNvPr>
          <p:cNvSpPr txBox="1"/>
          <p:nvPr/>
        </p:nvSpPr>
        <p:spPr>
          <a:xfrm>
            <a:off x="3596304" y="921522"/>
            <a:ext cx="54151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In the pursuit of academic excellence, students often find themselves engrossed in textbooks, lectures, and examinations. While</a:t>
            </a:r>
            <a:r>
              <a:rPr lang="en-US" sz="1800" b="1" i="0" u="none" strike="noStrike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 academic achievement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 is undoubtedly important, the significance of </a:t>
            </a:r>
            <a:r>
              <a:rPr lang="en-US" sz="1800" b="1" i="0" u="none" strike="noStrike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extracurricular activities in a student's life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 should not be underestimated. These activities, performed outside the realm of the traditional classroom, play a vital role in shaping a </a:t>
            </a:r>
            <a:r>
              <a:rPr lang="en-US" sz="1800" b="1" i="0" u="none" strike="noStrike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well-rounded individual.</a:t>
            </a:r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59"/>
          <p:cNvSpPr txBox="1">
            <a:spLocks noGrp="1"/>
          </p:cNvSpPr>
          <p:nvPr>
            <p:ph type="title"/>
          </p:nvPr>
        </p:nvSpPr>
        <p:spPr>
          <a:xfrm flipH="1">
            <a:off x="57266" y="142574"/>
            <a:ext cx="3880262" cy="621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SIGNIFICANCE</a:t>
            </a:r>
            <a:endParaRPr dirty="0"/>
          </a:p>
        </p:txBody>
      </p:sp>
      <p:sp>
        <p:nvSpPr>
          <p:cNvPr id="1503" name="Google Shape;1503;p59"/>
          <p:cNvSpPr txBox="1">
            <a:spLocks noGrp="1"/>
          </p:cNvSpPr>
          <p:nvPr>
            <p:ph type="title" idx="2"/>
          </p:nvPr>
        </p:nvSpPr>
        <p:spPr>
          <a:xfrm flipH="1">
            <a:off x="720000" y="844325"/>
            <a:ext cx="4565700" cy="1518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504" name="Google Shape;1504;p59"/>
          <p:cNvSpPr/>
          <p:nvPr/>
        </p:nvSpPr>
        <p:spPr>
          <a:xfrm>
            <a:off x="5136925" y="4326400"/>
            <a:ext cx="864000" cy="1860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5" name="Google Shape;1505;p59"/>
          <p:cNvGrpSpPr/>
          <p:nvPr/>
        </p:nvGrpSpPr>
        <p:grpSpPr>
          <a:xfrm>
            <a:off x="6290505" y="625041"/>
            <a:ext cx="2243784" cy="3579044"/>
            <a:chOff x="1338183" y="1849087"/>
            <a:chExt cx="427192" cy="681411"/>
          </a:xfrm>
        </p:grpSpPr>
        <p:sp>
          <p:nvSpPr>
            <p:cNvPr id="1506" name="Google Shape;1506;p59"/>
            <p:cNvSpPr/>
            <p:nvPr/>
          </p:nvSpPr>
          <p:spPr>
            <a:xfrm>
              <a:off x="1430359" y="1849087"/>
              <a:ext cx="239672" cy="223253"/>
            </a:xfrm>
            <a:custGeom>
              <a:avLst/>
              <a:gdLst/>
              <a:ahLst/>
              <a:cxnLst/>
              <a:rect l="l" t="t" r="r" b="b"/>
              <a:pathLst>
                <a:path w="5372" h="5004" extrusionOk="0">
                  <a:moveTo>
                    <a:pt x="1894" y="0"/>
                  </a:moveTo>
                  <a:cubicBezTo>
                    <a:pt x="1161" y="0"/>
                    <a:pt x="485" y="329"/>
                    <a:pt x="305" y="623"/>
                  </a:cubicBezTo>
                  <a:cubicBezTo>
                    <a:pt x="0" y="1120"/>
                    <a:pt x="531" y="1562"/>
                    <a:pt x="531" y="1562"/>
                  </a:cubicBezTo>
                  <a:cubicBezTo>
                    <a:pt x="91" y="2217"/>
                    <a:pt x="611" y="2545"/>
                    <a:pt x="611" y="2545"/>
                  </a:cubicBezTo>
                  <a:lnTo>
                    <a:pt x="2273" y="4592"/>
                  </a:lnTo>
                  <a:cubicBezTo>
                    <a:pt x="2273" y="4592"/>
                    <a:pt x="2786" y="5004"/>
                    <a:pt x="3292" y="5004"/>
                  </a:cubicBezTo>
                  <a:cubicBezTo>
                    <a:pt x="3349" y="5004"/>
                    <a:pt x="3405" y="4999"/>
                    <a:pt x="3461" y="4988"/>
                  </a:cubicBezTo>
                  <a:cubicBezTo>
                    <a:pt x="4003" y="4874"/>
                    <a:pt x="4037" y="4208"/>
                    <a:pt x="4037" y="4208"/>
                  </a:cubicBezTo>
                  <a:cubicBezTo>
                    <a:pt x="4037" y="4208"/>
                    <a:pt x="5371" y="3620"/>
                    <a:pt x="5292" y="3042"/>
                  </a:cubicBezTo>
                  <a:cubicBezTo>
                    <a:pt x="5202" y="2466"/>
                    <a:pt x="4806" y="2432"/>
                    <a:pt x="4806" y="2432"/>
                  </a:cubicBezTo>
                  <a:cubicBezTo>
                    <a:pt x="4806" y="2432"/>
                    <a:pt x="5044" y="1154"/>
                    <a:pt x="4524" y="589"/>
                  </a:cubicBezTo>
                  <a:cubicBezTo>
                    <a:pt x="4352" y="399"/>
                    <a:pt x="4168" y="335"/>
                    <a:pt x="3997" y="335"/>
                  </a:cubicBezTo>
                  <a:cubicBezTo>
                    <a:pt x="3649" y="335"/>
                    <a:pt x="3358" y="600"/>
                    <a:pt x="3358" y="600"/>
                  </a:cubicBezTo>
                  <a:cubicBezTo>
                    <a:pt x="2941" y="159"/>
                    <a:pt x="2404" y="0"/>
                    <a:pt x="1894" y="0"/>
                  </a:cubicBezTo>
                  <a:close/>
                </a:path>
              </a:pathLst>
            </a:custGeom>
            <a:solidFill>
              <a:srgbClr val="4A1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9"/>
            <p:cNvSpPr/>
            <p:nvPr/>
          </p:nvSpPr>
          <p:spPr>
            <a:xfrm>
              <a:off x="1462616" y="1857341"/>
              <a:ext cx="175649" cy="103507"/>
            </a:xfrm>
            <a:custGeom>
              <a:avLst/>
              <a:gdLst/>
              <a:ahLst/>
              <a:cxnLst/>
              <a:rect l="l" t="t" r="r" b="b"/>
              <a:pathLst>
                <a:path w="3937" h="2320" extrusionOk="0">
                  <a:moveTo>
                    <a:pt x="1119" y="0"/>
                  </a:moveTo>
                  <a:cubicBezTo>
                    <a:pt x="734" y="0"/>
                    <a:pt x="354" y="149"/>
                    <a:pt x="1" y="314"/>
                  </a:cubicBezTo>
                  <a:cubicBezTo>
                    <a:pt x="1" y="324"/>
                    <a:pt x="1" y="324"/>
                    <a:pt x="12" y="324"/>
                  </a:cubicBezTo>
                  <a:cubicBezTo>
                    <a:pt x="367" y="181"/>
                    <a:pt x="716" y="69"/>
                    <a:pt x="1088" y="69"/>
                  </a:cubicBezTo>
                  <a:cubicBezTo>
                    <a:pt x="1213" y="69"/>
                    <a:pt x="1340" y="82"/>
                    <a:pt x="1471" y="110"/>
                  </a:cubicBezTo>
                  <a:cubicBezTo>
                    <a:pt x="1912" y="223"/>
                    <a:pt x="2217" y="562"/>
                    <a:pt x="2466" y="912"/>
                  </a:cubicBezTo>
                  <a:cubicBezTo>
                    <a:pt x="2473" y="926"/>
                    <a:pt x="2487" y="931"/>
                    <a:pt x="2503" y="931"/>
                  </a:cubicBezTo>
                  <a:cubicBezTo>
                    <a:pt x="2514" y="931"/>
                    <a:pt x="2525" y="929"/>
                    <a:pt x="2534" y="924"/>
                  </a:cubicBezTo>
                  <a:cubicBezTo>
                    <a:pt x="2692" y="766"/>
                    <a:pt x="2839" y="664"/>
                    <a:pt x="3054" y="618"/>
                  </a:cubicBezTo>
                  <a:cubicBezTo>
                    <a:pt x="3081" y="613"/>
                    <a:pt x="3107" y="611"/>
                    <a:pt x="3133" y="611"/>
                  </a:cubicBezTo>
                  <a:cubicBezTo>
                    <a:pt x="3438" y="611"/>
                    <a:pt x="3639" y="967"/>
                    <a:pt x="3744" y="1206"/>
                  </a:cubicBezTo>
                  <a:cubicBezTo>
                    <a:pt x="3879" y="1546"/>
                    <a:pt x="3801" y="1953"/>
                    <a:pt x="3721" y="2292"/>
                  </a:cubicBezTo>
                  <a:cubicBezTo>
                    <a:pt x="3715" y="2311"/>
                    <a:pt x="3729" y="2320"/>
                    <a:pt x="3743" y="2320"/>
                  </a:cubicBezTo>
                  <a:cubicBezTo>
                    <a:pt x="3755" y="2320"/>
                    <a:pt x="3766" y="2314"/>
                    <a:pt x="3766" y="2304"/>
                  </a:cubicBezTo>
                  <a:cubicBezTo>
                    <a:pt x="3924" y="1784"/>
                    <a:pt x="3936" y="1297"/>
                    <a:pt x="3620" y="845"/>
                  </a:cubicBezTo>
                  <a:cubicBezTo>
                    <a:pt x="3491" y="659"/>
                    <a:pt x="3300" y="564"/>
                    <a:pt x="3103" y="564"/>
                  </a:cubicBezTo>
                  <a:cubicBezTo>
                    <a:pt x="2987" y="564"/>
                    <a:pt x="2869" y="597"/>
                    <a:pt x="2760" y="664"/>
                  </a:cubicBezTo>
                  <a:cubicBezTo>
                    <a:pt x="2724" y="691"/>
                    <a:pt x="2600" y="799"/>
                    <a:pt x="2523" y="799"/>
                  </a:cubicBezTo>
                  <a:cubicBezTo>
                    <a:pt x="2504" y="799"/>
                    <a:pt x="2488" y="792"/>
                    <a:pt x="2477" y="777"/>
                  </a:cubicBezTo>
                  <a:cubicBezTo>
                    <a:pt x="2421" y="675"/>
                    <a:pt x="2341" y="596"/>
                    <a:pt x="2263" y="517"/>
                  </a:cubicBezTo>
                  <a:cubicBezTo>
                    <a:pt x="2093" y="324"/>
                    <a:pt x="1866" y="189"/>
                    <a:pt x="1629" y="98"/>
                  </a:cubicBezTo>
                  <a:cubicBezTo>
                    <a:pt x="1459" y="29"/>
                    <a:pt x="1289" y="0"/>
                    <a:pt x="111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9"/>
            <p:cNvSpPr/>
            <p:nvPr/>
          </p:nvSpPr>
          <p:spPr>
            <a:xfrm>
              <a:off x="1583702" y="1908024"/>
              <a:ext cx="61613" cy="111671"/>
            </a:xfrm>
            <a:custGeom>
              <a:avLst/>
              <a:gdLst/>
              <a:ahLst/>
              <a:cxnLst/>
              <a:rect l="l" t="t" r="r" b="b"/>
              <a:pathLst>
                <a:path w="1381" h="2503" extrusionOk="0">
                  <a:moveTo>
                    <a:pt x="239" y="0"/>
                  </a:moveTo>
                  <a:cubicBezTo>
                    <a:pt x="164" y="0"/>
                    <a:pt x="86" y="11"/>
                    <a:pt x="12" y="25"/>
                  </a:cubicBezTo>
                  <a:cubicBezTo>
                    <a:pt x="1" y="37"/>
                    <a:pt x="12" y="48"/>
                    <a:pt x="24" y="48"/>
                  </a:cubicBezTo>
                  <a:cubicBezTo>
                    <a:pt x="77" y="38"/>
                    <a:pt x="126" y="34"/>
                    <a:pt x="171" y="34"/>
                  </a:cubicBezTo>
                  <a:cubicBezTo>
                    <a:pt x="808" y="34"/>
                    <a:pt x="684" y="953"/>
                    <a:pt x="600" y="1427"/>
                  </a:cubicBezTo>
                  <a:cubicBezTo>
                    <a:pt x="600" y="1439"/>
                    <a:pt x="622" y="1462"/>
                    <a:pt x="634" y="1462"/>
                  </a:cubicBezTo>
                  <a:cubicBezTo>
                    <a:pt x="644" y="1462"/>
                    <a:pt x="655" y="1461"/>
                    <a:pt x="664" y="1461"/>
                  </a:cubicBezTo>
                  <a:cubicBezTo>
                    <a:pt x="1316" y="1461"/>
                    <a:pt x="1070" y="2190"/>
                    <a:pt x="770" y="2480"/>
                  </a:cubicBezTo>
                  <a:cubicBezTo>
                    <a:pt x="758" y="2490"/>
                    <a:pt x="770" y="2502"/>
                    <a:pt x="781" y="2502"/>
                  </a:cubicBezTo>
                  <a:cubicBezTo>
                    <a:pt x="1154" y="2264"/>
                    <a:pt x="1381" y="1530"/>
                    <a:pt x="815" y="1394"/>
                  </a:cubicBezTo>
                  <a:cubicBezTo>
                    <a:pt x="612" y="1349"/>
                    <a:pt x="713" y="1088"/>
                    <a:pt x="725" y="907"/>
                  </a:cubicBezTo>
                  <a:cubicBezTo>
                    <a:pt x="747" y="681"/>
                    <a:pt x="725" y="455"/>
                    <a:pt x="634" y="241"/>
                  </a:cubicBezTo>
                  <a:cubicBezTo>
                    <a:pt x="564" y="53"/>
                    <a:pt x="408" y="0"/>
                    <a:pt x="23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9"/>
            <p:cNvSpPr/>
            <p:nvPr/>
          </p:nvSpPr>
          <p:spPr>
            <a:xfrm>
              <a:off x="1636661" y="1966158"/>
              <a:ext cx="27840" cy="45061"/>
            </a:xfrm>
            <a:custGeom>
              <a:avLst/>
              <a:gdLst/>
              <a:ahLst/>
              <a:cxnLst/>
              <a:rect l="l" t="t" r="r" b="b"/>
              <a:pathLst>
                <a:path w="624" h="1010" extrusionOk="0">
                  <a:moveTo>
                    <a:pt x="23" y="1"/>
                  </a:moveTo>
                  <a:cubicBezTo>
                    <a:pt x="1" y="1"/>
                    <a:pt x="1" y="34"/>
                    <a:pt x="23" y="34"/>
                  </a:cubicBezTo>
                  <a:cubicBezTo>
                    <a:pt x="623" y="68"/>
                    <a:pt x="295" y="702"/>
                    <a:pt x="69" y="973"/>
                  </a:cubicBezTo>
                  <a:cubicBezTo>
                    <a:pt x="60" y="991"/>
                    <a:pt x="73" y="1010"/>
                    <a:pt x="90" y="1010"/>
                  </a:cubicBezTo>
                  <a:cubicBezTo>
                    <a:pt x="95" y="1010"/>
                    <a:pt x="99" y="1009"/>
                    <a:pt x="103" y="1007"/>
                  </a:cubicBezTo>
                  <a:cubicBezTo>
                    <a:pt x="295" y="893"/>
                    <a:pt x="431" y="611"/>
                    <a:pt x="442" y="385"/>
                  </a:cubicBezTo>
                  <a:cubicBezTo>
                    <a:pt x="453" y="124"/>
                    <a:pt x="261" y="1"/>
                    <a:pt x="2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9"/>
            <p:cNvSpPr/>
            <p:nvPr/>
          </p:nvSpPr>
          <p:spPr>
            <a:xfrm>
              <a:off x="1563536" y="1904588"/>
              <a:ext cx="42920" cy="33863"/>
            </a:xfrm>
            <a:custGeom>
              <a:avLst/>
              <a:gdLst/>
              <a:ahLst/>
              <a:cxnLst/>
              <a:rect l="l" t="t" r="r" b="b"/>
              <a:pathLst>
                <a:path w="962" h="759" extrusionOk="0">
                  <a:moveTo>
                    <a:pt x="1" y="1"/>
                  </a:moveTo>
                  <a:cubicBezTo>
                    <a:pt x="147" y="374"/>
                    <a:pt x="521" y="668"/>
                    <a:pt x="916" y="758"/>
                  </a:cubicBezTo>
                  <a:cubicBezTo>
                    <a:pt x="951" y="758"/>
                    <a:pt x="961" y="702"/>
                    <a:pt x="928" y="702"/>
                  </a:cubicBezTo>
                  <a:cubicBezTo>
                    <a:pt x="554" y="622"/>
                    <a:pt x="170" y="340"/>
                    <a:pt x="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9"/>
            <p:cNvSpPr/>
            <p:nvPr/>
          </p:nvSpPr>
          <p:spPr>
            <a:xfrm>
              <a:off x="1601905" y="1950141"/>
              <a:ext cx="14768" cy="49924"/>
            </a:xfrm>
            <a:custGeom>
              <a:avLst/>
              <a:gdLst/>
              <a:ahLst/>
              <a:cxnLst/>
              <a:rect l="l" t="t" r="r" b="b"/>
              <a:pathLst>
                <a:path w="331" h="1119" extrusionOk="0">
                  <a:moveTo>
                    <a:pt x="28" y="0"/>
                  </a:moveTo>
                  <a:cubicBezTo>
                    <a:pt x="25" y="0"/>
                    <a:pt x="23" y="3"/>
                    <a:pt x="23" y="9"/>
                  </a:cubicBezTo>
                  <a:cubicBezTo>
                    <a:pt x="0" y="393"/>
                    <a:pt x="79" y="755"/>
                    <a:pt x="249" y="1094"/>
                  </a:cubicBezTo>
                  <a:cubicBezTo>
                    <a:pt x="257" y="1111"/>
                    <a:pt x="273" y="1119"/>
                    <a:pt x="287" y="1119"/>
                  </a:cubicBezTo>
                  <a:cubicBezTo>
                    <a:pt x="310" y="1119"/>
                    <a:pt x="331" y="1099"/>
                    <a:pt x="317" y="1072"/>
                  </a:cubicBezTo>
                  <a:cubicBezTo>
                    <a:pt x="192" y="721"/>
                    <a:pt x="45" y="393"/>
                    <a:pt x="34" y="9"/>
                  </a:cubicBezTo>
                  <a:cubicBezTo>
                    <a:pt x="34" y="3"/>
                    <a:pt x="31" y="0"/>
                    <a:pt x="28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9"/>
            <p:cNvSpPr/>
            <p:nvPr/>
          </p:nvSpPr>
          <p:spPr>
            <a:xfrm>
              <a:off x="1456771" y="1873893"/>
              <a:ext cx="98733" cy="20657"/>
            </a:xfrm>
            <a:custGeom>
              <a:avLst/>
              <a:gdLst/>
              <a:ahLst/>
              <a:cxnLst/>
              <a:rect l="l" t="t" r="r" b="b"/>
              <a:pathLst>
                <a:path w="2213" h="463" extrusionOk="0">
                  <a:moveTo>
                    <a:pt x="1125" y="0"/>
                  </a:moveTo>
                  <a:cubicBezTo>
                    <a:pt x="701" y="0"/>
                    <a:pt x="272" y="142"/>
                    <a:pt x="19" y="406"/>
                  </a:cubicBezTo>
                  <a:cubicBezTo>
                    <a:pt x="0" y="424"/>
                    <a:pt x="20" y="443"/>
                    <a:pt x="34" y="443"/>
                  </a:cubicBezTo>
                  <a:cubicBezTo>
                    <a:pt x="37" y="443"/>
                    <a:pt x="39" y="442"/>
                    <a:pt x="42" y="440"/>
                  </a:cubicBezTo>
                  <a:cubicBezTo>
                    <a:pt x="394" y="236"/>
                    <a:pt x="828" y="79"/>
                    <a:pt x="1245" y="79"/>
                  </a:cubicBezTo>
                  <a:cubicBezTo>
                    <a:pt x="1590" y="79"/>
                    <a:pt x="1924" y="186"/>
                    <a:pt x="2190" y="463"/>
                  </a:cubicBezTo>
                  <a:cubicBezTo>
                    <a:pt x="2201" y="463"/>
                    <a:pt x="2213" y="451"/>
                    <a:pt x="2201" y="451"/>
                  </a:cubicBezTo>
                  <a:cubicBezTo>
                    <a:pt x="1974" y="144"/>
                    <a:pt x="1552" y="0"/>
                    <a:pt x="112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9"/>
            <p:cNvSpPr/>
            <p:nvPr/>
          </p:nvSpPr>
          <p:spPr>
            <a:xfrm>
              <a:off x="1459225" y="1889687"/>
              <a:ext cx="87535" cy="18694"/>
            </a:xfrm>
            <a:custGeom>
              <a:avLst/>
              <a:gdLst/>
              <a:ahLst/>
              <a:cxnLst/>
              <a:rect l="l" t="t" r="r" b="b"/>
              <a:pathLst>
                <a:path w="1962" h="419" extrusionOk="0">
                  <a:moveTo>
                    <a:pt x="935" y="0"/>
                  </a:moveTo>
                  <a:cubicBezTo>
                    <a:pt x="610" y="0"/>
                    <a:pt x="287" y="117"/>
                    <a:pt x="20" y="368"/>
                  </a:cubicBezTo>
                  <a:cubicBezTo>
                    <a:pt x="1" y="388"/>
                    <a:pt x="23" y="416"/>
                    <a:pt x="44" y="416"/>
                  </a:cubicBezTo>
                  <a:cubicBezTo>
                    <a:pt x="48" y="416"/>
                    <a:pt x="51" y="415"/>
                    <a:pt x="54" y="414"/>
                  </a:cubicBezTo>
                  <a:cubicBezTo>
                    <a:pt x="389" y="217"/>
                    <a:pt x="706" y="113"/>
                    <a:pt x="1024" y="113"/>
                  </a:cubicBezTo>
                  <a:cubicBezTo>
                    <a:pt x="1328" y="113"/>
                    <a:pt x="1633" y="209"/>
                    <a:pt x="1954" y="414"/>
                  </a:cubicBezTo>
                  <a:cubicBezTo>
                    <a:pt x="1662" y="146"/>
                    <a:pt x="1297" y="0"/>
                    <a:pt x="935" y="0"/>
                  </a:cubicBezTo>
                  <a:close/>
                  <a:moveTo>
                    <a:pt x="1954" y="414"/>
                  </a:moveTo>
                  <a:cubicBezTo>
                    <a:pt x="1954" y="418"/>
                    <a:pt x="1955" y="419"/>
                    <a:pt x="1957" y="419"/>
                  </a:cubicBezTo>
                  <a:cubicBezTo>
                    <a:pt x="1959" y="419"/>
                    <a:pt x="1961" y="414"/>
                    <a:pt x="1954" y="414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9"/>
            <p:cNvSpPr/>
            <p:nvPr/>
          </p:nvSpPr>
          <p:spPr>
            <a:xfrm>
              <a:off x="1558004" y="2042807"/>
              <a:ext cx="47426" cy="21728"/>
            </a:xfrm>
            <a:custGeom>
              <a:avLst/>
              <a:gdLst/>
              <a:ahLst/>
              <a:cxnLst/>
              <a:rect l="l" t="t" r="r" b="b"/>
              <a:pathLst>
                <a:path w="1063" h="487" extrusionOk="0">
                  <a:moveTo>
                    <a:pt x="1040" y="0"/>
                  </a:moveTo>
                  <a:cubicBezTo>
                    <a:pt x="1034" y="0"/>
                    <a:pt x="1029" y="4"/>
                    <a:pt x="1029" y="12"/>
                  </a:cubicBezTo>
                  <a:cubicBezTo>
                    <a:pt x="912" y="293"/>
                    <a:pt x="661" y="450"/>
                    <a:pt x="386" y="450"/>
                  </a:cubicBezTo>
                  <a:cubicBezTo>
                    <a:pt x="262" y="450"/>
                    <a:pt x="134" y="418"/>
                    <a:pt x="12" y="351"/>
                  </a:cubicBezTo>
                  <a:cubicBezTo>
                    <a:pt x="9" y="349"/>
                    <a:pt x="7" y="349"/>
                    <a:pt x="6" y="349"/>
                  </a:cubicBezTo>
                  <a:cubicBezTo>
                    <a:pt x="0" y="349"/>
                    <a:pt x="2" y="363"/>
                    <a:pt x="12" y="363"/>
                  </a:cubicBezTo>
                  <a:cubicBezTo>
                    <a:pt x="132" y="444"/>
                    <a:pt x="293" y="487"/>
                    <a:pt x="452" y="487"/>
                  </a:cubicBezTo>
                  <a:cubicBezTo>
                    <a:pt x="741" y="487"/>
                    <a:pt x="1027" y="345"/>
                    <a:pt x="1063" y="24"/>
                  </a:cubicBezTo>
                  <a:cubicBezTo>
                    <a:pt x="1063" y="10"/>
                    <a:pt x="1050" y="0"/>
                    <a:pt x="104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9"/>
            <p:cNvSpPr/>
            <p:nvPr/>
          </p:nvSpPr>
          <p:spPr>
            <a:xfrm>
              <a:off x="1478767" y="2295107"/>
              <a:ext cx="84768" cy="231284"/>
            </a:xfrm>
            <a:custGeom>
              <a:avLst/>
              <a:gdLst/>
              <a:ahLst/>
              <a:cxnLst/>
              <a:rect l="l" t="t" r="r" b="b"/>
              <a:pathLst>
                <a:path w="1900" h="5184" extrusionOk="0">
                  <a:moveTo>
                    <a:pt x="1" y="0"/>
                  </a:moveTo>
                  <a:cubicBezTo>
                    <a:pt x="1" y="1"/>
                    <a:pt x="34" y="2398"/>
                    <a:pt x="1064" y="4286"/>
                  </a:cubicBezTo>
                  <a:cubicBezTo>
                    <a:pt x="1064" y="4286"/>
                    <a:pt x="419" y="5100"/>
                    <a:pt x="521" y="5180"/>
                  </a:cubicBezTo>
                  <a:cubicBezTo>
                    <a:pt x="525" y="5182"/>
                    <a:pt x="531" y="5184"/>
                    <a:pt x="539" y="5184"/>
                  </a:cubicBezTo>
                  <a:cubicBezTo>
                    <a:pt x="722" y="5184"/>
                    <a:pt x="1899" y="4428"/>
                    <a:pt x="1866" y="4308"/>
                  </a:cubicBezTo>
                  <a:cubicBezTo>
                    <a:pt x="1821" y="4173"/>
                    <a:pt x="1720" y="4094"/>
                    <a:pt x="1720" y="4094"/>
                  </a:cubicBezTo>
                  <a:cubicBezTo>
                    <a:pt x="1720" y="4094"/>
                    <a:pt x="1052" y="1436"/>
                    <a:pt x="1210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9"/>
            <p:cNvSpPr/>
            <p:nvPr/>
          </p:nvSpPr>
          <p:spPr>
            <a:xfrm>
              <a:off x="1497416" y="2474774"/>
              <a:ext cx="66164" cy="53003"/>
            </a:xfrm>
            <a:custGeom>
              <a:avLst/>
              <a:gdLst/>
              <a:ahLst/>
              <a:cxnLst/>
              <a:rect l="l" t="t" r="r" b="b"/>
              <a:pathLst>
                <a:path w="1483" h="1188" extrusionOk="0">
                  <a:moveTo>
                    <a:pt x="484" y="0"/>
                  </a:moveTo>
                  <a:cubicBezTo>
                    <a:pt x="453" y="0"/>
                    <a:pt x="426" y="16"/>
                    <a:pt x="408" y="55"/>
                  </a:cubicBezTo>
                  <a:cubicBezTo>
                    <a:pt x="352" y="168"/>
                    <a:pt x="533" y="349"/>
                    <a:pt x="533" y="349"/>
                  </a:cubicBezTo>
                  <a:cubicBezTo>
                    <a:pt x="533" y="349"/>
                    <a:pt x="1" y="1085"/>
                    <a:pt x="35" y="1163"/>
                  </a:cubicBezTo>
                  <a:cubicBezTo>
                    <a:pt x="41" y="1178"/>
                    <a:pt x="61" y="1188"/>
                    <a:pt x="96" y="1188"/>
                  </a:cubicBezTo>
                  <a:cubicBezTo>
                    <a:pt x="248" y="1188"/>
                    <a:pt x="682" y="1010"/>
                    <a:pt x="1483" y="338"/>
                  </a:cubicBezTo>
                  <a:cubicBezTo>
                    <a:pt x="1483" y="338"/>
                    <a:pt x="1460" y="101"/>
                    <a:pt x="1290" y="33"/>
                  </a:cubicBezTo>
                  <a:cubicBezTo>
                    <a:pt x="1290" y="33"/>
                    <a:pt x="1065" y="237"/>
                    <a:pt x="803" y="237"/>
                  </a:cubicBezTo>
                  <a:cubicBezTo>
                    <a:pt x="796" y="237"/>
                    <a:pt x="789" y="237"/>
                    <a:pt x="782" y="236"/>
                  </a:cubicBezTo>
                  <a:cubicBezTo>
                    <a:pt x="782" y="236"/>
                    <a:pt x="602" y="0"/>
                    <a:pt x="484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9"/>
            <p:cNvSpPr/>
            <p:nvPr/>
          </p:nvSpPr>
          <p:spPr>
            <a:xfrm>
              <a:off x="1495408" y="2486730"/>
              <a:ext cx="69689" cy="43767"/>
            </a:xfrm>
            <a:custGeom>
              <a:avLst/>
              <a:gdLst/>
              <a:ahLst/>
              <a:cxnLst/>
              <a:rect l="l" t="t" r="r" b="b"/>
              <a:pathLst>
                <a:path w="1562" h="981" extrusionOk="0">
                  <a:moveTo>
                    <a:pt x="1525" y="0"/>
                  </a:moveTo>
                  <a:cubicBezTo>
                    <a:pt x="1522" y="0"/>
                    <a:pt x="1519" y="1"/>
                    <a:pt x="1516" y="3"/>
                  </a:cubicBezTo>
                  <a:cubicBezTo>
                    <a:pt x="1493" y="13"/>
                    <a:pt x="623" y="669"/>
                    <a:pt x="623" y="669"/>
                  </a:cubicBezTo>
                  <a:cubicBezTo>
                    <a:pt x="623" y="669"/>
                    <a:pt x="498" y="545"/>
                    <a:pt x="249" y="545"/>
                  </a:cubicBezTo>
                  <a:cubicBezTo>
                    <a:pt x="238" y="545"/>
                    <a:pt x="227" y="545"/>
                    <a:pt x="216" y="545"/>
                  </a:cubicBezTo>
                  <a:cubicBezTo>
                    <a:pt x="216" y="545"/>
                    <a:pt x="1" y="805"/>
                    <a:pt x="35" y="918"/>
                  </a:cubicBezTo>
                  <a:cubicBezTo>
                    <a:pt x="49" y="962"/>
                    <a:pt x="89" y="981"/>
                    <a:pt x="141" y="981"/>
                  </a:cubicBezTo>
                  <a:cubicBezTo>
                    <a:pt x="212" y="981"/>
                    <a:pt x="306" y="947"/>
                    <a:pt x="397" y="895"/>
                  </a:cubicBezTo>
                  <a:cubicBezTo>
                    <a:pt x="804" y="669"/>
                    <a:pt x="1561" y="127"/>
                    <a:pt x="1561" y="70"/>
                  </a:cubicBezTo>
                  <a:cubicBezTo>
                    <a:pt x="1561" y="31"/>
                    <a:pt x="1544" y="0"/>
                    <a:pt x="1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9"/>
            <p:cNvSpPr/>
            <p:nvPr/>
          </p:nvSpPr>
          <p:spPr>
            <a:xfrm>
              <a:off x="1508347" y="2500383"/>
              <a:ext cx="16597" cy="6068"/>
            </a:xfrm>
            <a:custGeom>
              <a:avLst/>
              <a:gdLst/>
              <a:ahLst/>
              <a:cxnLst/>
              <a:rect l="l" t="t" r="r" b="b"/>
              <a:pathLst>
                <a:path w="372" h="136" extrusionOk="0">
                  <a:moveTo>
                    <a:pt x="150" y="1"/>
                  </a:moveTo>
                  <a:cubicBezTo>
                    <a:pt x="112" y="1"/>
                    <a:pt x="75" y="8"/>
                    <a:pt x="39" y="24"/>
                  </a:cubicBezTo>
                  <a:cubicBezTo>
                    <a:pt x="0" y="44"/>
                    <a:pt x="11" y="96"/>
                    <a:pt x="44" y="96"/>
                  </a:cubicBezTo>
                  <a:cubicBezTo>
                    <a:pt x="49" y="96"/>
                    <a:pt x="55" y="95"/>
                    <a:pt x="62" y="92"/>
                  </a:cubicBezTo>
                  <a:cubicBezTo>
                    <a:pt x="88" y="81"/>
                    <a:pt x="115" y="76"/>
                    <a:pt x="142" y="76"/>
                  </a:cubicBezTo>
                  <a:cubicBezTo>
                    <a:pt x="197" y="76"/>
                    <a:pt x="250" y="96"/>
                    <a:pt x="288" y="126"/>
                  </a:cubicBezTo>
                  <a:cubicBezTo>
                    <a:pt x="296" y="133"/>
                    <a:pt x="305" y="135"/>
                    <a:pt x="313" y="135"/>
                  </a:cubicBezTo>
                  <a:cubicBezTo>
                    <a:pt x="347" y="135"/>
                    <a:pt x="372" y="88"/>
                    <a:pt x="344" y="69"/>
                  </a:cubicBezTo>
                  <a:cubicBezTo>
                    <a:pt x="285" y="26"/>
                    <a:pt x="218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9"/>
            <p:cNvSpPr/>
            <p:nvPr/>
          </p:nvSpPr>
          <p:spPr>
            <a:xfrm>
              <a:off x="1514370" y="2492218"/>
              <a:ext cx="14634" cy="5577"/>
            </a:xfrm>
            <a:custGeom>
              <a:avLst/>
              <a:gdLst/>
              <a:ahLst/>
              <a:cxnLst/>
              <a:rect l="l" t="t" r="r" b="b"/>
              <a:pathLst>
                <a:path w="328" h="125" extrusionOk="0">
                  <a:moveTo>
                    <a:pt x="168" y="1"/>
                  </a:moveTo>
                  <a:cubicBezTo>
                    <a:pt x="122" y="1"/>
                    <a:pt x="75" y="11"/>
                    <a:pt x="40" y="26"/>
                  </a:cubicBezTo>
                  <a:cubicBezTo>
                    <a:pt x="0" y="36"/>
                    <a:pt x="12" y="98"/>
                    <a:pt x="47" y="98"/>
                  </a:cubicBezTo>
                  <a:cubicBezTo>
                    <a:pt x="51" y="98"/>
                    <a:pt x="57" y="97"/>
                    <a:pt x="62" y="94"/>
                  </a:cubicBezTo>
                  <a:cubicBezTo>
                    <a:pt x="87" y="88"/>
                    <a:pt x="128" y="79"/>
                    <a:pt x="166" y="79"/>
                  </a:cubicBezTo>
                  <a:cubicBezTo>
                    <a:pt x="198" y="79"/>
                    <a:pt x="228" y="85"/>
                    <a:pt x="243" y="106"/>
                  </a:cubicBezTo>
                  <a:cubicBezTo>
                    <a:pt x="253" y="119"/>
                    <a:pt x="265" y="125"/>
                    <a:pt x="276" y="125"/>
                  </a:cubicBezTo>
                  <a:cubicBezTo>
                    <a:pt x="303" y="125"/>
                    <a:pt x="327" y="93"/>
                    <a:pt x="311" y="61"/>
                  </a:cubicBezTo>
                  <a:cubicBezTo>
                    <a:pt x="280" y="17"/>
                    <a:pt x="224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9"/>
            <p:cNvSpPr/>
            <p:nvPr/>
          </p:nvSpPr>
          <p:spPr>
            <a:xfrm>
              <a:off x="1478767" y="2295107"/>
              <a:ext cx="54029" cy="28777"/>
            </a:xfrm>
            <a:custGeom>
              <a:avLst/>
              <a:gdLst/>
              <a:ahLst/>
              <a:cxnLst/>
              <a:rect l="l" t="t" r="r" b="b"/>
              <a:pathLst>
                <a:path w="1211" h="645" extrusionOk="0">
                  <a:moveTo>
                    <a:pt x="1" y="0"/>
                  </a:moveTo>
                  <a:cubicBezTo>
                    <a:pt x="1" y="0"/>
                    <a:pt x="1" y="136"/>
                    <a:pt x="23" y="362"/>
                  </a:cubicBezTo>
                  <a:cubicBezTo>
                    <a:pt x="408" y="441"/>
                    <a:pt x="803" y="543"/>
                    <a:pt x="1188" y="645"/>
                  </a:cubicBezTo>
                  <a:cubicBezTo>
                    <a:pt x="1188" y="441"/>
                    <a:pt x="1188" y="260"/>
                    <a:pt x="1210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9"/>
            <p:cNvSpPr/>
            <p:nvPr/>
          </p:nvSpPr>
          <p:spPr>
            <a:xfrm>
              <a:off x="1562554" y="2263296"/>
              <a:ext cx="186089" cy="122022"/>
            </a:xfrm>
            <a:custGeom>
              <a:avLst/>
              <a:gdLst/>
              <a:ahLst/>
              <a:cxnLst/>
              <a:rect l="l" t="t" r="r" b="b"/>
              <a:pathLst>
                <a:path w="4171" h="2735" extrusionOk="0">
                  <a:moveTo>
                    <a:pt x="1345" y="1"/>
                  </a:moveTo>
                  <a:lnTo>
                    <a:pt x="0" y="759"/>
                  </a:lnTo>
                  <a:cubicBezTo>
                    <a:pt x="0" y="759"/>
                    <a:pt x="633" y="2511"/>
                    <a:pt x="1662" y="2715"/>
                  </a:cubicBezTo>
                  <a:cubicBezTo>
                    <a:pt x="1730" y="2728"/>
                    <a:pt x="1797" y="2734"/>
                    <a:pt x="1863" y="2734"/>
                  </a:cubicBezTo>
                  <a:cubicBezTo>
                    <a:pt x="2774" y="2734"/>
                    <a:pt x="3335" y="1493"/>
                    <a:pt x="3335" y="1493"/>
                  </a:cubicBezTo>
                  <a:cubicBezTo>
                    <a:pt x="3335" y="1493"/>
                    <a:pt x="3822" y="1640"/>
                    <a:pt x="4030" y="1640"/>
                  </a:cubicBezTo>
                  <a:cubicBezTo>
                    <a:pt x="4073" y="1640"/>
                    <a:pt x="4104" y="1634"/>
                    <a:pt x="4116" y="1618"/>
                  </a:cubicBezTo>
                  <a:cubicBezTo>
                    <a:pt x="4170" y="1531"/>
                    <a:pt x="3201" y="755"/>
                    <a:pt x="3106" y="755"/>
                  </a:cubicBezTo>
                  <a:cubicBezTo>
                    <a:pt x="3102" y="755"/>
                    <a:pt x="3099" y="756"/>
                    <a:pt x="3098" y="759"/>
                  </a:cubicBezTo>
                  <a:cubicBezTo>
                    <a:pt x="3076" y="827"/>
                    <a:pt x="2940" y="1064"/>
                    <a:pt x="2940" y="1064"/>
                  </a:cubicBezTo>
                  <a:cubicBezTo>
                    <a:pt x="2940" y="1064"/>
                    <a:pt x="2664" y="1624"/>
                    <a:pt x="2395" y="1624"/>
                  </a:cubicBezTo>
                  <a:cubicBezTo>
                    <a:pt x="2342" y="1624"/>
                    <a:pt x="2289" y="1602"/>
                    <a:pt x="2239" y="1550"/>
                  </a:cubicBezTo>
                  <a:cubicBezTo>
                    <a:pt x="1933" y="1234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9"/>
            <p:cNvSpPr/>
            <p:nvPr/>
          </p:nvSpPr>
          <p:spPr>
            <a:xfrm>
              <a:off x="1693188" y="2295598"/>
              <a:ext cx="69198" cy="49032"/>
            </a:xfrm>
            <a:custGeom>
              <a:avLst/>
              <a:gdLst/>
              <a:ahLst/>
              <a:cxnLst/>
              <a:rect l="l" t="t" r="r" b="b"/>
              <a:pathLst>
                <a:path w="1551" h="1099" extrusionOk="0">
                  <a:moveTo>
                    <a:pt x="181" y="0"/>
                  </a:moveTo>
                  <a:cubicBezTo>
                    <a:pt x="181" y="0"/>
                    <a:pt x="0" y="159"/>
                    <a:pt x="12" y="340"/>
                  </a:cubicBezTo>
                  <a:cubicBezTo>
                    <a:pt x="12" y="340"/>
                    <a:pt x="249" y="430"/>
                    <a:pt x="351" y="679"/>
                  </a:cubicBezTo>
                  <a:cubicBezTo>
                    <a:pt x="351" y="679"/>
                    <a:pt x="113" y="1086"/>
                    <a:pt x="329" y="1098"/>
                  </a:cubicBezTo>
                  <a:cubicBezTo>
                    <a:pt x="332" y="1098"/>
                    <a:pt x="334" y="1098"/>
                    <a:pt x="337" y="1098"/>
                  </a:cubicBezTo>
                  <a:cubicBezTo>
                    <a:pt x="457" y="1098"/>
                    <a:pt x="555" y="872"/>
                    <a:pt x="555" y="872"/>
                  </a:cubicBezTo>
                  <a:cubicBezTo>
                    <a:pt x="555" y="872"/>
                    <a:pt x="1213" y="1043"/>
                    <a:pt x="1429" y="1043"/>
                  </a:cubicBezTo>
                  <a:cubicBezTo>
                    <a:pt x="1462" y="1043"/>
                    <a:pt x="1484" y="1039"/>
                    <a:pt x="1493" y="1030"/>
                  </a:cubicBezTo>
                  <a:cubicBezTo>
                    <a:pt x="1550" y="962"/>
                    <a:pt x="1324" y="600"/>
                    <a:pt x="181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9"/>
            <p:cNvSpPr/>
            <p:nvPr/>
          </p:nvSpPr>
          <p:spPr>
            <a:xfrm>
              <a:off x="1697739" y="2294081"/>
              <a:ext cx="67636" cy="50103"/>
            </a:xfrm>
            <a:custGeom>
              <a:avLst/>
              <a:gdLst/>
              <a:ahLst/>
              <a:cxnLst/>
              <a:rect l="l" t="t" r="r" b="b"/>
              <a:pathLst>
                <a:path w="1516" h="1123" extrusionOk="0">
                  <a:moveTo>
                    <a:pt x="73" y="0"/>
                  </a:moveTo>
                  <a:cubicBezTo>
                    <a:pt x="71" y="0"/>
                    <a:pt x="69" y="0"/>
                    <a:pt x="68" y="1"/>
                  </a:cubicBezTo>
                  <a:cubicBezTo>
                    <a:pt x="23" y="23"/>
                    <a:pt x="1" y="57"/>
                    <a:pt x="23" y="80"/>
                  </a:cubicBezTo>
                  <a:cubicBezTo>
                    <a:pt x="34" y="91"/>
                    <a:pt x="984" y="645"/>
                    <a:pt x="984" y="645"/>
                  </a:cubicBezTo>
                  <a:cubicBezTo>
                    <a:pt x="984" y="645"/>
                    <a:pt x="905" y="826"/>
                    <a:pt x="1018" y="1075"/>
                  </a:cubicBezTo>
                  <a:cubicBezTo>
                    <a:pt x="1018" y="1075"/>
                    <a:pt x="1186" y="1123"/>
                    <a:pt x="1312" y="1123"/>
                  </a:cubicBezTo>
                  <a:cubicBezTo>
                    <a:pt x="1359" y="1123"/>
                    <a:pt x="1401" y="1116"/>
                    <a:pt x="1425" y="1097"/>
                  </a:cubicBezTo>
                  <a:cubicBezTo>
                    <a:pt x="1516" y="1019"/>
                    <a:pt x="1414" y="883"/>
                    <a:pt x="1267" y="758"/>
                  </a:cubicBezTo>
                  <a:cubicBezTo>
                    <a:pt x="924" y="482"/>
                    <a:pt x="149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9"/>
            <p:cNvSpPr/>
            <p:nvPr/>
          </p:nvSpPr>
          <p:spPr>
            <a:xfrm>
              <a:off x="1727498" y="2326338"/>
              <a:ext cx="8611" cy="14723"/>
            </a:xfrm>
            <a:custGeom>
              <a:avLst/>
              <a:gdLst/>
              <a:ahLst/>
              <a:cxnLst/>
              <a:rect l="l" t="t" r="r" b="b"/>
              <a:pathLst>
                <a:path w="193" h="330" extrusionOk="0">
                  <a:moveTo>
                    <a:pt x="63" y="0"/>
                  </a:moveTo>
                  <a:cubicBezTo>
                    <a:pt x="50" y="0"/>
                    <a:pt x="39" y="8"/>
                    <a:pt x="35" y="24"/>
                  </a:cubicBezTo>
                  <a:cubicBezTo>
                    <a:pt x="0" y="126"/>
                    <a:pt x="23" y="250"/>
                    <a:pt x="103" y="318"/>
                  </a:cubicBezTo>
                  <a:cubicBezTo>
                    <a:pt x="111" y="327"/>
                    <a:pt x="121" y="330"/>
                    <a:pt x="132" y="330"/>
                  </a:cubicBezTo>
                  <a:cubicBezTo>
                    <a:pt x="163" y="330"/>
                    <a:pt x="193" y="298"/>
                    <a:pt x="159" y="273"/>
                  </a:cubicBezTo>
                  <a:cubicBezTo>
                    <a:pt x="103" y="216"/>
                    <a:pt x="80" y="126"/>
                    <a:pt x="103" y="58"/>
                  </a:cubicBezTo>
                  <a:cubicBezTo>
                    <a:pt x="109" y="22"/>
                    <a:pt x="85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9"/>
            <p:cNvSpPr/>
            <p:nvPr/>
          </p:nvSpPr>
          <p:spPr>
            <a:xfrm>
              <a:off x="1716924" y="2325535"/>
              <a:ext cx="9191" cy="13251"/>
            </a:xfrm>
            <a:custGeom>
              <a:avLst/>
              <a:gdLst/>
              <a:ahLst/>
              <a:cxnLst/>
              <a:rect l="l" t="t" r="r" b="b"/>
              <a:pathLst>
                <a:path w="206" h="297" extrusionOk="0">
                  <a:moveTo>
                    <a:pt x="84" y="1"/>
                  </a:moveTo>
                  <a:cubicBezTo>
                    <a:pt x="74" y="1"/>
                    <a:pt x="63" y="6"/>
                    <a:pt x="56" y="20"/>
                  </a:cubicBezTo>
                  <a:cubicBezTo>
                    <a:pt x="0" y="98"/>
                    <a:pt x="56" y="223"/>
                    <a:pt x="124" y="279"/>
                  </a:cubicBezTo>
                  <a:cubicBezTo>
                    <a:pt x="133" y="291"/>
                    <a:pt x="144" y="296"/>
                    <a:pt x="154" y="296"/>
                  </a:cubicBezTo>
                  <a:cubicBezTo>
                    <a:pt x="182" y="296"/>
                    <a:pt x="206" y="259"/>
                    <a:pt x="181" y="234"/>
                  </a:cubicBezTo>
                  <a:cubicBezTo>
                    <a:pt x="147" y="201"/>
                    <a:pt x="91" y="110"/>
                    <a:pt x="124" y="65"/>
                  </a:cubicBezTo>
                  <a:cubicBezTo>
                    <a:pt x="140" y="33"/>
                    <a:pt x="111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9"/>
            <p:cNvSpPr/>
            <p:nvPr/>
          </p:nvSpPr>
          <p:spPr>
            <a:xfrm>
              <a:off x="1562554" y="2263296"/>
              <a:ext cx="72678" cy="51530"/>
            </a:xfrm>
            <a:custGeom>
              <a:avLst/>
              <a:gdLst/>
              <a:ahLst/>
              <a:cxnLst/>
              <a:rect l="l" t="t" r="r" b="b"/>
              <a:pathLst>
                <a:path w="1629" h="1155" extrusionOk="0">
                  <a:moveTo>
                    <a:pt x="1345" y="1"/>
                  </a:moveTo>
                  <a:lnTo>
                    <a:pt x="0" y="759"/>
                  </a:lnTo>
                  <a:lnTo>
                    <a:pt x="169" y="1154"/>
                  </a:lnTo>
                  <a:cubicBezTo>
                    <a:pt x="678" y="1041"/>
                    <a:pt x="1199" y="849"/>
                    <a:pt x="1628" y="555"/>
                  </a:cubicBezTo>
                  <a:cubicBezTo>
                    <a:pt x="1470" y="249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9"/>
            <p:cNvSpPr/>
            <p:nvPr/>
          </p:nvSpPr>
          <p:spPr>
            <a:xfrm>
              <a:off x="1469174" y="2194678"/>
              <a:ext cx="175605" cy="115017"/>
            </a:xfrm>
            <a:custGeom>
              <a:avLst/>
              <a:gdLst/>
              <a:ahLst/>
              <a:cxnLst/>
              <a:rect l="l" t="t" r="r" b="b"/>
              <a:pathLst>
                <a:path w="3936" h="2578" extrusionOk="0">
                  <a:moveTo>
                    <a:pt x="2782" y="1"/>
                  </a:moveTo>
                  <a:lnTo>
                    <a:pt x="284" y="249"/>
                  </a:lnTo>
                  <a:lnTo>
                    <a:pt x="1" y="2365"/>
                  </a:lnTo>
                  <a:cubicBezTo>
                    <a:pt x="1" y="2365"/>
                    <a:pt x="715" y="2578"/>
                    <a:pt x="1304" y="2578"/>
                  </a:cubicBezTo>
                  <a:cubicBezTo>
                    <a:pt x="1406" y="2578"/>
                    <a:pt x="1505" y="2571"/>
                    <a:pt x="1595" y="2556"/>
                  </a:cubicBezTo>
                  <a:lnTo>
                    <a:pt x="1709" y="2161"/>
                  </a:lnTo>
                  <a:lnTo>
                    <a:pt x="1946" y="2534"/>
                  </a:lnTo>
                  <a:cubicBezTo>
                    <a:pt x="1946" y="2534"/>
                    <a:pt x="1977" y="2537"/>
                    <a:pt x="2033" y="2537"/>
                  </a:cubicBezTo>
                  <a:cubicBezTo>
                    <a:pt x="2313" y="2537"/>
                    <a:pt x="3211" y="2466"/>
                    <a:pt x="3936" y="1618"/>
                  </a:cubicBezTo>
                  <a:lnTo>
                    <a:pt x="2782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9"/>
            <p:cNvSpPr/>
            <p:nvPr/>
          </p:nvSpPr>
          <p:spPr>
            <a:xfrm>
              <a:off x="1510533" y="2259772"/>
              <a:ext cx="34889" cy="49924"/>
            </a:xfrm>
            <a:custGeom>
              <a:avLst/>
              <a:gdLst/>
              <a:ahLst/>
              <a:cxnLst/>
              <a:rect l="l" t="t" r="r" b="b"/>
              <a:pathLst>
                <a:path w="782" h="1119" extrusionOk="0">
                  <a:moveTo>
                    <a:pt x="533" y="1"/>
                  </a:moveTo>
                  <a:lnTo>
                    <a:pt x="1" y="1097"/>
                  </a:lnTo>
                  <a:cubicBezTo>
                    <a:pt x="125" y="1110"/>
                    <a:pt x="253" y="1119"/>
                    <a:pt x="377" y="1119"/>
                  </a:cubicBezTo>
                  <a:cubicBezTo>
                    <a:pt x="478" y="1119"/>
                    <a:pt x="577" y="1113"/>
                    <a:pt x="668" y="1097"/>
                  </a:cubicBezTo>
                  <a:lnTo>
                    <a:pt x="782" y="702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9"/>
            <p:cNvSpPr/>
            <p:nvPr/>
          </p:nvSpPr>
          <p:spPr>
            <a:xfrm>
              <a:off x="1552918" y="2198247"/>
              <a:ext cx="63130" cy="94896"/>
            </a:xfrm>
            <a:custGeom>
              <a:avLst/>
              <a:gdLst/>
              <a:ahLst/>
              <a:cxnLst/>
              <a:rect l="l" t="t" r="r" b="b"/>
              <a:pathLst>
                <a:path w="1415" h="2127" extrusionOk="0">
                  <a:moveTo>
                    <a:pt x="91" y="0"/>
                  </a:moveTo>
                  <a:lnTo>
                    <a:pt x="1" y="11"/>
                  </a:lnTo>
                  <a:lnTo>
                    <a:pt x="1" y="23"/>
                  </a:lnTo>
                  <a:cubicBezTo>
                    <a:pt x="261" y="463"/>
                    <a:pt x="566" y="882"/>
                    <a:pt x="837" y="1323"/>
                  </a:cubicBezTo>
                  <a:cubicBezTo>
                    <a:pt x="1008" y="1594"/>
                    <a:pt x="1166" y="1866"/>
                    <a:pt x="1347" y="2126"/>
                  </a:cubicBezTo>
                  <a:lnTo>
                    <a:pt x="1415" y="2092"/>
                  </a:lnTo>
                  <a:cubicBezTo>
                    <a:pt x="1245" y="1855"/>
                    <a:pt x="1086" y="1594"/>
                    <a:pt x="940" y="1335"/>
                  </a:cubicBezTo>
                  <a:cubicBezTo>
                    <a:pt x="668" y="882"/>
                    <a:pt x="352" y="463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/>
            <p:cNvSpPr/>
            <p:nvPr/>
          </p:nvSpPr>
          <p:spPr>
            <a:xfrm>
              <a:off x="1570094" y="2196686"/>
              <a:ext cx="64112" cy="83341"/>
            </a:xfrm>
            <a:custGeom>
              <a:avLst/>
              <a:gdLst/>
              <a:ahLst/>
              <a:cxnLst/>
              <a:rect l="l" t="t" r="r" b="b"/>
              <a:pathLst>
                <a:path w="1437" h="1868" extrusionOk="0">
                  <a:moveTo>
                    <a:pt x="102" y="1"/>
                  </a:moveTo>
                  <a:lnTo>
                    <a:pt x="0" y="13"/>
                  </a:lnTo>
                  <a:cubicBezTo>
                    <a:pt x="351" y="363"/>
                    <a:pt x="600" y="782"/>
                    <a:pt x="871" y="1200"/>
                  </a:cubicBezTo>
                  <a:cubicBezTo>
                    <a:pt x="1018" y="1438"/>
                    <a:pt x="1188" y="1652"/>
                    <a:pt x="1380" y="1867"/>
                  </a:cubicBezTo>
                  <a:cubicBezTo>
                    <a:pt x="1392" y="1855"/>
                    <a:pt x="1414" y="1833"/>
                    <a:pt x="1437" y="1822"/>
                  </a:cubicBezTo>
                  <a:cubicBezTo>
                    <a:pt x="1221" y="1573"/>
                    <a:pt x="1041" y="1313"/>
                    <a:pt x="860" y="1041"/>
                  </a:cubicBezTo>
                  <a:cubicBezTo>
                    <a:pt x="623" y="679"/>
                    <a:pt x="396" y="318"/>
                    <a:pt x="102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9"/>
            <p:cNvSpPr/>
            <p:nvPr/>
          </p:nvSpPr>
          <p:spPr>
            <a:xfrm>
              <a:off x="1562019" y="2107410"/>
              <a:ext cx="179575" cy="132819"/>
            </a:xfrm>
            <a:custGeom>
              <a:avLst/>
              <a:gdLst/>
              <a:ahLst/>
              <a:cxnLst/>
              <a:rect l="l" t="t" r="r" b="b"/>
              <a:pathLst>
                <a:path w="4025" h="2977" extrusionOk="0">
                  <a:moveTo>
                    <a:pt x="679" y="1"/>
                  </a:moveTo>
                  <a:cubicBezTo>
                    <a:pt x="679" y="1"/>
                    <a:pt x="0" y="589"/>
                    <a:pt x="566" y="758"/>
                  </a:cubicBezTo>
                  <a:cubicBezTo>
                    <a:pt x="1357" y="1007"/>
                    <a:pt x="2884" y="2047"/>
                    <a:pt x="2884" y="2047"/>
                  </a:cubicBezTo>
                  <a:cubicBezTo>
                    <a:pt x="2884" y="2047"/>
                    <a:pt x="2839" y="2308"/>
                    <a:pt x="2963" y="2602"/>
                  </a:cubicBezTo>
                  <a:cubicBezTo>
                    <a:pt x="3059" y="2813"/>
                    <a:pt x="3159" y="2876"/>
                    <a:pt x="3220" y="2876"/>
                  </a:cubicBezTo>
                  <a:cubicBezTo>
                    <a:pt x="3266" y="2876"/>
                    <a:pt x="3288" y="2839"/>
                    <a:pt x="3269" y="2805"/>
                  </a:cubicBezTo>
                  <a:cubicBezTo>
                    <a:pt x="3178" y="2692"/>
                    <a:pt x="3121" y="2466"/>
                    <a:pt x="3144" y="2421"/>
                  </a:cubicBezTo>
                  <a:cubicBezTo>
                    <a:pt x="3146" y="2417"/>
                    <a:pt x="3150" y="2416"/>
                    <a:pt x="3155" y="2416"/>
                  </a:cubicBezTo>
                  <a:cubicBezTo>
                    <a:pt x="3200" y="2416"/>
                    <a:pt x="3347" y="2551"/>
                    <a:pt x="3438" y="2805"/>
                  </a:cubicBezTo>
                  <a:cubicBezTo>
                    <a:pt x="3484" y="2926"/>
                    <a:pt x="3547" y="2976"/>
                    <a:pt x="3594" y="2976"/>
                  </a:cubicBezTo>
                  <a:cubicBezTo>
                    <a:pt x="3640" y="2976"/>
                    <a:pt x="3670" y="2928"/>
                    <a:pt x="3653" y="2851"/>
                  </a:cubicBezTo>
                  <a:cubicBezTo>
                    <a:pt x="3596" y="2613"/>
                    <a:pt x="3450" y="2353"/>
                    <a:pt x="3450" y="2353"/>
                  </a:cubicBezTo>
                  <a:lnTo>
                    <a:pt x="3450" y="2353"/>
                  </a:lnTo>
                  <a:cubicBezTo>
                    <a:pt x="3450" y="2353"/>
                    <a:pt x="3596" y="2421"/>
                    <a:pt x="3744" y="2703"/>
                  </a:cubicBezTo>
                  <a:cubicBezTo>
                    <a:pt x="3793" y="2796"/>
                    <a:pt x="3855" y="2836"/>
                    <a:pt x="3900" y="2836"/>
                  </a:cubicBezTo>
                  <a:cubicBezTo>
                    <a:pt x="3948" y="2836"/>
                    <a:pt x="3976" y="2791"/>
                    <a:pt x="3947" y="2715"/>
                  </a:cubicBezTo>
                  <a:cubicBezTo>
                    <a:pt x="3857" y="2466"/>
                    <a:pt x="3653" y="2149"/>
                    <a:pt x="3653" y="2149"/>
                  </a:cubicBezTo>
                  <a:lnTo>
                    <a:pt x="3653" y="2149"/>
                  </a:lnTo>
                  <a:cubicBezTo>
                    <a:pt x="3813" y="2286"/>
                    <a:pt x="3914" y="2332"/>
                    <a:pt x="3967" y="2332"/>
                  </a:cubicBezTo>
                  <a:cubicBezTo>
                    <a:pt x="4016" y="2332"/>
                    <a:pt x="4025" y="2294"/>
                    <a:pt x="4003" y="2251"/>
                  </a:cubicBezTo>
                  <a:cubicBezTo>
                    <a:pt x="3789" y="1901"/>
                    <a:pt x="3167" y="1674"/>
                    <a:pt x="3167" y="1674"/>
                  </a:cubicBezTo>
                  <a:cubicBezTo>
                    <a:pt x="2104" y="374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1562019" y="2107410"/>
              <a:ext cx="59070" cy="40912"/>
            </a:xfrm>
            <a:custGeom>
              <a:avLst/>
              <a:gdLst/>
              <a:ahLst/>
              <a:cxnLst/>
              <a:rect l="l" t="t" r="r" b="b"/>
              <a:pathLst>
                <a:path w="1324" h="917" extrusionOk="0">
                  <a:moveTo>
                    <a:pt x="679" y="1"/>
                  </a:moveTo>
                  <a:cubicBezTo>
                    <a:pt x="679" y="1"/>
                    <a:pt x="0" y="589"/>
                    <a:pt x="566" y="758"/>
                  </a:cubicBezTo>
                  <a:cubicBezTo>
                    <a:pt x="679" y="803"/>
                    <a:pt x="814" y="860"/>
                    <a:pt x="962" y="916"/>
                  </a:cubicBezTo>
                  <a:cubicBezTo>
                    <a:pt x="1086" y="702"/>
                    <a:pt x="1199" y="476"/>
                    <a:pt x="1324" y="250"/>
                  </a:cubicBezTo>
                  <a:cubicBezTo>
                    <a:pt x="939" y="69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9"/>
            <p:cNvSpPr/>
            <p:nvPr/>
          </p:nvSpPr>
          <p:spPr>
            <a:xfrm>
              <a:off x="1552918" y="2092821"/>
              <a:ext cx="62595" cy="57018"/>
            </a:xfrm>
            <a:custGeom>
              <a:avLst/>
              <a:gdLst/>
              <a:ahLst/>
              <a:cxnLst/>
              <a:rect l="l" t="t" r="r" b="b"/>
              <a:pathLst>
                <a:path w="1403" h="1278" extrusionOk="0">
                  <a:moveTo>
                    <a:pt x="467" y="1"/>
                  </a:moveTo>
                  <a:cubicBezTo>
                    <a:pt x="400" y="1"/>
                    <a:pt x="331" y="7"/>
                    <a:pt x="261" y="22"/>
                  </a:cubicBezTo>
                  <a:cubicBezTo>
                    <a:pt x="1" y="79"/>
                    <a:pt x="136" y="565"/>
                    <a:pt x="317" y="814"/>
                  </a:cubicBezTo>
                  <a:cubicBezTo>
                    <a:pt x="510" y="1052"/>
                    <a:pt x="894" y="1278"/>
                    <a:pt x="894" y="1278"/>
                  </a:cubicBezTo>
                  <a:lnTo>
                    <a:pt x="1403" y="361"/>
                  </a:lnTo>
                  <a:cubicBezTo>
                    <a:pt x="1403" y="361"/>
                    <a:pt x="972" y="1"/>
                    <a:pt x="46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9"/>
            <p:cNvSpPr/>
            <p:nvPr/>
          </p:nvSpPr>
          <p:spPr>
            <a:xfrm>
              <a:off x="1587227" y="2105893"/>
              <a:ext cx="28286" cy="43946"/>
            </a:xfrm>
            <a:custGeom>
              <a:avLst/>
              <a:gdLst/>
              <a:ahLst/>
              <a:cxnLst/>
              <a:rect l="l" t="t" r="r" b="b"/>
              <a:pathLst>
                <a:path w="634" h="985" extrusionOk="0">
                  <a:moveTo>
                    <a:pt x="543" y="0"/>
                  </a:moveTo>
                  <a:cubicBezTo>
                    <a:pt x="408" y="114"/>
                    <a:pt x="295" y="261"/>
                    <a:pt x="204" y="419"/>
                  </a:cubicBezTo>
                  <a:cubicBezTo>
                    <a:pt x="148" y="543"/>
                    <a:pt x="46" y="724"/>
                    <a:pt x="1" y="894"/>
                  </a:cubicBezTo>
                  <a:cubicBezTo>
                    <a:pt x="80" y="950"/>
                    <a:pt x="125" y="985"/>
                    <a:pt x="125" y="985"/>
                  </a:cubicBezTo>
                  <a:lnTo>
                    <a:pt x="634" y="68"/>
                  </a:lnTo>
                  <a:cubicBezTo>
                    <a:pt x="634" y="68"/>
                    <a:pt x="600" y="35"/>
                    <a:pt x="54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/>
            <p:cNvSpPr/>
            <p:nvPr/>
          </p:nvSpPr>
          <p:spPr>
            <a:xfrm>
              <a:off x="1338183" y="1956164"/>
              <a:ext cx="145668" cy="169448"/>
            </a:xfrm>
            <a:custGeom>
              <a:avLst/>
              <a:gdLst/>
              <a:ahLst/>
              <a:cxnLst/>
              <a:rect l="l" t="t" r="r" b="b"/>
              <a:pathLst>
                <a:path w="3265" h="3798" extrusionOk="0">
                  <a:moveTo>
                    <a:pt x="343" y="0"/>
                  </a:moveTo>
                  <a:cubicBezTo>
                    <a:pt x="327" y="0"/>
                    <a:pt x="316" y="10"/>
                    <a:pt x="313" y="32"/>
                  </a:cubicBezTo>
                  <a:cubicBezTo>
                    <a:pt x="290" y="157"/>
                    <a:pt x="562" y="575"/>
                    <a:pt x="562" y="575"/>
                  </a:cubicBezTo>
                  <a:cubicBezTo>
                    <a:pt x="449" y="541"/>
                    <a:pt x="370" y="462"/>
                    <a:pt x="223" y="247"/>
                  </a:cubicBezTo>
                  <a:cubicBezTo>
                    <a:pt x="160" y="143"/>
                    <a:pt x="100" y="96"/>
                    <a:pt x="62" y="96"/>
                  </a:cubicBezTo>
                  <a:cubicBezTo>
                    <a:pt x="18" y="96"/>
                    <a:pt x="5" y="160"/>
                    <a:pt x="53" y="270"/>
                  </a:cubicBezTo>
                  <a:cubicBezTo>
                    <a:pt x="132" y="462"/>
                    <a:pt x="393" y="801"/>
                    <a:pt x="393" y="801"/>
                  </a:cubicBezTo>
                  <a:cubicBezTo>
                    <a:pt x="260" y="775"/>
                    <a:pt x="81" y="557"/>
                    <a:pt x="23" y="557"/>
                  </a:cubicBezTo>
                  <a:cubicBezTo>
                    <a:pt x="7" y="557"/>
                    <a:pt x="1" y="575"/>
                    <a:pt x="8" y="620"/>
                  </a:cubicBezTo>
                  <a:cubicBezTo>
                    <a:pt x="87" y="1004"/>
                    <a:pt x="732" y="1321"/>
                    <a:pt x="732" y="1321"/>
                  </a:cubicBezTo>
                  <a:cubicBezTo>
                    <a:pt x="732" y="1321"/>
                    <a:pt x="1026" y="3447"/>
                    <a:pt x="2948" y="3798"/>
                  </a:cubicBezTo>
                  <a:lnTo>
                    <a:pt x="3265" y="3006"/>
                  </a:lnTo>
                  <a:cubicBezTo>
                    <a:pt x="1466" y="2464"/>
                    <a:pt x="1094" y="1220"/>
                    <a:pt x="1094" y="1220"/>
                  </a:cubicBezTo>
                  <a:cubicBezTo>
                    <a:pt x="1194" y="863"/>
                    <a:pt x="976" y="134"/>
                    <a:pt x="883" y="134"/>
                  </a:cubicBezTo>
                  <a:cubicBezTo>
                    <a:pt x="881" y="134"/>
                    <a:pt x="880" y="134"/>
                    <a:pt x="878" y="134"/>
                  </a:cubicBezTo>
                  <a:cubicBezTo>
                    <a:pt x="790" y="156"/>
                    <a:pt x="886" y="621"/>
                    <a:pt x="848" y="621"/>
                  </a:cubicBezTo>
                  <a:cubicBezTo>
                    <a:pt x="847" y="621"/>
                    <a:pt x="846" y="620"/>
                    <a:pt x="845" y="620"/>
                  </a:cubicBezTo>
                  <a:cubicBezTo>
                    <a:pt x="811" y="597"/>
                    <a:pt x="574" y="281"/>
                    <a:pt x="506" y="157"/>
                  </a:cubicBezTo>
                  <a:cubicBezTo>
                    <a:pt x="457" y="66"/>
                    <a:pt x="384" y="0"/>
                    <a:pt x="343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9"/>
            <p:cNvSpPr/>
            <p:nvPr/>
          </p:nvSpPr>
          <p:spPr>
            <a:xfrm>
              <a:off x="1422774" y="2082202"/>
              <a:ext cx="61078" cy="43410"/>
            </a:xfrm>
            <a:custGeom>
              <a:avLst/>
              <a:gdLst/>
              <a:ahLst/>
              <a:cxnLst/>
              <a:rect l="l" t="t" r="r" b="b"/>
              <a:pathLst>
                <a:path w="1369" h="973" extrusionOk="0">
                  <a:moveTo>
                    <a:pt x="871" y="0"/>
                  </a:moveTo>
                  <a:cubicBezTo>
                    <a:pt x="600" y="227"/>
                    <a:pt x="329" y="408"/>
                    <a:pt x="0" y="521"/>
                  </a:cubicBezTo>
                  <a:cubicBezTo>
                    <a:pt x="283" y="735"/>
                    <a:pt x="623" y="893"/>
                    <a:pt x="1052" y="973"/>
                  </a:cubicBezTo>
                  <a:lnTo>
                    <a:pt x="1369" y="181"/>
                  </a:lnTo>
                  <a:cubicBezTo>
                    <a:pt x="1199" y="124"/>
                    <a:pt x="1030" y="68"/>
                    <a:pt x="87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9"/>
            <p:cNvSpPr/>
            <p:nvPr/>
          </p:nvSpPr>
          <p:spPr>
            <a:xfrm>
              <a:off x="1456057" y="2078633"/>
              <a:ext cx="58579" cy="57687"/>
            </a:xfrm>
            <a:custGeom>
              <a:avLst/>
              <a:gdLst/>
              <a:ahLst/>
              <a:cxnLst/>
              <a:rect l="l" t="t" r="r" b="b"/>
              <a:pathLst>
                <a:path w="1313" h="1293" extrusionOk="0">
                  <a:moveTo>
                    <a:pt x="306" y="1"/>
                  </a:moveTo>
                  <a:lnTo>
                    <a:pt x="1" y="1076"/>
                  </a:lnTo>
                  <a:cubicBezTo>
                    <a:pt x="207" y="1189"/>
                    <a:pt x="621" y="1293"/>
                    <a:pt x="812" y="1293"/>
                  </a:cubicBezTo>
                  <a:cubicBezTo>
                    <a:pt x="830" y="1293"/>
                    <a:pt x="846" y="1292"/>
                    <a:pt x="860" y="1290"/>
                  </a:cubicBezTo>
                  <a:cubicBezTo>
                    <a:pt x="1312" y="1199"/>
                    <a:pt x="1312" y="555"/>
                    <a:pt x="1154" y="431"/>
                  </a:cubicBezTo>
                  <a:cubicBezTo>
                    <a:pt x="804" y="182"/>
                    <a:pt x="306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9"/>
            <p:cNvSpPr/>
            <p:nvPr/>
          </p:nvSpPr>
          <p:spPr>
            <a:xfrm>
              <a:off x="1456057" y="2078633"/>
              <a:ext cx="18203" cy="51040"/>
            </a:xfrm>
            <a:custGeom>
              <a:avLst/>
              <a:gdLst/>
              <a:ahLst/>
              <a:cxnLst/>
              <a:rect l="l" t="t" r="r" b="b"/>
              <a:pathLst>
                <a:path w="408" h="1144" extrusionOk="0">
                  <a:moveTo>
                    <a:pt x="306" y="1"/>
                  </a:moveTo>
                  <a:lnTo>
                    <a:pt x="1" y="1076"/>
                  </a:lnTo>
                  <a:cubicBezTo>
                    <a:pt x="46" y="1098"/>
                    <a:pt x="91" y="1121"/>
                    <a:pt x="148" y="1143"/>
                  </a:cubicBezTo>
                  <a:cubicBezTo>
                    <a:pt x="204" y="940"/>
                    <a:pt x="249" y="747"/>
                    <a:pt x="306" y="544"/>
                  </a:cubicBezTo>
                  <a:cubicBezTo>
                    <a:pt x="352" y="374"/>
                    <a:pt x="408" y="194"/>
                    <a:pt x="362" y="23"/>
                  </a:cubicBezTo>
                  <a:cubicBezTo>
                    <a:pt x="329" y="13"/>
                    <a:pt x="306" y="1"/>
                    <a:pt x="306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9"/>
            <p:cNvSpPr/>
            <p:nvPr/>
          </p:nvSpPr>
          <p:spPr>
            <a:xfrm>
              <a:off x="1476224" y="2091215"/>
              <a:ext cx="126171" cy="135987"/>
            </a:xfrm>
            <a:custGeom>
              <a:avLst/>
              <a:gdLst/>
              <a:ahLst/>
              <a:cxnLst/>
              <a:rect l="l" t="t" r="r" b="b"/>
              <a:pathLst>
                <a:path w="2828" h="3048" extrusionOk="0">
                  <a:moveTo>
                    <a:pt x="1396" y="1"/>
                  </a:moveTo>
                  <a:cubicBezTo>
                    <a:pt x="968" y="1"/>
                    <a:pt x="623" y="70"/>
                    <a:pt x="623" y="70"/>
                  </a:cubicBezTo>
                  <a:cubicBezTo>
                    <a:pt x="35" y="1201"/>
                    <a:pt x="1" y="2897"/>
                    <a:pt x="1" y="2897"/>
                  </a:cubicBezTo>
                  <a:cubicBezTo>
                    <a:pt x="316" y="3005"/>
                    <a:pt x="634" y="3047"/>
                    <a:pt x="938" y="3047"/>
                  </a:cubicBezTo>
                  <a:cubicBezTo>
                    <a:pt x="1966" y="3047"/>
                    <a:pt x="2828" y="2568"/>
                    <a:pt x="2828" y="2568"/>
                  </a:cubicBezTo>
                  <a:cubicBezTo>
                    <a:pt x="2737" y="2309"/>
                    <a:pt x="2014" y="58"/>
                    <a:pt x="2014" y="58"/>
                  </a:cubicBezTo>
                  <a:cubicBezTo>
                    <a:pt x="1807" y="15"/>
                    <a:pt x="1593" y="1"/>
                    <a:pt x="1396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9"/>
            <p:cNvSpPr/>
            <p:nvPr/>
          </p:nvSpPr>
          <p:spPr>
            <a:xfrm>
              <a:off x="1529227" y="2093312"/>
              <a:ext cx="73169" cy="133711"/>
            </a:xfrm>
            <a:custGeom>
              <a:avLst/>
              <a:gdLst/>
              <a:ahLst/>
              <a:cxnLst/>
              <a:rect l="l" t="t" r="r" b="b"/>
              <a:pathLst>
                <a:path w="1640" h="2997" extrusionOk="0">
                  <a:moveTo>
                    <a:pt x="735" y="0"/>
                  </a:moveTo>
                  <a:cubicBezTo>
                    <a:pt x="803" y="757"/>
                    <a:pt x="747" y="1549"/>
                    <a:pt x="453" y="2262"/>
                  </a:cubicBezTo>
                  <a:cubicBezTo>
                    <a:pt x="340" y="2533"/>
                    <a:pt x="182" y="2770"/>
                    <a:pt x="1" y="2996"/>
                  </a:cubicBezTo>
                  <a:cubicBezTo>
                    <a:pt x="916" y="2929"/>
                    <a:pt x="1640" y="2521"/>
                    <a:pt x="1640" y="2521"/>
                  </a:cubicBezTo>
                  <a:cubicBezTo>
                    <a:pt x="1549" y="2262"/>
                    <a:pt x="826" y="11"/>
                    <a:pt x="826" y="11"/>
                  </a:cubicBezTo>
                  <a:cubicBezTo>
                    <a:pt x="803" y="11"/>
                    <a:pt x="770" y="0"/>
                    <a:pt x="735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9"/>
            <p:cNvSpPr/>
            <p:nvPr/>
          </p:nvSpPr>
          <p:spPr>
            <a:xfrm>
              <a:off x="1476224" y="2200255"/>
              <a:ext cx="126171" cy="26947"/>
            </a:xfrm>
            <a:custGeom>
              <a:avLst/>
              <a:gdLst/>
              <a:ahLst/>
              <a:cxnLst/>
              <a:rect l="l" t="t" r="r" b="b"/>
              <a:pathLst>
                <a:path w="2828" h="604" extrusionOk="0">
                  <a:moveTo>
                    <a:pt x="2783" y="1"/>
                  </a:moveTo>
                  <a:cubicBezTo>
                    <a:pt x="2404" y="97"/>
                    <a:pt x="1715" y="401"/>
                    <a:pt x="818" y="401"/>
                  </a:cubicBezTo>
                  <a:cubicBezTo>
                    <a:pt x="565" y="401"/>
                    <a:pt x="296" y="377"/>
                    <a:pt x="13" y="317"/>
                  </a:cubicBezTo>
                  <a:cubicBezTo>
                    <a:pt x="1" y="408"/>
                    <a:pt x="1" y="453"/>
                    <a:pt x="1" y="453"/>
                  </a:cubicBezTo>
                  <a:cubicBezTo>
                    <a:pt x="316" y="561"/>
                    <a:pt x="634" y="603"/>
                    <a:pt x="938" y="603"/>
                  </a:cubicBezTo>
                  <a:cubicBezTo>
                    <a:pt x="1966" y="603"/>
                    <a:pt x="2828" y="124"/>
                    <a:pt x="2828" y="124"/>
                  </a:cubicBezTo>
                  <a:cubicBezTo>
                    <a:pt x="2817" y="102"/>
                    <a:pt x="2805" y="57"/>
                    <a:pt x="278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9"/>
            <p:cNvSpPr/>
            <p:nvPr/>
          </p:nvSpPr>
          <p:spPr>
            <a:xfrm>
              <a:off x="1508525" y="2067568"/>
              <a:ext cx="31855" cy="41135"/>
            </a:xfrm>
            <a:custGeom>
              <a:avLst/>
              <a:gdLst/>
              <a:ahLst/>
              <a:cxnLst/>
              <a:rect l="l" t="t" r="r" b="b"/>
              <a:pathLst>
                <a:path w="714" h="922" extrusionOk="0">
                  <a:moveTo>
                    <a:pt x="578" y="0"/>
                  </a:moveTo>
                  <a:lnTo>
                    <a:pt x="1" y="34"/>
                  </a:lnTo>
                  <a:lnTo>
                    <a:pt x="103" y="882"/>
                  </a:lnTo>
                  <a:cubicBezTo>
                    <a:pt x="103" y="882"/>
                    <a:pt x="171" y="921"/>
                    <a:pt x="273" y="921"/>
                  </a:cubicBezTo>
                  <a:cubicBezTo>
                    <a:pt x="392" y="921"/>
                    <a:pt x="556" y="869"/>
                    <a:pt x="713" y="645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9"/>
            <p:cNvSpPr/>
            <p:nvPr/>
          </p:nvSpPr>
          <p:spPr>
            <a:xfrm>
              <a:off x="1508525" y="2067568"/>
              <a:ext cx="28821" cy="17444"/>
            </a:xfrm>
            <a:custGeom>
              <a:avLst/>
              <a:gdLst/>
              <a:ahLst/>
              <a:cxnLst/>
              <a:rect l="l" t="t" r="r" b="b"/>
              <a:pathLst>
                <a:path w="646" h="391" extrusionOk="0">
                  <a:moveTo>
                    <a:pt x="578" y="0"/>
                  </a:moveTo>
                  <a:lnTo>
                    <a:pt x="1" y="34"/>
                  </a:lnTo>
                  <a:lnTo>
                    <a:pt x="46" y="385"/>
                  </a:lnTo>
                  <a:cubicBezTo>
                    <a:pt x="81" y="388"/>
                    <a:pt x="117" y="390"/>
                    <a:pt x="152" y="390"/>
                  </a:cubicBezTo>
                  <a:cubicBezTo>
                    <a:pt x="320" y="390"/>
                    <a:pt x="486" y="348"/>
                    <a:pt x="646" y="283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9"/>
            <p:cNvSpPr/>
            <p:nvPr/>
          </p:nvSpPr>
          <p:spPr>
            <a:xfrm>
              <a:off x="1426299" y="1900484"/>
              <a:ext cx="179665" cy="175560"/>
            </a:xfrm>
            <a:custGeom>
              <a:avLst/>
              <a:gdLst/>
              <a:ahLst/>
              <a:cxnLst/>
              <a:rect l="l" t="t" r="r" b="b"/>
              <a:pathLst>
                <a:path w="4027" h="3935" extrusionOk="0">
                  <a:moveTo>
                    <a:pt x="2328" y="1"/>
                  </a:moveTo>
                  <a:cubicBezTo>
                    <a:pt x="1920" y="1"/>
                    <a:pt x="1328" y="66"/>
                    <a:pt x="1041" y="410"/>
                  </a:cubicBezTo>
                  <a:cubicBezTo>
                    <a:pt x="577" y="963"/>
                    <a:pt x="668" y="1382"/>
                    <a:pt x="295" y="1947"/>
                  </a:cubicBezTo>
                  <a:cubicBezTo>
                    <a:pt x="12" y="2388"/>
                    <a:pt x="1" y="3632"/>
                    <a:pt x="1493" y="3881"/>
                  </a:cubicBezTo>
                  <a:cubicBezTo>
                    <a:pt x="1704" y="3918"/>
                    <a:pt x="1905" y="3935"/>
                    <a:pt x="2095" y="3935"/>
                  </a:cubicBezTo>
                  <a:cubicBezTo>
                    <a:pt x="3185" y="3935"/>
                    <a:pt x="3901" y="3372"/>
                    <a:pt x="4027" y="2784"/>
                  </a:cubicBezTo>
                  <a:cubicBezTo>
                    <a:pt x="4027" y="2784"/>
                    <a:pt x="3675" y="1789"/>
                    <a:pt x="3766" y="1065"/>
                  </a:cubicBezTo>
                  <a:cubicBezTo>
                    <a:pt x="3766" y="1065"/>
                    <a:pt x="2997" y="579"/>
                    <a:pt x="2760" y="25"/>
                  </a:cubicBezTo>
                  <a:cubicBezTo>
                    <a:pt x="2760" y="25"/>
                    <a:pt x="2578" y="1"/>
                    <a:pt x="232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9"/>
            <p:cNvSpPr/>
            <p:nvPr/>
          </p:nvSpPr>
          <p:spPr>
            <a:xfrm>
              <a:off x="1532261" y="1959956"/>
              <a:ext cx="18694" cy="19363"/>
            </a:xfrm>
            <a:custGeom>
              <a:avLst/>
              <a:gdLst/>
              <a:ahLst/>
              <a:cxnLst/>
              <a:rect l="l" t="t" r="r" b="b"/>
              <a:pathLst>
                <a:path w="419" h="434" extrusionOk="0">
                  <a:moveTo>
                    <a:pt x="228" y="1"/>
                  </a:moveTo>
                  <a:cubicBezTo>
                    <a:pt x="183" y="1"/>
                    <a:pt x="139" y="19"/>
                    <a:pt x="102" y="37"/>
                  </a:cubicBezTo>
                  <a:cubicBezTo>
                    <a:pt x="57" y="72"/>
                    <a:pt x="34" y="128"/>
                    <a:pt x="11" y="185"/>
                  </a:cubicBezTo>
                  <a:cubicBezTo>
                    <a:pt x="1" y="241"/>
                    <a:pt x="11" y="298"/>
                    <a:pt x="46" y="343"/>
                  </a:cubicBezTo>
                  <a:cubicBezTo>
                    <a:pt x="79" y="399"/>
                    <a:pt x="159" y="434"/>
                    <a:pt x="227" y="434"/>
                  </a:cubicBezTo>
                  <a:cubicBezTo>
                    <a:pt x="295" y="422"/>
                    <a:pt x="351" y="388"/>
                    <a:pt x="385" y="320"/>
                  </a:cubicBezTo>
                  <a:cubicBezTo>
                    <a:pt x="418" y="263"/>
                    <a:pt x="408" y="140"/>
                    <a:pt x="373" y="83"/>
                  </a:cubicBezTo>
                  <a:cubicBezTo>
                    <a:pt x="351" y="60"/>
                    <a:pt x="328" y="37"/>
                    <a:pt x="295" y="15"/>
                  </a:cubicBezTo>
                  <a:lnTo>
                    <a:pt x="283" y="15"/>
                  </a:lnTo>
                  <a:cubicBezTo>
                    <a:pt x="295" y="26"/>
                    <a:pt x="305" y="26"/>
                    <a:pt x="317" y="37"/>
                  </a:cubicBezTo>
                  <a:cubicBezTo>
                    <a:pt x="295" y="26"/>
                    <a:pt x="283" y="15"/>
                    <a:pt x="260" y="4"/>
                  </a:cubicBezTo>
                  <a:cubicBezTo>
                    <a:pt x="250" y="2"/>
                    <a:pt x="239" y="1"/>
                    <a:pt x="22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9"/>
            <p:cNvSpPr/>
            <p:nvPr/>
          </p:nvSpPr>
          <p:spPr>
            <a:xfrm>
              <a:off x="1459627" y="1955271"/>
              <a:ext cx="16641" cy="15124"/>
            </a:xfrm>
            <a:custGeom>
              <a:avLst/>
              <a:gdLst/>
              <a:ahLst/>
              <a:cxnLst/>
              <a:rect l="l" t="t" r="r" b="b"/>
              <a:pathLst>
                <a:path w="373" h="339" extrusionOk="0">
                  <a:moveTo>
                    <a:pt x="196" y="1"/>
                  </a:moveTo>
                  <a:cubicBezTo>
                    <a:pt x="135" y="1"/>
                    <a:pt x="85" y="41"/>
                    <a:pt x="56" y="97"/>
                  </a:cubicBezTo>
                  <a:cubicBezTo>
                    <a:pt x="0" y="188"/>
                    <a:pt x="68" y="312"/>
                    <a:pt x="169" y="335"/>
                  </a:cubicBezTo>
                  <a:cubicBezTo>
                    <a:pt x="180" y="337"/>
                    <a:pt x="191" y="338"/>
                    <a:pt x="201" y="338"/>
                  </a:cubicBezTo>
                  <a:cubicBezTo>
                    <a:pt x="292" y="338"/>
                    <a:pt x="373" y="255"/>
                    <a:pt x="373" y="154"/>
                  </a:cubicBezTo>
                  <a:cubicBezTo>
                    <a:pt x="362" y="86"/>
                    <a:pt x="305" y="18"/>
                    <a:pt x="237" y="7"/>
                  </a:cubicBezTo>
                  <a:cubicBezTo>
                    <a:pt x="223" y="3"/>
                    <a:pt x="210" y="1"/>
                    <a:pt x="196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9"/>
            <p:cNvSpPr/>
            <p:nvPr/>
          </p:nvSpPr>
          <p:spPr>
            <a:xfrm>
              <a:off x="1542834" y="1978070"/>
              <a:ext cx="37387" cy="35558"/>
            </a:xfrm>
            <a:custGeom>
              <a:avLst/>
              <a:gdLst/>
              <a:ahLst/>
              <a:cxnLst/>
              <a:rect l="l" t="t" r="r" b="b"/>
              <a:pathLst>
                <a:path w="838" h="797" extrusionOk="0">
                  <a:moveTo>
                    <a:pt x="399" y="1"/>
                  </a:moveTo>
                  <a:cubicBezTo>
                    <a:pt x="318" y="1"/>
                    <a:pt x="240" y="24"/>
                    <a:pt x="171" y="73"/>
                  </a:cubicBezTo>
                  <a:cubicBezTo>
                    <a:pt x="46" y="151"/>
                    <a:pt x="1" y="287"/>
                    <a:pt x="1" y="435"/>
                  </a:cubicBezTo>
                  <a:cubicBezTo>
                    <a:pt x="1" y="559"/>
                    <a:pt x="103" y="706"/>
                    <a:pt x="227" y="762"/>
                  </a:cubicBezTo>
                  <a:cubicBezTo>
                    <a:pt x="306" y="785"/>
                    <a:pt x="317" y="797"/>
                    <a:pt x="408" y="797"/>
                  </a:cubicBezTo>
                  <a:cubicBezTo>
                    <a:pt x="487" y="797"/>
                    <a:pt x="566" y="762"/>
                    <a:pt x="634" y="717"/>
                  </a:cubicBezTo>
                  <a:cubicBezTo>
                    <a:pt x="724" y="672"/>
                    <a:pt x="781" y="559"/>
                    <a:pt x="804" y="457"/>
                  </a:cubicBezTo>
                  <a:cubicBezTo>
                    <a:pt x="837" y="265"/>
                    <a:pt x="736" y="84"/>
                    <a:pt x="555" y="28"/>
                  </a:cubicBezTo>
                  <a:cubicBezTo>
                    <a:pt x="503" y="10"/>
                    <a:pt x="450" y="1"/>
                    <a:pt x="399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9"/>
            <p:cNvSpPr/>
            <p:nvPr/>
          </p:nvSpPr>
          <p:spPr>
            <a:xfrm>
              <a:off x="1432367" y="1976553"/>
              <a:ext cx="27751" cy="27171"/>
            </a:xfrm>
            <a:custGeom>
              <a:avLst/>
              <a:gdLst/>
              <a:ahLst/>
              <a:cxnLst/>
              <a:rect l="l" t="t" r="r" b="b"/>
              <a:pathLst>
                <a:path w="622" h="609" extrusionOk="0">
                  <a:moveTo>
                    <a:pt x="333" y="0"/>
                  </a:moveTo>
                  <a:cubicBezTo>
                    <a:pt x="293" y="0"/>
                    <a:pt x="248" y="11"/>
                    <a:pt x="215" y="27"/>
                  </a:cubicBezTo>
                  <a:cubicBezTo>
                    <a:pt x="136" y="50"/>
                    <a:pt x="79" y="107"/>
                    <a:pt x="46" y="175"/>
                  </a:cubicBezTo>
                  <a:cubicBezTo>
                    <a:pt x="0" y="242"/>
                    <a:pt x="11" y="321"/>
                    <a:pt x="34" y="389"/>
                  </a:cubicBezTo>
                  <a:lnTo>
                    <a:pt x="34" y="412"/>
                  </a:lnTo>
                  <a:cubicBezTo>
                    <a:pt x="68" y="514"/>
                    <a:pt x="159" y="593"/>
                    <a:pt x="260" y="604"/>
                  </a:cubicBezTo>
                  <a:cubicBezTo>
                    <a:pt x="279" y="607"/>
                    <a:pt x="297" y="608"/>
                    <a:pt x="316" y="608"/>
                  </a:cubicBezTo>
                  <a:cubicBezTo>
                    <a:pt x="376" y="608"/>
                    <a:pt x="434" y="594"/>
                    <a:pt x="486" y="559"/>
                  </a:cubicBezTo>
                  <a:cubicBezTo>
                    <a:pt x="543" y="514"/>
                    <a:pt x="599" y="446"/>
                    <a:pt x="611" y="366"/>
                  </a:cubicBezTo>
                  <a:cubicBezTo>
                    <a:pt x="622" y="288"/>
                    <a:pt x="599" y="208"/>
                    <a:pt x="554" y="140"/>
                  </a:cubicBezTo>
                  <a:cubicBezTo>
                    <a:pt x="521" y="72"/>
                    <a:pt x="453" y="27"/>
                    <a:pt x="373" y="5"/>
                  </a:cubicBezTo>
                  <a:cubicBezTo>
                    <a:pt x="361" y="2"/>
                    <a:pt x="348" y="0"/>
                    <a:pt x="33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9"/>
            <p:cNvSpPr/>
            <p:nvPr/>
          </p:nvSpPr>
          <p:spPr>
            <a:xfrm>
              <a:off x="1544351" y="1936176"/>
              <a:ext cx="11154" cy="6826"/>
            </a:xfrm>
            <a:custGeom>
              <a:avLst/>
              <a:gdLst/>
              <a:ahLst/>
              <a:cxnLst/>
              <a:rect l="l" t="t" r="r" b="b"/>
              <a:pathLst>
                <a:path w="250" h="153" extrusionOk="0">
                  <a:moveTo>
                    <a:pt x="127" y="0"/>
                  </a:moveTo>
                  <a:cubicBezTo>
                    <a:pt x="100" y="0"/>
                    <a:pt x="70" y="8"/>
                    <a:pt x="46" y="17"/>
                  </a:cubicBezTo>
                  <a:cubicBezTo>
                    <a:pt x="1" y="39"/>
                    <a:pt x="12" y="95"/>
                    <a:pt x="57" y="95"/>
                  </a:cubicBezTo>
                  <a:cubicBezTo>
                    <a:pt x="91" y="95"/>
                    <a:pt x="114" y="95"/>
                    <a:pt x="137" y="130"/>
                  </a:cubicBezTo>
                  <a:cubicBezTo>
                    <a:pt x="146" y="144"/>
                    <a:pt x="165" y="153"/>
                    <a:pt x="183" y="153"/>
                  </a:cubicBezTo>
                  <a:cubicBezTo>
                    <a:pt x="208" y="153"/>
                    <a:pt x="232" y="139"/>
                    <a:pt x="238" y="107"/>
                  </a:cubicBezTo>
                  <a:cubicBezTo>
                    <a:pt x="250" y="62"/>
                    <a:pt x="204" y="17"/>
                    <a:pt x="159" y="5"/>
                  </a:cubicBezTo>
                  <a:cubicBezTo>
                    <a:pt x="149" y="2"/>
                    <a:pt x="138" y="0"/>
                    <a:pt x="12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9"/>
            <p:cNvSpPr/>
            <p:nvPr/>
          </p:nvSpPr>
          <p:spPr>
            <a:xfrm>
              <a:off x="1467167" y="1932161"/>
              <a:ext cx="9637" cy="5265"/>
            </a:xfrm>
            <a:custGeom>
              <a:avLst/>
              <a:gdLst/>
              <a:ahLst/>
              <a:cxnLst/>
              <a:rect l="l" t="t" r="r" b="b"/>
              <a:pathLst>
                <a:path w="216" h="118" extrusionOk="0">
                  <a:moveTo>
                    <a:pt x="115" y="1"/>
                  </a:moveTo>
                  <a:cubicBezTo>
                    <a:pt x="78" y="1"/>
                    <a:pt x="40" y="15"/>
                    <a:pt x="23" y="50"/>
                  </a:cubicBezTo>
                  <a:cubicBezTo>
                    <a:pt x="0" y="84"/>
                    <a:pt x="35" y="118"/>
                    <a:pt x="68" y="118"/>
                  </a:cubicBezTo>
                  <a:cubicBezTo>
                    <a:pt x="91" y="118"/>
                    <a:pt x="113" y="118"/>
                    <a:pt x="136" y="107"/>
                  </a:cubicBezTo>
                  <a:cubicBezTo>
                    <a:pt x="140" y="103"/>
                    <a:pt x="145" y="101"/>
                    <a:pt x="150" y="101"/>
                  </a:cubicBezTo>
                  <a:cubicBezTo>
                    <a:pt x="160" y="101"/>
                    <a:pt x="170" y="107"/>
                    <a:pt x="170" y="107"/>
                  </a:cubicBezTo>
                  <a:cubicBezTo>
                    <a:pt x="181" y="107"/>
                    <a:pt x="193" y="107"/>
                    <a:pt x="204" y="95"/>
                  </a:cubicBezTo>
                  <a:cubicBezTo>
                    <a:pt x="216" y="50"/>
                    <a:pt x="193" y="16"/>
                    <a:pt x="148" y="4"/>
                  </a:cubicBezTo>
                  <a:cubicBezTo>
                    <a:pt x="137" y="2"/>
                    <a:pt x="126" y="1"/>
                    <a:pt x="115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9"/>
            <p:cNvSpPr/>
            <p:nvPr/>
          </p:nvSpPr>
          <p:spPr>
            <a:xfrm>
              <a:off x="1466007" y="1999218"/>
              <a:ext cx="71384" cy="36450"/>
            </a:xfrm>
            <a:custGeom>
              <a:avLst/>
              <a:gdLst/>
              <a:ahLst/>
              <a:cxnLst/>
              <a:rect l="l" t="t" r="r" b="b"/>
              <a:pathLst>
                <a:path w="1600" h="817" extrusionOk="0">
                  <a:moveTo>
                    <a:pt x="1557" y="0"/>
                  </a:moveTo>
                  <a:cubicBezTo>
                    <a:pt x="1541" y="0"/>
                    <a:pt x="1524" y="10"/>
                    <a:pt x="1519" y="28"/>
                  </a:cubicBezTo>
                  <a:cubicBezTo>
                    <a:pt x="1429" y="356"/>
                    <a:pt x="1180" y="684"/>
                    <a:pt x="830" y="740"/>
                  </a:cubicBezTo>
                  <a:cubicBezTo>
                    <a:pt x="807" y="744"/>
                    <a:pt x="784" y="745"/>
                    <a:pt x="762" y="745"/>
                  </a:cubicBezTo>
                  <a:cubicBezTo>
                    <a:pt x="485" y="745"/>
                    <a:pt x="250" y="500"/>
                    <a:pt x="72" y="323"/>
                  </a:cubicBezTo>
                  <a:cubicBezTo>
                    <a:pt x="64" y="315"/>
                    <a:pt x="56" y="312"/>
                    <a:pt x="49" y="312"/>
                  </a:cubicBezTo>
                  <a:cubicBezTo>
                    <a:pt x="22" y="312"/>
                    <a:pt x="0" y="352"/>
                    <a:pt x="26" y="379"/>
                  </a:cubicBezTo>
                  <a:cubicBezTo>
                    <a:pt x="241" y="593"/>
                    <a:pt x="473" y="817"/>
                    <a:pt x="782" y="817"/>
                  </a:cubicBezTo>
                  <a:cubicBezTo>
                    <a:pt x="816" y="817"/>
                    <a:pt x="850" y="814"/>
                    <a:pt x="886" y="808"/>
                  </a:cubicBezTo>
                  <a:cubicBezTo>
                    <a:pt x="1248" y="752"/>
                    <a:pt x="1508" y="368"/>
                    <a:pt x="1587" y="51"/>
                  </a:cubicBezTo>
                  <a:cubicBezTo>
                    <a:pt x="1600" y="18"/>
                    <a:pt x="1579" y="0"/>
                    <a:pt x="155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9"/>
            <p:cNvSpPr/>
            <p:nvPr/>
          </p:nvSpPr>
          <p:spPr>
            <a:xfrm>
              <a:off x="1474974" y="1974188"/>
              <a:ext cx="15749" cy="17400"/>
            </a:xfrm>
            <a:custGeom>
              <a:avLst/>
              <a:gdLst/>
              <a:ahLst/>
              <a:cxnLst/>
              <a:rect l="l" t="t" r="r" b="b"/>
              <a:pathLst>
                <a:path w="353" h="390" extrusionOk="0">
                  <a:moveTo>
                    <a:pt x="288" y="0"/>
                  </a:moveTo>
                  <a:cubicBezTo>
                    <a:pt x="285" y="0"/>
                    <a:pt x="281" y="1"/>
                    <a:pt x="278" y="1"/>
                  </a:cubicBezTo>
                  <a:cubicBezTo>
                    <a:pt x="176" y="35"/>
                    <a:pt x="63" y="80"/>
                    <a:pt x="41" y="182"/>
                  </a:cubicBezTo>
                  <a:cubicBezTo>
                    <a:pt x="0" y="304"/>
                    <a:pt x="123" y="389"/>
                    <a:pt x="231" y="389"/>
                  </a:cubicBezTo>
                  <a:cubicBezTo>
                    <a:pt x="243" y="389"/>
                    <a:pt x="255" y="388"/>
                    <a:pt x="267" y="386"/>
                  </a:cubicBezTo>
                  <a:cubicBezTo>
                    <a:pt x="309" y="375"/>
                    <a:pt x="292" y="305"/>
                    <a:pt x="253" y="305"/>
                  </a:cubicBezTo>
                  <a:cubicBezTo>
                    <a:pt x="250" y="305"/>
                    <a:pt x="247" y="306"/>
                    <a:pt x="244" y="306"/>
                  </a:cubicBezTo>
                  <a:cubicBezTo>
                    <a:pt x="235" y="309"/>
                    <a:pt x="225" y="310"/>
                    <a:pt x="216" y="310"/>
                  </a:cubicBezTo>
                  <a:cubicBezTo>
                    <a:pt x="138" y="310"/>
                    <a:pt x="80" y="230"/>
                    <a:pt x="131" y="160"/>
                  </a:cubicBezTo>
                  <a:cubicBezTo>
                    <a:pt x="176" y="115"/>
                    <a:pt x="244" y="92"/>
                    <a:pt x="300" y="69"/>
                  </a:cubicBezTo>
                  <a:cubicBezTo>
                    <a:pt x="353" y="58"/>
                    <a:pt x="328" y="0"/>
                    <a:pt x="28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9"/>
            <p:cNvSpPr/>
            <p:nvPr/>
          </p:nvSpPr>
          <p:spPr>
            <a:xfrm>
              <a:off x="1592804" y="1988555"/>
              <a:ext cx="53003" cy="55635"/>
            </a:xfrm>
            <a:custGeom>
              <a:avLst/>
              <a:gdLst/>
              <a:ahLst/>
              <a:cxnLst/>
              <a:rect l="l" t="t" r="r" b="b"/>
              <a:pathLst>
                <a:path w="1188" h="1247" extrusionOk="0">
                  <a:moveTo>
                    <a:pt x="550" y="1"/>
                  </a:moveTo>
                  <a:cubicBezTo>
                    <a:pt x="221" y="1"/>
                    <a:pt x="0" y="313"/>
                    <a:pt x="0" y="313"/>
                  </a:cubicBezTo>
                  <a:lnTo>
                    <a:pt x="23" y="1183"/>
                  </a:lnTo>
                  <a:cubicBezTo>
                    <a:pt x="158" y="1227"/>
                    <a:pt x="279" y="1247"/>
                    <a:pt x="385" y="1247"/>
                  </a:cubicBezTo>
                  <a:cubicBezTo>
                    <a:pt x="1150" y="1247"/>
                    <a:pt x="1188" y="231"/>
                    <a:pt x="780" y="52"/>
                  </a:cubicBezTo>
                  <a:cubicBezTo>
                    <a:pt x="699" y="16"/>
                    <a:pt x="622" y="1"/>
                    <a:pt x="550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9"/>
            <p:cNvSpPr/>
            <p:nvPr/>
          </p:nvSpPr>
          <p:spPr>
            <a:xfrm>
              <a:off x="1597310" y="1999664"/>
              <a:ext cx="29847" cy="34978"/>
            </a:xfrm>
            <a:custGeom>
              <a:avLst/>
              <a:gdLst/>
              <a:ahLst/>
              <a:cxnLst/>
              <a:rect l="l" t="t" r="r" b="b"/>
              <a:pathLst>
                <a:path w="669" h="784" extrusionOk="0">
                  <a:moveTo>
                    <a:pt x="278" y="439"/>
                  </a:moveTo>
                  <a:cubicBezTo>
                    <a:pt x="356" y="439"/>
                    <a:pt x="400" y="549"/>
                    <a:pt x="352" y="617"/>
                  </a:cubicBezTo>
                  <a:cubicBezTo>
                    <a:pt x="309" y="660"/>
                    <a:pt x="261" y="676"/>
                    <a:pt x="212" y="676"/>
                  </a:cubicBezTo>
                  <a:cubicBezTo>
                    <a:pt x="183" y="676"/>
                    <a:pt x="154" y="671"/>
                    <a:pt x="126" y="663"/>
                  </a:cubicBezTo>
                  <a:lnTo>
                    <a:pt x="114" y="663"/>
                  </a:lnTo>
                  <a:cubicBezTo>
                    <a:pt x="114" y="617"/>
                    <a:pt x="126" y="561"/>
                    <a:pt x="137" y="516"/>
                  </a:cubicBezTo>
                  <a:cubicBezTo>
                    <a:pt x="159" y="482"/>
                    <a:pt x="204" y="459"/>
                    <a:pt x="239" y="448"/>
                  </a:cubicBezTo>
                  <a:cubicBezTo>
                    <a:pt x="253" y="442"/>
                    <a:pt x="266" y="439"/>
                    <a:pt x="278" y="439"/>
                  </a:cubicBezTo>
                  <a:close/>
                  <a:moveTo>
                    <a:pt x="504" y="0"/>
                  </a:moveTo>
                  <a:cubicBezTo>
                    <a:pt x="388" y="0"/>
                    <a:pt x="278" y="69"/>
                    <a:pt x="194" y="154"/>
                  </a:cubicBezTo>
                  <a:cubicBezTo>
                    <a:pt x="58" y="313"/>
                    <a:pt x="1" y="539"/>
                    <a:pt x="23" y="730"/>
                  </a:cubicBezTo>
                  <a:cubicBezTo>
                    <a:pt x="33" y="749"/>
                    <a:pt x="42" y="768"/>
                    <a:pt x="58" y="768"/>
                  </a:cubicBezTo>
                  <a:cubicBezTo>
                    <a:pt x="61" y="768"/>
                    <a:pt x="65" y="767"/>
                    <a:pt x="69" y="765"/>
                  </a:cubicBezTo>
                  <a:cubicBezTo>
                    <a:pt x="80" y="776"/>
                    <a:pt x="91" y="776"/>
                    <a:pt x="91" y="776"/>
                  </a:cubicBezTo>
                  <a:cubicBezTo>
                    <a:pt x="123" y="781"/>
                    <a:pt x="152" y="784"/>
                    <a:pt x="180" y="784"/>
                  </a:cubicBezTo>
                  <a:cubicBezTo>
                    <a:pt x="273" y="784"/>
                    <a:pt x="350" y="752"/>
                    <a:pt x="420" y="674"/>
                  </a:cubicBezTo>
                  <a:cubicBezTo>
                    <a:pt x="476" y="607"/>
                    <a:pt x="498" y="482"/>
                    <a:pt x="420" y="414"/>
                  </a:cubicBezTo>
                  <a:cubicBezTo>
                    <a:pt x="387" y="386"/>
                    <a:pt x="352" y="376"/>
                    <a:pt x="315" y="376"/>
                  </a:cubicBezTo>
                  <a:cubicBezTo>
                    <a:pt x="262" y="376"/>
                    <a:pt x="206" y="399"/>
                    <a:pt x="159" y="426"/>
                  </a:cubicBezTo>
                  <a:cubicBezTo>
                    <a:pt x="182" y="369"/>
                    <a:pt x="204" y="323"/>
                    <a:pt x="227" y="278"/>
                  </a:cubicBezTo>
                  <a:cubicBezTo>
                    <a:pt x="317" y="109"/>
                    <a:pt x="476" y="64"/>
                    <a:pt x="657" y="64"/>
                  </a:cubicBezTo>
                  <a:cubicBezTo>
                    <a:pt x="668" y="64"/>
                    <a:pt x="668" y="52"/>
                    <a:pt x="668" y="52"/>
                  </a:cubicBezTo>
                  <a:cubicBezTo>
                    <a:pt x="614" y="16"/>
                    <a:pt x="558" y="0"/>
                    <a:pt x="50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5" name="Google Shape;1555;p59"/>
          <p:cNvSpPr/>
          <p:nvPr/>
        </p:nvSpPr>
        <p:spPr>
          <a:xfrm>
            <a:off x="6721726" y="1749350"/>
            <a:ext cx="967040" cy="500006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59"/>
          <p:cNvSpPr/>
          <p:nvPr/>
        </p:nvSpPr>
        <p:spPr>
          <a:xfrm flipH="1">
            <a:off x="3252851" y="844325"/>
            <a:ext cx="967040" cy="500006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BE62A-F79C-C2CA-A7D6-49A25F1FD5B1}"/>
              </a:ext>
            </a:extLst>
          </p:cNvPr>
          <p:cNvSpPr txBox="1"/>
          <p:nvPr/>
        </p:nvSpPr>
        <p:spPr>
          <a:xfrm>
            <a:off x="159318" y="789011"/>
            <a:ext cx="579468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Sports and extracurricular activities are not just hobbies; they are powerful tools for shaping individuals' academic and professional journeys.</a:t>
            </a:r>
          </a:p>
          <a:p>
            <a:pPr algn="l"/>
            <a:endParaRPr lang="en-US" sz="1600" b="0" i="0" dirty="0">
              <a:solidFill>
                <a:schemeClr val="bg2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They offer unique opportunities for skill development, personal growth, and networking beyond the confines of the classroom.</a:t>
            </a:r>
          </a:p>
          <a:p>
            <a:pPr algn="l"/>
            <a:endParaRPr lang="en-US" sz="1600" b="0" i="0" dirty="0">
              <a:solidFill>
                <a:schemeClr val="bg2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These skills are not only essential in academic settings but are also crucial for success in the professional world. Learning to </a:t>
            </a:r>
            <a:r>
              <a:rPr lang="en-US" sz="1600" b="1" i="0" u="none" strike="noStrike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navigate interpersonal relationships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 at a young age sets the foundation for effective collaboration and </a:t>
            </a:r>
            <a:r>
              <a:rPr lang="en-US" sz="1600" b="1" i="0" u="none" strike="noStrike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leadership in future endeavors.</a:t>
            </a:r>
            <a:endParaRPr lang="en-US" sz="1600" b="0" i="0" u="none" strike="noStrike" dirty="0">
              <a:solidFill>
                <a:srgbClr val="333333"/>
              </a:solidFill>
              <a:effectLst/>
              <a:latin typeface="poppins" panose="00000500000000000000" pitchFamily="2" charset="0"/>
            </a:endParaRPr>
          </a:p>
          <a:p>
            <a:pPr algn="l"/>
            <a:endParaRPr lang="en-US" sz="1600" b="0" i="0" dirty="0">
              <a:solidFill>
                <a:schemeClr val="bg2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1"/>
          <p:cNvSpPr/>
          <p:nvPr/>
        </p:nvSpPr>
        <p:spPr>
          <a:xfrm>
            <a:off x="6315250" y="4612550"/>
            <a:ext cx="909600" cy="2028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41"/>
          <p:cNvGrpSpPr/>
          <p:nvPr/>
        </p:nvGrpSpPr>
        <p:grpSpPr>
          <a:xfrm>
            <a:off x="5433734" y="1559219"/>
            <a:ext cx="2514780" cy="3179299"/>
            <a:chOff x="9067720" y="2225730"/>
            <a:chExt cx="575715" cy="727811"/>
          </a:xfrm>
        </p:grpSpPr>
        <p:sp>
          <p:nvSpPr>
            <p:cNvPr id="800" name="Google Shape;800;p41"/>
            <p:cNvSpPr/>
            <p:nvPr/>
          </p:nvSpPr>
          <p:spPr>
            <a:xfrm>
              <a:off x="9067720" y="2537235"/>
              <a:ext cx="268493" cy="95922"/>
            </a:xfrm>
            <a:custGeom>
              <a:avLst/>
              <a:gdLst/>
              <a:ahLst/>
              <a:cxnLst/>
              <a:rect l="l" t="t" r="r" b="b"/>
              <a:pathLst>
                <a:path w="6018" h="2150" extrusionOk="0">
                  <a:moveTo>
                    <a:pt x="5639" y="0"/>
                  </a:moveTo>
                  <a:cubicBezTo>
                    <a:pt x="5202" y="0"/>
                    <a:pt x="3644" y="750"/>
                    <a:pt x="3224" y="861"/>
                  </a:cubicBezTo>
                  <a:cubicBezTo>
                    <a:pt x="2794" y="974"/>
                    <a:pt x="1743" y="1539"/>
                    <a:pt x="1369" y="1663"/>
                  </a:cubicBezTo>
                  <a:cubicBezTo>
                    <a:pt x="1369" y="1663"/>
                    <a:pt x="205" y="1618"/>
                    <a:pt x="103" y="1595"/>
                  </a:cubicBezTo>
                  <a:cubicBezTo>
                    <a:pt x="97" y="1595"/>
                    <a:pt x="91" y="1594"/>
                    <a:pt x="85" y="1594"/>
                  </a:cubicBezTo>
                  <a:cubicBezTo>
                    <a:pt x="1" y="1594"/>
                    <a:pt x="1" y="1668"/>
                    <a:pt x="171" y="1743"/>
                  </a:cubicBezTo>
                  <a:cubicBezTo>
                    <a:pt x="341" y="1822"/>
                    <a:pt x="612" y="1833"/>
                    <a:pt x="770" y="1889"/>
                  </a:cubicBezTo>
                  <a:cubicBezTo>
                    <a:pt x="804" y="1901"/>
                    <a:pt x="838" y="1912"/>
                    <a:pt x="884" y="1935"/>
                  </a:cubicBezTo>
                  <a:cubicBezTo>
                    <a:pt x="770" y="1980"/>
                    <a:pt x="635" y="2025"/>
                    <a:pt x="578" y="2048"/>
                  </a:cubicBezTo>
                  <a:cubicBezTo>
                    <a:pt x="500" y="2076"/>
                    <a:pt x="484" y="2149"/>
                    <a:pt x="682" y="2149"/>
                  </a:cubicBezTo>
                  <a:cubicBezTo>
                    <a:pt x="799" y="2149"/>
                    <a:pt x="992" y="2123"/>
                    <a:pt x="1291" y="2048"/>
                  </a:cubicBezTo>
                  <a:cubicBezTo>
                    <a:pt x="1381" y="2048"/>
                    <a:pt x="1460" y="2025"/>
                    <a:pt x="1528" y="1969"/>
                  </a:cubicBezTo>
                  <a:cubicBezTo>
                    <a:pt x="1528" y="1969"/>
                    <a:pt x="3269" y="1585"/>
                    <a:pt x="3552" y="1414"/>
                  </a:cubicBezTo>
                  <a:cubicBezTo>
                    <a:pt x="3846" y="1256"/>
                    <a:pt x="5033" y="1143"/>
                    <a:pt x="5520" y="906"/>
                  </a:cubicBezTo>
                  <a:cubicBezTo>
                    <a:pt x="5837" y="748"/>
                    <a:pt x="6017" y="24"/>
                    <a:pt x="5666" y="1"/>
                  </a:cubicBezTo>
                  <a:cubicBezTo>
                    <a:pt x="5658" y="1"/>
                    <a:pt x="5649" y="0"/>
                    <a:pt x="5639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9169666" y="2537235"/>
              <a:ext cx="166548" cy="79816"/>
            </a:xfrm>
            <a:custGeom>
              <a:avLst/>
              <a:gdLst/>
              <a:ahLst/>
              <a:cxnLst/>
              <a:rect l="l" t="t" r="r" b="b"/>
              <a:pathLst>
                <a:path w="3733" h="1789" extrusionOk="0">
                  <a:moveTo>
                    <a:pt x="3356" y="0"/>
                  </a:moveTo>
                  <a:cubicBezTo>
                    <a:pt x="3211" y="0"/>
                    <a:pt x="2932" y="87"/>
                    <a:pt x="2613" y="205"/>
                  </a:cubicBezTo>
                  <a:cubicBezTo>
                    <a:pt x="2748" y="306"/>
                    <a:pt x="2884" y="419"/>
                    <a:pt x="2873" y="532"/>
                  </a:cubicBezTo>
                  <a:cubicBezTo>
                    <a:pt x="2839" y="736"/>
                    <a:pt x="2341" y="793"/>
                    <a:pt x="2195" y="816"/>
                  </a:cubicBezTo>
                  <a:cubicBezTo>
                    <a:pt x="1380" y="1019"/>
                    <a:pt x="747" y="1449"/>
                    <a:pt x="1" y="1788"/>
                  </a:cubicBezTo>
                  <a:cubicBezTo>
                    <a:pt x="509" y="1663"/>
                    <a:pt x="1109" y="1505"/>
                    <a:pt x="1267" y="1414"/>
                  </a:cubicBezTo>
                  <a:cubicBezTo>
                    <a:pt x="1561" y="1256"/>
                    <a:pt x="2748" y="1143"/>
                    <a:pt x="3235" y="906"/>
                  </a:cubicBezTo>
                  <a:cubicBezTo>
                    <a:pt x="3552" y="748"/>
                    <a:pt x="3732" y="24"/>
                    <a:pt x="3381" y="1"/>
                  </a:cubicBezTo>
                  <a:cubicBezTo>
                    <a:pt x="3374" y="1"/>
                    <a:pt x="3365" y="0"/>
                    <a:pt x="3356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9366911" y="2535763"/>
              <a:ext cx="276524" cy="59293"/>
            </a:xfrm>
            <a:custGeom>
              <a:avLst/>
              <a:gdLst/>
              <a:ahLst/>
              <a:cxnLst/>
              <a:rect l="l" t="t" r="r" b="b"/>
              <a:pathLst>
                <a:path w="6198" h="1329" extrusionOk="0">
                  <a:moveTo>
                    <a:pt x="462" y="1"/>
                  </a:moveTo>
                  <a:cubicBezTo>
                    <a:pt x="413" y="1"/>
                    <a:pt x="372" y="4"/>
                    <a:pt x="340" y="12"/>
                  </a:cubicBezTo>
                  <a:cubicBezTo>
                    <a:pt x="1" y="91"/>
                    <a:pt x="295" y="781"/>
                    <a:pt x="634" y="882"/>
                  </a:cubicBezTo>
                  <a:cubicBezTo>
                    <a:pt x="1154" y="1030"/>
                    <a:pt x="2342" y="950"/>
                    <a:pt x="2659" y="1063"/>
                  </a:cubicBezTo>
                  <a:cubicBezTo>
                    <a:pt x="2975" y="1176"/>
                    <a:pt x="4750" y="1278"/>
                    <a:pt x="4750" y="1278"/>
                  </a:cubicBezTo>
                  <a:cubicBezTo>
                    <a:pt x="4795" y="1308"/>
                    <a:pt x="4850" y="1318"/>
                    <a:pt x="4905" y="1318"/>
                  </a:cubicBezTo>
                  <a:cubicBezTo>
                    <a:pt x="4933" y="1318"/>
                    <a:pt x="4961" y="1316"/>
                    <a:pt x="4988" y="1312"/>
                  </a:cubicBezTo>
                  <a:cubicBezTo>
                    <a:pt x="5132" y="1324"/>
                    <a:pt x="5251" y="1329"/>
                    <a:pt x="5349" y="1329"/>
                  </a:cubicBezTo>
                  <a:cubicBezTo>
                    <a:pt x="5813" y="1329"/>
                    <a:pt x="5803" y="1217"/>
                    <a:pt x="5700" y="1199"/>
                  </a:cubicBezTo>
                  <a:cubicBezTo>
                    <a:pt x="5632" y="1188"/>
                    <a:pt x="5497" y="1153"/>
                    <a:pt x="5373" y="1143"/>
                  </a:cubicBezTo>
                  <a:cubicBezTo>
                    <a:pt x="5418" y="1108"/>
                    <a:pt x="5451" y="1086"/>
                    <a:pt x="5474" y="1075"/>
                  </a:cubicBezTo>
                  <a:cubicBezTo>
                    <a:pt x="5621" y="984"/>
                    <a:pt x="5893" y="939"/>
                    <a:pt x="6051" y="826"/>
                  </a:cubicBezTo>
                  <a:cubicBezTo>
                    <a:pt x="6184" y="740"/>
                    <a:pt x="6197" y="671"/>
                    <a:pt x="6131" y="671"/>
                  </a:cubicBezTo>
                  <a:cubicBezTo>
                    <a:pt x="6118" y="671"/>
                    <a:pt x="6103" y="673"/>
                    <a:pt x="6085" y="679"/>
                  </a:cubicBezTo>
                  <a:cubicBezTo>
                    <a:pt x="5983" y="713"/>
                    <a:pt x="4853" y="950"/>
                    <a:pt x="4853" y="950"/>
                  </a:cubicBezTo>
                  <a:cubicBezTo>
                    <a:pt x="4456" y="882"/>
                    <a:pt x="3325" y="498"/>
                    <a:pt x="2896" y="452"/>
                  </a:cubicBezTo>
                  <a:cubicBezTo>
                    <a:pt x="2492" y="422"/>
                    <a:pt x="1003" y="1"/>
                    <a:pt x="462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9366911" y="2535763"/>
              <a:ext cx="89364" cy="44437"/>
            </a:xfrm>
            <a:custGeom>
              <a:avLst/>
              <a:gdLst/>
              <a:ahLst/>
              <a:cxnLst/>
              <a:rect l="l" t="t" r="r" b="b"/>
              <a:pathLst>
                <a:path w="2003" h="996" extrusionOk="0">
                  <a:moveTo>
                    <a:pt x="453" y="0"/>
                  </a:moveTo>
                  <a:cubicBezTo>
                    <a:pt x="408" y="0"/>
                    <a:pt x="363" y="0"/>
                    <a:pt x="340" y="12"/>
                  </a:cubicBezTo>
                  <a:cubicBezTo>
                    <a:pt x="1" y="91"/>
                    <a:pt x="295" y="781"/>
                    <a:pt x="634" y="882"/>
                  </a:cubicBezTo>
                  <a:cubicBezTo>
                    <a:pt x="962" y="973"/>
                    <a:pt x="1539" y="973"/>
                    <a:pt x="2003" y="995"/>
                  </a:cubicBezTo>
                  <a:cubicBezTo>
                    <a:pt x="1822" y="894"/>
                    <a:pt x="1641" y="769"/>
                    <a:pt x="1460" y="633"/>
                  </a:cubicBezTo>
                  <a:cubicBezTo>
                    <a:pt x="1143" y="396"/>
                    <a:pt x="782" y="215"/>
                    <a:pt x="453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9350314" y="2693657"/>
              <a:ext cx="64067" cy="259882"/>
            </a:xfrm>
            <a:custGeom>
              <a:avLst/>
              <a:gdLst/>
              <a:ahLst/>
              <a:cxnLst/>
              <a:rect l="l" t="t" r="r" b="b"/>
              <a:pathLst>
                <a:path w="1436" h="5825" extrusionOk="0">
                  <a:moveTo>
                    <a:pt x="1334" y="1"/>
                  </a:moveTo>
                  <a:lnTo>
                    <a:pt x="45" y="758"/>
                  </a:lnTo>
                  <a:cubicBezTo>
                    <a:pt x="45" y="758"/>
                    <a:pt x="169" y="2681"/>
                    <a:pt x="169" y="3190"/>
                  </a:cubicBezTo>
                  <a:cubicBezTo>
                    <a:pt x="169" y="3190"/>
                    <a:pt x="68" y="4897"/>
                    <a:pt x="101" y="5485"/>
                  </a:cubicBezTo>
                  <a:cubicBezTo>
                    <a:pt x="101" y="5485"/>
                    <a:pt x="0" y="5666"/>
                    <a:pt x="169" y="5734"/>
                  </a:cubicBezTo>
                  <a:cubicBezTo>
                    <a:pt x="282" y="5782"/>
                    <a:pt x="808" y="5825"/>
                    <a:pt x="1126" y="5825"/>
                  </a:cubicBezTo>
                  <a:cubicBezTo>
                    <a:pt x="1254" y="5825"/>
                    <a:pt x="1348" y="5818"/>
                    <a:pt x="1368" y="5802"/>
                  </a:cubicBezTo>
                  <a:cubicBezTo>
                    <a:pt x="1436" y="5756"/>
                    <a:pt x="644" y="5361"/>
                    <a:pt x="644" y="5361"/>
                  </a:cubicBezTo>
                  <a:cubicBezTo>
                    <a:pt x="644" y="5361"/>
                    <a:pt x="916" y="3959"/>
                    <a:pt x="1074" y="2839"/>
                  </a:cubicBezTo>
                  <a:cubicBezTo>
                    <a:pt x="1300" y="1290"/>
                    <a:pt x="1334" y="1"/>
                    <a:pt x="1334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9352322" y="2693657"/>
              <a:ext cx="57553" cy="90345"/>
            </a:xfrm>
            <a:custGeom>
              <a:avLst/>
              <a:gdLst/>
              <a:ahLst/>
              <a:cxnLst/>
              <a:rect l="l" t="t" r="r" b="b"/>
              <a:pathLst>
                <a:path w="1290" h="2025" extrusionOk="0">
                  <a:moveTo>
                    <a:pt x="1289" y="1"/>
                  </a:moveTo>
                  <a:lnTo>
                    <a:pt x="0" y="758"/>
                  </a:lnTo>
                  <a:lnTo>
                    <a:pt x="68" y="2025"/>
                  </a:lnTo>
                  <a:cubicBezTo>
                    <a:pt x="159" y="1810"/>
                    <a:pt x="272" y="1595"/>
                    <a:pt x="396" y="1391"/>
                  </a:cubicBezTo>
                  <a:cubicBezTo>
                    <a:pt x="667" y="962"/>
                    <a:pt x="1006" y="555"/>
                    <a:pt x="1289" y="125"/>
                  </a:cubicBezTo>
                  <a:lnTo>
                    <a:pt x="1289" y="1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9352322" y="2939889"/>
              <a:ext cx="60587" cy="13652"/>
            </a:xfrm>
            <a:custGeom>
              <a:avLst/>
              <a:gdLst/>
              <a:ahLst/>
              <a:cxnLst/>
              <a:rect l="l" t="t" r="r" b="b"/>
              <a:pathLst>
                <a:path w="1358" h="306" extrusionOk="0">
                  <a:moveTo>
                    <a:pt x="46" y="0"/>
                  </a:moveTo>
                  <a:lnTo>
                    <a:pt x="46" y="0"/>
                  </a:lnTo>
                  <a:cubicBezTo>
                    <a:pt x="23" y="56"/>
                    <a:pt x="0" y="159"/>
                    <a:pt x="124" y="215"/>
                  </a:cubicBezTo>
                  <a:cubicBezTo>
                    <a:pt x="237" y="263"/>
                    <a:pt x="763" y="306"/>
                    <a:pt x="1081" y="306"/>
                  </a:cubicBezTo>
                  <a:cubicBezTo>
                    <a:pt x="1209" y="306"/>
                    <a:pt x="1303" y="299"/>
                    <a:pt x="1323" y="283"/>
                  </a:cubicBezTo>
                  <a:cubicBezTo>
                    <a:pt x="1357" y="260"/>
                    <a:pt x="1210" y="181"/>
                    <a:pt x="1052" y="79"/>
                  </a:cubicBezTo>
                  <a:cubicBezTo>
                    <a:pt x="963" y="122"/>
                    <a:pt x="856" y="138"/>
                    <a:pt x="743" y="138"/>
                  </a:cubicBezTo>
                  <a:cubicBezTo>
                    <a:pt x="465" y="138"/>
                    <a:pt x="158" y="40"/>
                    <a:pt x="46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9350760" y="2888894"/>
              <a:ext cx="40421" cy="49478"/>
            </a:xfrm>
            <a:custGeom>
              <a:avLst/>
              <a:gdLst/>
              <a:ahLst/>
              <a:cxnLst/>
              <a:rect l="l" t="t" r="r" b="b"/>
              <a:pathLst>
                <a:path w="906" h="1109" extrusionOk="0">
                  <a:moveTo>
                    <a:pt x="815" y="1"/>
                  </a:moveTo>
                  <a:cubicBezTo>
                    <a:pt x="815" y="1"/>
                    <a:pt x="612" y="23"/>
                    <a:pt x="103" y="23"/>
                  </a:cubicBezTo>
                  <a:cubicBezTo>
                    <a:pt x="35" y="23"/>
                    <a:pt x="1" y="307"/>
                    <a:pt x="1" y="566"/>
                  </a:cubicBezTo>
                  <a:cubicBezTo>
                    <a:pt x="1" y="725"/>
                    <a:pt x="1" y="1098"/>
                    <a:pt x="91" y="1109"/>
                  </a:cubicBezTo>
                  <a:cubicBezTo>
                    <a:pt x="194" y="1109"/>
                    <a:pt x="556" y="1019"/>
                    <a:pt x="634" y="985"/>
                  </a:cubicBezTo>
                  <a:cubicBezTo>
                    <a:pt x="714" y="940"/>
                    <a:pt x="906" y="1"/>
                    <a:pt x="815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9353303" y="2890946"/>
              <a:ext cx="7138" cy="46980"/>
            </a:xfrm>
            <a:custGeom>
              <a:avLst/>
              <a:gdLst/>
              <a:ahLst/>
              <a:cxnLst/>
              <a:rect l="l" t="t" r="r" b="b"/>
              <a:pathLst>
                <a:path w="160" h="1053" extrusionOk="0">
                  <a:moveTo>
                    <a:pt x="114" y="0"/>
                  </a:moveTo>
                  <a:cubicBezTo>
                    <a:pt x="91" y="0"/>
                    <a:pt x="80" y="0"/>
                    <a:pt x="69" y="23"/>
                  </a:cubicBezTo>
                  <a:cubicBezTo>
                    <a:pt x="12" y="181"/>
                    <a:pt x="12" y="351"/>
                    <a:pt x="24" y="520"/>
                  </a:cubicBezTo>
                  <a:cubicBezTo>
                    <a:pt x="24" y="690"/>
                    <a:pt x="1" y="849"/>
                    <a:pt x="24" y="1018"/>
                  </a:cubicBezTo>
                  <a:cubicBezTo>
                    <a:pt x="34" y="1040"/>
                    <a:pt x="46" y="1052"/>
                    <a:pt x="57" y="1052"/>
                  </a:cubicBezTo>
                  <a:cubicBezTo>
                    <a:pt x="80" y="1052"/>
                    <a:pt x="102" y="1030"/>
                    <a:pt x="102" y="1007"/>
                  </a:cubicBezTo>
                  <a:cubicBezTo>
                    <a:pt x="69" y="837"/>
                    <a:pt x="91" y="679"/>
                    <a:pt x="91" y="520"/>
                  </a:cubicBezTo>
                  <a:cubicBezTo>
                    <a:pt x="91" y="351"/>
                    <a:pt x="91" y="193"/>
                    <a:pt x="148" y="45"/>
                  </a:cubicBezTo>
                  <a:cubicBezTo>
                    <a:pt x="159" y="12"/>
                    <a:pt x="137" y="0"/>
                    <a:pt x="114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9360888" y="2890946"/>
              <a:ext cx="7629" cy="43946"/>
            </a:xfrm>
            <a:custGeom>
              <a:avLst/>
              <a:gdLst/>
              <a:ahLst/>
              <a:cxnLst/>
              <a:rect l="l" t="t" r="r" b="b"/>
              <a:pathLst>
                <a:path w="171" h="985" extrusionOk="0">
                  <a:moveTo>
                    <a:pt x="125" y="0"/>
                  </a:moveTo>
                  <a:cubicBezTo>
                    <a:pt x="102" y="0"/>
                    <a:pt x="91" y="12"/>
                    <a:pt x="91" y="34"/>
                  </a:cubicBezTo>
                  <a:cubicBezTo>
                    <a:pt x="0" y="317"/>
                    <a:pt x="23" y="656"/>
                    <a:pt x="35" y="950"/>
                  </a:cubicBezTo>
                  <a:cubicBezTo>
                    <a:pt x="35" y="973"/>
                    <a:pt x="57" y="984"/>
                    <a:pt x="80" y="984"/>
                  </a:cubicBezTo>
                  <a:cubicBezTo>
                    <a:pt x="91" y="984"/>
                    <a:pt x="113" y="973"/>
                    <a:pt x="113" y="950"/>
                  </a:cubicBezTo>
                  <a:cubicBezTo>
                    <a:pt x="102" y="656"/>
                    <a:pt x="68" y="328"/>
                    <a:pt x="158" y="45"/>
                  </a:cubicBezTo>
                  <a:cubicBezTo>
                    <a:pt x="170" y="23"/>
                    <a:pt x="148" y="0"/>
                    <a:pt x="125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9368473" y="2891437"/>
              <a:ext cx="8566" cy="42920"/>
            </a:xfrm>
            <a:custGeom>
              <a:avLst/>
              <a:gdLst/>
              <a:ahLst/>
              <a:cxnLst/>
              <a:rect l="l" t="t" r="r" b="b"/>
              <a:pathLst>
                <a:path w="192" h="962" extrusionOk="0">
                  <a:moveTo>
                    <a:pt x="136" y="1"/>
                  </a:moveTo>
                  <a:cubicBezTo>
                    <a:pt x="113" y="1"/>
                    <a:pt x="102" y="12"/>
                    <a:pt x="102" y="34"/>
                  </a:cubicBezTo>
                  <a:cubicBezTo>
                    <a:pt x="113" y="170"/>
                    <a:pt x="79" y="283"/>
                    <a:pt x="68" y="419"/>
                  </a:cubicBezTo>
                  <a:cubicBezTo>
                    <a:pt x="45" y="589"/>
                    <a:pt x="45" y="747"/>
                    <a:pt x="11" y="916"/>
                  </a:cubicBezTo>
                  <a:cubicBezTo>
                    <a:pt x="0" y="951"/>
                    <a:pt x="34" y="962"/>
                    <a:pt x="56" y="962"/>
                  </a:cubicBezTo>
                  <a:cubicBezTo>
                    <a:pt x="68" y="962"/>
                    <a:pt x="79" y="962"/>
                    <a:pt x="79" y="939"/>
                  </a:cubicBezTo>
                  <a:cubicBezTo>
                    <a:pt x="113" y="792"/>
                    <a:pt x="124" y="634"/>
                    <a:pt x="136" y="476"/>
                  </a:cubicBezTo>
                  <a:cubicBezTo>
                    <a:pt x="147" y="328"/>
                    <a:pt x="192" y="182"/>
                    <a:pt x="169" y="34"/>
                  </a:cubicBezTo>
                  <a:cubicBezTo>
                    <a:pt x="169" y="12"/>
                    <a:pt x="147" y="1"/>
                    <a:pt x="136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9381054" y="2888894"/>
              <a:ext cx="2052" cy="580"/>
            </a:xfrm>
            <a:custGeom>
              <a:avLst/>
              <a:gdLst/>
              <a:ahLst/>
              <a:cxnLst/>
              <a:rect l="l" t="t" r="r" b="b"/>
              <a:pathLst>
                <a:path w="46" h="13" extrusionOk="0">
                  <a:moveTo>
                    <a:pt x="23" y="1"/>
                  </a:moveTo>
                  <a:cubicBezTo>
                    <a:pt x="23" y="1"/>
                    <a:pt x="12" y="1"/>
                    <a:pt x="0" y="13"/>
                  </a:cubicBezTo>
                  <a:cubicBezTo>
                    <a:pt x="23" y="13"/>
                    <a:pt x="35" y="1"/>
                    <a:pt x="46" y="1"/>
                  </a:cubicBezTo>
                  <a:close/>
                </a:path>
              </a:pathLst>
            </a:custGeom>
            <a:solidFill>
              <a:srgbClr val="806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9377039" y="2888894"/>
              <a:ext cx="7629" cy="41938"/>
            </a:xfrm>
            <a:custGeom>
              <a:avLst/>
              <a:gdLst/>
              <a:ahLst/>
              <a:cxnLst/>
              <a:rect l="l" t="t" r="r" b="b"/>
              <a:pathLst>
                <a:path w="171" h="940" extrusionOk="0">
                  <a:moveTo>
                    <a:pt x="136" y="1"/>
                  </a:moveTo>
                  <a:cubicBezTo>
                    <a:pt x="125" y="1"/>
                    <a:pt x="113" y="13"/>
                    <a:pt x="90" y="13"/>
                  </a:cubicBezTo>
                  <a:cubicBezTo>
                    <a:pt x="90" y="13"/>
                    <a:pt x="80" y="23"/>
                    <a:pt x="80" y="35"/>
                  </a:cubicBezTo>
                  <a:cubicBezTo>
                    <a:pt x="90" y="204"/>
                    <a:pt x="102" y="374"/>
                    <a:pt x="80" y="544"/>
                  </a:cubicBezTo>
                  <a:cubicBezTo>
                    <a:pt x="57" y="657"/>
                    <a:pt x="23" y="782"/>
                    <a:pt x="12" y="905"/>
                  </a:cubicBezTo>
                  <a:cubicBezTo>
                    <a:pt x="0" y="928"/>
                    <a:pt x="23" y="940"/>
                    <a:pt x="45" y="940"/>
                  </a:cubicBezTo>
                  <a:cubicBezTo>
                    <a:pt x="57" y="940"/>
                    <a:pt x="80" y="928"/>
                    <a:pt x="80" y="905"/>
                  </a:cubicBezTo>
                  <a:cubicBezTo>
                    <a:pt x="102" y="759"/>
                    <a:pt x="147" y="623"/>
                    <a:pt x="158" y="487"/>
                  </a:cubicBezTo>
                  <a:cubicBezTo>
                    <a:pt x="170" y="340"/>
                    <a:pt x="170" y="182"/>
                    <a:pt x="158" y="35"/>
                  </a:cubicBezTo>
                  <a:cubicBezTo>
                    <a:pt x="158" y="23"/>
                    <a:pt x="147" y="13"/>
                    <a:pt x="136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9222268" y="2690668"/>
              <a:ext cx="142188" cy="140850"/>
            </a:xfrm>
            <a:custGeom>
              <a:avLst/>
              <a:gdLst/>
              <a:ahLst/>
              <a:cxnLst/>
              <a:rect l="l" t="t" r="r" b="b"/>
              <a:pathLst>
                <a:path w="3187" h="3157" extrusionOk="0">
                  <a:moveTo>
                    <a:pt x="1750" y="0"/>
                  </a:moveTo>
                  <a:cubicBezTo>
                    <a:pt x="1750" y="0"/>
                    <a:pt x="66" y="1232"/>
                    <a:pt x="31" y="1583"/>
                  </a:cubicBezTo>
                  <a:cubicBezTo>
                    <a:pt x="1" y="1916"/>
                    <a:pt x="810" y="2201"/>
                    <a:pt x="2339" y="2201"/>
                  </a:cubicBezTo>
                  <a:cubicBezTo>
                    <a:pt x="2473" y="2201"/>
                    <a:pt x="2612" y="2198"/>
                    <a:pt x="2757" y="2194"/>
                  </a:cubicBezTo>
                  <a:cubicBezTo>
                    <a:pt x="2757" y="2194"/>
                    <a:pt x="2919" y="3156"/>
                    <a:pt x="3022" y="3156"/>
                  </a:cubicBezTo>
                  <a:cubicBezTo>
                    <a:pt x="3024" y="3156"/>
                    <a:pt x="3026" y="3156"/>
                    <a:pt x="3028" y="3155"/>
                  </a:cubicBezTo>
                  <a:cubicBezTo>
                    <a:pt x="3130" y="3109"/>
                    <a:pt x="3187" y="1628"/>
                    <a:pt x="3142" y="1628"/>
                  </a:cubicBezTo>
                  <a:cubicBezTo>
                    <a:pt x="3085" y="1628"/>
                    <a:pt x="1501" y="1504"/>
                    <a:pt x="1501" y="1504"/>
                  </a:cubicBezTo>
                  <a:lnTo>
                    <a:pt x="2723" y="814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9266526" y="2690668"/>
              <a:ext cx="91372" cy="72678"/>
            </a:xfrm>
            <a:custGeom>
              <a:avLst/>
              <a:gdLst/>
              <a:ahLst/>
              <a:cxnLst/>
              <a:rect l="l" t="t" r="r" b="b"/>
              <a:pathLst>
                <a:path w="2048" h="1629" extrusionOk="0">
                  <a:moveTo>
                    <a:pt x="758" y="0"/>
                  </a:moveTo>
                  <a:cubicBezTo>
                    <a:pt x="758" y="0"/>
                    <a:pt x="713" y="11"/>
                    <a:pt x="509" y="192"/>
                  </a:cubicBezTo>
                  <a:cubicBezTo>
                    <a:pt x="679" y="373"/>
                    <a:pt x="894" y="837"/>
                    <a:pt x="906" y="905"/>
                  </a:cubicBezTo>
                  <a:cubicBezTo>
                    <a:pt x="928" y="1018"/>
                    <a:pt x="1" y="1583"/>
                    <a:pt x="1" y="1583"/>
                  </a:cubicBezTo>
                  <a:lnTo>
                    <a:pt x="2036" y="1628"/>
                  </a:lnTo>
                  <a:lnTo>
                    <a:pt x="2047" y="1617"/>
                  </a:lnTo>
                  <a:cubicBezTo>
                    <a:pt x="1685" y="1594"/>
                    <a:pt x="509" y="1504"/>
                    <a:pt x="509" y="1504"/>
                  </a:cubicBezTo>
                  <a:lnTo>
                    <a:pt x="1731" y="814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9297846" y="2511090"/>
              <a:ext cx="117561" cy="220086"/>
            </a:xfrm>
            <a:custGeom>
              <a:avLst/>
              <a:gdLst/>
              <a:ahLst/>
              <a:cxnLst/>
              <a:rect l="l" t="t" r="r" b="b"/>
              <a:pathLst>
                <a:path w="2635" h="4933" extrusionOk="0">
                  <a:moveTo>
                    <a:pt x="1346" y="0"/>
                  </a:moveTo>
                  <a:cubicBezTo>
                    <a:pt x="930" y="0"/>
                    <a:pt x="563" y="422"/>
                    <a:pt x="498" y="655"/>
                  </a:cubicBezTo>
                  <a:cubicBezTo>
                    <a:pt x="407" y="972"/>
                    <a:pt x="0" y="4059"/>
                    <a:pt x="0" y="4059"/>
                  </a:cubicBezTo>
                  <a:cubicBezTo>
                    <a:pt x="0" y="4059"/>
                    <a:pt x="667" y="4794"/>
                    <a:pt x="961" y="4907"/>
                  </a:cubicBezTo>
                  <a:cubicBezTo>
                    <a:pt x="1012" y="4924"/>
                    <a:pt x="1088" y="4932"/>
                    <a:pt x="1165" y="4932"/>
                  </a:cubicBezTo>
                  <a:cubicBezTo>
                    <a:pt x="1241" y="4932"/>
                    <a:pt x="1317" y="4924"/>
                    <a:pt x="1368" y="4907"/>
                  </a:cubicBezTo>
                  <a:cubicBezTo>
                    <a:pt x="1707" y="4782"/>
                    <a:pt x="2510" y="4126"/>
                    <a:pt x="2510" y="4126"/>
                  </a:cubicBezTo>
                  <a:cubicBezTo>
                    <a:pt x="2510" y="4126"/>
                    <a:pt x="2634" y="1480"/>
                    <a:pt x="2036" y="485"/>
                  </a:cubicBezTo>
                  <a:cubicBezTo>
                    <a:pt x="1819" y="128"/>
                    <a:pt x="1575" y="0"/>
                    <a:pt x="1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9328096" y="2547854"/>
              <a:ext cx="86285" cy="183323"/>
            </a:xfrm>
            <a:custGeom>
              <a:avLst/>
              <a:gdLst/>
              <a:ahLst/>
              <a:cxnLst/>
              <a:rect l="l" t="t" r="r" b="b"/>
              <a:pathLst>
                <a:path w="1934" h="4109" extrusionOk="0">
                  <a:moveTo>
                    <a:pt x="1516" y="0"/>
                  </a:moveTo>
                  <a:cubicBezTo>
                    <a:pt x="1481" y="702"/>
                    <a:pt x="1323" y="1414"/>
                    <a:pt x="1120" y="2081"/>
                  </a:cubicBezTo>
                  <a:cubicBezTo>
                    <a:pt x="893" y="2839"/>
                    <a:pt x="498" y="3416"/>
                    <a:pt x="1" y="3890"/>
                  </a:cubicBezTo>
                  <a:cubicBezTo>
                    <a:pt x="102" y="3981"/>
                    <a:pt x="204" y="4049"/>
                    <a:pt x="283" y="4083"/>
                  </a:cubicBezTo>
                  <a:cubicBezTo>
                    <a:pt x="334" y="4100"/>
                    <a:pt x="410" y="4108"/>
                    <a:pt x="487" y="4108"/>
                  </a:cubicBezTo>
                  <a:cubicBezTo>
                    <a:pt x="563" y="4108"/>
                    <a:pt x="639" y="4100"/>
                    <a:pt x="690" y="4083"/>
                  </a:cubicBezTo>
                  <a:cubicBezTo>
                    <a:pt x="1029" y="3958"/>
                    <a:pt x="1832" y="3302"/>
                    <a:pt x="1832" y="3302"/>
                  </a:cubicBezTo>
                  <a:cubicBezTo>
                    <a:pt x="1832" y="3302"/>
                    <a:pt x="1934" y="1166"/>
                    <a:pt x="15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9326088" y="2503417"/>
              <a:ext cx="56527" cy="67681"/>
            </a:xfrm>
            <a:custGeom>
              <a:avLst/>
              <a:gdLst/>
              <a:ahLst/>
              <a:cxnLst/>
              <a:rect l="l" t="t" r="r" b="b"/>
              <a:pathLst>
                <a:path w="1267" h="1517" extrusionOk="0">
                  <a:moveTo>
                    <a:pt x="760" y="0"/>
                  </a:moveTo>
                  <a:cubicBezTo>
                    <a:pt x="476" y="0"/>
                    <a:pt x="169" y="81"/>
                    <a:pt x="169" y="81"/>
                  </a:cubicBezTo>
                  <a:cubicBezTo>
                    <a:pt x="169" y="81"/>
                    <a:pt x="0" y="1506"/>
                    <a:pt x="622" y="1517"/>
                  </a:cubicBezTo>
                  <a:cubicBezTo>
                    <a:pt x="626" y="1517"/>
                    <a:pt x="631" y="1517"/>
                    <a:pt x="635" y="1517"/>
                  </a:cubicBezTo>
                  <a:cubicBezTo>
                    <a:pt x="1245" y="1517"/>
                    <a:pt x="1267" y="711"/>
                    <a:pt x="1232" y="262"/>
                  </a:cubicBezTo>
                  <a:cubicBezTo>
                    <a:pt x="1217" y="56"/>
                    <a:pt x="996" y="0"/>
                    <a:pt x="760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9200942" y="2274539"/>
              <a:ext cx="294682" cy="271304"/>
            </a:xfrm>
            <a:custGeom>
              <a:avLst/>
              <a:gdLst/>
              <a:ahLst/>
              <a:cxnLst/>
              <a:rect l="l" t="t" r="r" b="b"/>
              <a:pathLst>
                <a:path w="6605" h="6081" extrusionOk="0">
                  <a:moveTo>
                    <a:pt x="3318" y="1"/>
                  </a:moveTo>
                  <a:cubicBezTo>
                    <a:pt x="3238" y="1"/>
                    <a:pt x="3158" y="3"/>
                    <a:pt x="3077" y="9"/>
                  </a:cubicBezTo>
                  <a:cubicBezTo>
                    <a:pt x="1324" y="145"/>
                    <a:pt x="1" y="1603"/>
                    <a:pt x="114" y="3277"/>
                  </a:cubicBezTo>
                  <a:cubicBezTo>
                    <a:pt x="232" y="4867"/>
                    <a:pt x="1617" y="6080"/>
                    <a:pt x="3258" y="6080"/>
                  </a:cubicBezTo>
                  <a:cubicBezTo>
                    <a:pt x="3344" y="6080"/>
                    <a:pt x="3430" y="6077"/>
                    <a:pt x="3517" y="6070"/>
                  </a:cubicBezTo>
                  <a:cubicBezTo>
                    <a:pt x="5281" y="5946"/>
                    <a:pt x="6605" y="4487"/>
                    <a:pt x="6480" y="2814"/>
                  </a:cubicBezTo>
                  <a:cubicBezTo>
                    <a:pt x="6362" y="1217"/>
                    <a:pt x="4977" y="1"/>
                    <a:pt x="3318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9346254" y="2274896"/>
              <a:ext cx="148880" cy="268493"/>
            </a:xfrm>
            <a:custGeom>
              <a:avLst/>
              <a:gdLst/>
              <a:ahLst/>
              <a:cxnLst/>
              <a:rect l="l" t="t" r="r" b="b"/>
              <a:pathLst>
                <a:path w="3337" h="6018" extrusionOk="0">
                  <a:moveTo>
                    <a:pt x="70" y="0"/>
                  </a:moveTo>
                  <a:cubicBezTo>
                    <a:pt x="47" y="0"/>
                    <a:pt x="24" y="1"/>
                    <a:pt x="1" y="1"/>
                  </a:cubicBezTo>
                  <a:cubicBezTo>
                    <a:pt x="645" y="408"/>
                    <a:pt x="1290" y="849"/>
                    <a:pt x="1730" y="1482"/>
                  </a:cubicBezTo>
                  <a:cubicBezTo>
                    <a:pt x="2228" y="2195"/>
                    <a:pt x="2364" y="3088"/>
                    <a:pt x="2172" y="3947"/>
                  </a:cubicBezTo>
                  <a:cubicBezTo>
                    <a:pt x="1934" y="4897"/>
                    <a:pt x="1380" y="5553"/>
                    <a:pt x="667" y="6017"/>
                  </a:cubicBezTo>
                  <a:cubicBezTo>
                    <a:pt x="2217" y="5711"/>
                    <a:pt x="3336" y="4354"/>
                    <a:pt x="3223" y="2806"/>
                  </a:cubicBezTo>
                  <a:cubicBezTo>
                    <a:pt x="3112" y="1210"/>
                    <a:pt x="1724" y="0"/>
                    <a:pt x="70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9179258" y="2225730"/>
              <a:ext cx="132016" cy="110244"/>
            </a:xfrm>
            <a:custGeom>
              <a:avLst/>
              <a:gdLst/>
              <a:ahLst/>
              <a:cxnLst/>
              <a:rect l="l" t="t" r="r" b="b"/>
              <a:pathLst>
                <a:path w="2959" h="2471" extrusionOk="0">
                  <a:moveTo>
                    <a:pt x="1936" y="1"/>
                  </a:moveTo>
                  <a:cubicBezTo>
                    <a:pt x="1803" y="1"/>
                    <a:pt x="1652" y="20"/>
                    <a:pt x="1482" y="63"/>
                  </a:cubicBezTo>
                  <a:cubicBezTo>
                    <a:pt x="0" y="447"/>
                    <a:pt x="804" y="2121"/>
                    <a:pt x="1233" y="2471"/>
                  </a:cubicBezTo>
                  <a:lnTo>
                    <a:pt x="2940" y="1126"/>
                  </a:lnTo>
                  <a:cubicBezTo>
                    <a:pt x="2940" y="1126"/>
                    <a:pt x="2958" y="1"/>
                    <a:pt x="1936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9238775" y="2246655"/>
              <a:ext cx="580" cy="4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12" y="1"/>
                  </a:lnTo>
                  <a:cubicBezTo>
                    <a:pt x="1" y="1"/>
                    <a:pt x="1" y="1"/>
                    <a:pt x="1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9212542" y="2250492"/>
              <a:ext cx="21549" cy="70224"/>
            </a:xfrm>
            <a:custGeom>
              <a:avLst/>
              <a:gdLst/>
              <a:ahLst/>
              <a:cxnLst/>
              <a:rect l="l" t="t" r="r" b="b"/>
              <a:pathLst>
                <a:path w="483" h="1574" extrusionOk="0">
                  <a:moveTo>
                    <a:pt x="128" y="0"/>
                  </a:moveTo>
                  <a:cubicBezTo>
                    <a:pt x="127" y="0"/>
                    <a:pt x="125" y="1"/>
                    <a:pt x="125" y="5"/>
                  </a:cubicBezTo>
                  <a:cubicBezTo>
                    <a:pt x="1" y="526"/>
                    <a:pt x="12" y="1159"/>
                    <a:pt x="419" y="1566"/>
                  </a:cubicBezTo>
                  <a:cubicBezTo>
                    <a:pt x="425" y="1571"/>
                    <a:pt x="431" y="1573"/>
                    <a:pt x="438" y="1573"/>
                  </a:cubicBezTo>
                  <a:cubicBezTo>
                    <a:pt x="459" y="1573"/>
                    <a:pt x="482" y="1549"/>
                    <a:pt x="465" y="1532"/>
                  </a:cubicBezTo>
                  <a:cubicBezTo>
                    <a:pt x="216" y="1023"/>
                    <a:pt x="91" y="571"/>
                    <a:pt x="136" y="5"/>
                  </a:cubicBezTo>
                  <a:cubicBezTo>
                    <a:pt x="136" y="5"/>
                    <a:pt x="131" y="0"/>
                    <a:pt x="128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9268668" y="2229389"/>
              <a:ext cx="37254" cy="51887"/>
            </a:xfrm>
            <a:custGeom>
              <a:avLst/>
              <a:gdLst/>
              <a:ahLst/>
              <a:cxnLst/>
              <a:rect l="l" t="t" r="r" b="b"/>
              <a:pathLst>
                <a:path w="835" h="1163" extrusionOk="0">
                  <a:moveTo>
                    <a:pt x="14" y="0"/>
                  </a:moveTo>
                  <a:cubicBezTo>
                    <a:pt x="6" y="0"/>
                    <a:pt x="0" y="17"/>
                    <a:pt x="9" y="26"/>
                  </a:cubicBezTo>
                  <a:cubicBezTo>
                    <a:pt x="224" y="150"/>
                    <a:pt x="383" y="320"/>
                    <a:pt x="507" y="534"/>
                  </a:cubicBezTo>
                  <a:cubicBezTo>
                    <a:pt x="620" y="727"/>
                    <a:pt x="642" y="953"/>
                    <a:pt x="745" y="1145"/>
                  </a:cubicBezTo>
                  <a:cubicBezTo>
                    <a:pt x="748" y="1157"/>
                    <a:pt x="756" y="1162"/>
                    <a:pt x="765" y="1162"/>
                  </a:cubicBezTo>
                  <a:cubicBezTo>
                    <a:pt x="782" y="1162"/>
                    <a:pt x="801" y="1145"/>
                    <a:pt x="801" y="1122"/>
                  </a:cubicBezTo>
                  <a:cubicBezTo>
                    <a:pt x="835" y="659"/>
                    <a:pt x="405" y="195"/>
                    <a:pt x="21" y="3"/>
                  </a:cubicBezTo>
                  <a:cubicBezTo>
                    <a:pt x="19" y="1"/>
                    <a:pt x="16" y="0"/>
                    <a:pt x="14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9256086" y="2233850"/>
              <a:ext cx="30160" cy="56973"/>
            </a:xfrm>
            <a:custGeom>
              <a:avLst/>
              <a:gdLst/>
              <a:ahLst/>
              <a:cxnLst/>
              <a:rect l="l" t="t" r="r" b="b"/>
              <a:pathLst>
                <a:path w="676" h="1277" extrusionOk="0">
                  <a:moveTo>
                    <a:pt x="7" y="0"/>
                  </a:moveTo>
                  <a:cubicBezTo>
                    <a:pt x="4" y="0"/>
                    <a:pt x="0" y="8"/>
                    <a:pt x="9" y="17"/>
                  </a:cubicBezTo>
                  <a:cubicBezTo>
                    <a:pt x="393" y="367"/>
                    <a:pt x="449" y="774"/>
                    <a:pt x="562" y="1260"/>
                  </a:cubicBezTo>
                  <a:cubicBezTo>
                    <a:pt x="568" y="1271"/>
                    <a:pt x="580" y="1276"/>
                    <a:pt x="591" y="1276"/>
                  </a:cubicBezTo>
                  <a:cubicBezTo>
                    <a:pt x="606" y="1276"/>
                    <a:pt x="619" y="1268"/>
                    <a:pt x="619" y="1249"/>
                  </a:cubicBezTo>
                  <a:cubicBezTo>
                    <a:pt x="676" y="751"/>
                    <a:pt x="404" y="288"/>
                    <a:pt x="9" y="5"/>
                  </a:cubicBezTo>
                  <a:cubicBezTo>
                    <a:pt x="9" y="2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9226685" y="2243130"/>
              <a:ext cx="28197" cy="72276"/>
            </a:xfrm>
            <a:custGeom>
              <a:avLst/>
              <a:gdLst/>
              <a:ahLst/>
              <a:cxnLst/>
              <a:rect l="l" t="t" r="r" b="b"/>
              <a:pathLst>
                <a:path w="632" h="1620" extrusionOk="0">
                  <a:moveTo>
                    <a:pt x="102" y="0"/>
                  </a:moveTo>
                  <a:cubicBezTo>
                    <a:pt x="0" y="532"/>
                    <a:pt x="23" y="1324"/>
                    <a:pt x="566" y="1618"/>
                  </a:cubicBezTo>
                  <a:cubicBezTo>
                    <a:pt x="570" y="1619"/>
                    <a:pt x="575" y="1620"/>
                    <a:pt x="579" y="1620"/>
                  </a:cubicBezTo>
                  <a:cubicBezTo>
                    <a:pt x="608" y="1620"/>
                    <a:pt x="632" y="1591"/>
                    <a:pt x="623" y="1561"/>
                  </a:cubicBezTo>
                  <a:cubicBezTo>
                    <a:pt x="452" y="1335"/>
                    <a:pt x="294" y="1165"/>
                    <a:pt x="193" y="894"/>
                  </a:cubicBezTo>
                  <a:cubicBezTo>
                    <a:pt x="102" y="611"/>
                    <a:pt x="91" y="294"/>
                    <a:pt x="113" y="12"/>
                  </a:cubicBezTo>
                  <a:cubicBezTo>
                    <a:pt x="113" y="0"/>
                    <a:pt x="102" y="0"/>
                    <a:pt x="10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9239311" y="2239739"/>
              <a:ext cx="32212" cy="60007"/>
            </a:xfrm>
            <a:custGeom>
              <a:avLst/>
              <a:gdLst/>
              <a:ahLst/>
              <a:cxnLst/>
              <a:rect l="l" t="t" r="r" b="b"/>
              <a:pathLst>
                <a:path w="722" h="1345" extrusionOk="0">
                  <a:moveTo>
                    <a:pt x="51" y="0"/>
                  </a:moveTo>
                  <a:cubicBezTo>
                    <a:pt x="48" y="0"/>
                    <a:pt x="46" y="3"/>
                    <a:pt x="46" y="8"/>
                  </a:cubicBezTo>
                  <a:cubicBezTo>
                    <a:pt x="0" y="473"/>
                    <a:pt x="192" y="1139"/>
                    <a:pt x="656" y="1343"/>
                  </a:cubicBezTo>
                  <a:cubicBezTo>
                    <a:pt x="660" y="1344"/>
                    <a:pt x="664" y="1345"/>
                    <a:pt x="667" y="1345"/>
                  </a:cubicBezTo>
                  <a:cubicBezTo>
                    <a:pt x="697" y="1345"/>
                    <a:pt x="722" y="1307"/>
                    <a:pt x="701" y="1287"/>
                  </a:cubicBezTo>
                  <a:cubicBezTo>
                    <a:pt x="328" y="958"/>
                    <a:pt x="68" y="506"/>
                    <a:pt x="56" y="8"/>
                  </a:cubicBezTo>
                  <a:cubicBezTo>
                    <a:pt x="56" y="3"/>
                    <a:pt x="54" y="0"/>
                    <a:pt x="5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9220126" y="2270881"/>
              <a:ext cx="90345" cy="65629"/>
            </a:xfrm>
            <a:custGeom>
              <a:avLst/>
              <a:gdLst/>
              <a:ahLst/>
              <a:cxnLst/>
              <a:rect l="l" t="t" r="r" b="b"/>
              <a:pathLst>
                <a:path w="2025" h="1471" extrusionOk="0">
                  <a:moveTo>
                    <a:pt x="1991" y="1"/>
                  </a:moveTo>
                  <a:cubicBezTo>
                    <a:pt x="735" y="34"/>
                    <a:pt x="1" y="1323"/>
                    <a:pt x="1" y="1323"/>
                  </a:cubicBezTo>
                  <a:lnTo>
                    <a:pt x="192" y="1471"/>
                  </a:lnTo>
                  <a:lnTo>
                    <a:pt x="2024" y="408"/>
                  </a:lnTo>
                  <a:lnTo>
                    <a:pt x="1991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9292760" y="2238089"/>
              <a:ext cx="43946" cy="52512"/>
            </a:xfrm>
            <a:custGeom>
              <a:avLst/>
              <a:gdLst/>
              <a:ahLst/>
              <a:cxnLst/>
              <a:rect l="l" t="t" r="r" b="b"/>
              <a:pathLst>
                <a:path w="985" h="1177" extrusionOk="0">
                  <a:moveTo>
                    <a:pt x="984" y="0"/>
                  </a:moveTo>
                  <a:lnTo>
                    <a:pt x="453" y="690"/>
                  </a:lnTo>
                  <a:lnTo>
                    <a:pt x="532" y="35"/>
                  </a:lnTo>
                  <a:lnTo>
                    <a:pt x="1" y="102"/>
                  </a:lnTo>
                  <a:lnTo>
                    <a:pt x="215" y="973"/>
                  </a:lnTo>
                  <a:cubicBezTo>
                    <a:pt x="215" y="973"/>
                    <a:pt x="916" y="1176"/>
                    <a:pt x="928" y="1176"/>
                  </a:cubicBezTo>
                  <a:cubicBezTo>
                    <a:pt x="939" y="1165"/>
                    <a:pt x="984" y="0"/>
                    <a:pt x="984" y="0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9177741" y="2269141"/>
              <a:ext cx="301240" cy="191978"/>
            </a:xfrm>
            <a:custGeom>
              <a:avLst/>
              <a:gdLst/>
              <a:ahLst/>
              <a:cxnLst/>
              <a:rect l="l" t="t" r="r" b="b"/>
              <a:pathLst>
                <a:path w="6752" h="4303" extrusionOk="0">
                  <a:moveTo>
                    <a:pt x="4079" y="0"/>
                  </a:moveTo>
                  <a:cubicBezTo>
                    <a:pt x="3899" y="0"/>
                    <a:pt x="3708" y="16"/>
                    <a:pt x="3506" y="51"/>
                  </a:cubicBezTo>
                  <a:cubicBezTo>
                    <a:pt x="3506" y="51"/>
                    <a:pt x="1742" y="51"/>
                    <a:pt x="826" y="1724"/>
                  </a:cubicBezTo>
                  <a:cubicBezTo>
                    <a:pt x="1" y="3229"/>
                    <a:pt x="860" y="4302"/>
                    <a:pt x="860" y="4302"/>
                  </a:cubicBezTo>
                  <a:cubicBezTo>
                    <a:pt x="860" y="4302"/>
                    <a:pt x="1233" y="3986"/>
                    <a:pt x="1335" y="2980"/>
                  </a:cubicBezTo>
                  <a:cubicBezTo>
                    <a:pt x="1335" y="2980"/>
                    <a:pt x="3031" y="1939"/>
                    <a:pt x="3653" y="831"/>
                  </a:cubicBezTo>
                  <a:cubicBezTo>
                    <a:pt x="3653" y="831"/>
                    <a:pt x="4965" y="1882"/>
                    <a:pt x="6751" y="1950"/>
                  </a:cubicBezTo>
                  <a:cubicBezTo>
                    <a:pt x="6751" y="1950"/>
                    <a:pt x="6076" y="0"/>
                    <a:pt x="407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9213077" y="2293099"/>
              <a:ext cx="114527" cy="104979"/>
            </a:xfrm>
            <a:custGeom>
              <a:avLst/>
              <a:gdLst/>
              <a:ahLst/>
              <a:cxnLst/>
              <a:rect l="l" t="t" r="r" b="b"/>
              <a:pathLst>
                <a:path w="2567" h="2353" extrusionOk="0">
                  <a:moveTo>
                    <a:pt x="2567" y="0"/>
                  </a:moveTo>
                  <a:cubicBezTo>
                    <a:pt x="2069" y="1029"/>
                    <a:pt x="1074" y="1877"/>
                    <a:pt x="23" y="2307"/>
                  </a:cubicBezTo>
                  <a:cubicBezTo>
                    <a:pt x="0" y="2318"/>
                    <a:pt x="11" y="2352"/>
                    <a:pt x="46" y="2352"/>
                  </a:cubicBezTo>
                  <a:cubicBezTo>
                    <a:pt x="1131" y="2069"/>
                    <a:pt x="2160" y="1018"/>
                    <a:pt x="256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9221643" y="2282972"/>
              <a:ext cx="105470" cy="97439"/>
            </a:xfrm>
            <a:custGeom>
              <a:avLst/>
              <a:gdLst/>
              <a:ahLst/>
              <a:cxnLst/>
              <a:rect l="l" t="t" r="r" b="b"/>
              <a:pathLst>
                <a:path w="2364" h="2184" extrusionOk="0">
                  <a:moveTo>
                    <a:pt x="2316" y="0"/>
                  </a:moveTo>
                  <a:cubicBezTo>
                    <a:pt x="1833" y="0"/>
                    <a:pt x="1179" y="427"/>
                    <a:pt x="849" y="747"/>
                  </a:cubicBezTo>
                  <a:cubicBezTo>
                    <a:pt x="452" y="1120"/>
                    <a:pt x="80" y="1607"/>
                    <a:pt x="0" y="2150"/>
                  </a:cubicBezTo>
                  <a:cubicBezTo>
                    <a:pt x="0" y="2171"/>
                    <a:pt x="15" y="2184"/>
                    <a:pt x="28" y="2184"/>
                  </a:cubicBezTo>
                  <a:cubicBezTo>
                    <a:pt x="35" y="2184"/>
                    <a:pt x="41" y="2180"/>
                    <a:pt x="45" y="2172"/>
                  </a:cubicBezTo>
                  <a:cubicBezTo>
                    <a:pt x="249" y="1686"/>
                    <a:pt x="475" y="1278"/>
                    <a:pt x="849" y="894"/>
                  </a:cubicBezTo>
                  <a:cubicBezTo>
                    <a:pt x="1256" y="464"/>
                    <a:pt x="1821" y="238"/>
                    <a:pt x="2364" y="12"/>
                  </a:cubicBezTo>
                  <a:cubicBezTo>
                    <a:pt x="2364" y="12"/>
                    <a:pt x="2364" y="1"/>
                    <a:pt x="2352" y="1"/>
                  </a:cubicBezTo>
                  <a:cubicBezTo>
                    <a:pt x="2340" y="1"/>
                    <a:pt x="2328" y="0"/>
                    <a:pt x="2316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9235251" y="2294572"/>
              <a:ext cx="87847" cy="90881"/>
            </a:xfrm>
            <a:custGeom>
              <a:avLst/>
              <a:gdLst/>
              <a:ahLst/>
              <a:cxnLst/>
              <a:rect l="l" t="t" r="r" b="b"/>
              <a:pathLst>
                <a:path w="1969" h="2037" extrusionOk="0">
                  <a:moveTo>
                    <a:pt x="1934" y="1"/>
                  </a:moveTo>
                  <a:cubicBezTo>
                    <a:pt x="1132" y="442"/>
                    <a:pt x="238" y="1064"/>
                    <a:pt x="1" y="2003"/>
                  </a:cubicBezTo>
                  <a:cubicBezTo>
                    <a:pt x="1" y="2024"/>
                    <a:pt x="20" y="2037"/>
                    <a:pt x="36" y="2037"/>
                  </a:cubicBezTo>
                  <a:cubicBezTo>
                    <a:pt x="45" y="2037"/>
                    <a:pt x="53" y="2033"/>
                    <a:pt x="57" y="2025"/>
                  </a:cubicBezTo>
                  <a:cubicBezTo>
                    <a:pt x="464" y="1143"/>
                    <a:pt x="1132" y="521"/>
                    <a:pt x="1946" y="35"/>
                  </a:cubicBezTo>
                  <a:cubicBezTo>
                    <a:pt x="1968" y="23"/>
                    <a:pt x="1946" y="1"/>
                    <a:pt x="1934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9340677" y="2293590"/>
              <a:ext cx="128714" cy="51263"/>
            </a:xfrm>
            <a:custGeom>
              <a:avLst/>
              <a:gdLst/>
              <a:ahLst/>
              <a:cxnLst/>
              <a:rect l="l" t="t" r="r" b="b"/>
              <a:pathLst>
                <a:path w="2885" h="1149" extrusionOk="0">
                  <a:moveTo>
                    <a:pt x="23" y="0"/>
                  </a:moveTo>
                  <a:cubicBezTo>
                    <a:pt x="13" y="0"/>
                    <a:pt x="1" y="12"/>
                    <a:pt x="13" y="12"/>
                  </a:cubicBezTo>
                  <a:cubicBezTo>
                    <a:pt x="625" y="546"/>
                    <a:pt x="1555" y="1148"/>
                    <a:pt x="2429" y="1148"/>
                  </a:cubicBezTo>
                  <a:cubicBezTo>
                    <a:pt x="2572" y="1148"/>
                    <a:pt x="2713" y="1132"/>
                    <a:pt x="2850" y="1097"/>
                  </a:cubicBezTo>
                  <a:cubicBezTo>
                    <a:pt x="2885" y="1086"/>
                    <a:pt x="2873" y="1052"/>
                    <a:pt x="2850" y="1040"/>
                  </a:cubicBezTo>
                  <a:cubicBezTo>
                    <a:pt x="2319" y="995"/>
                    <a:pt x="1855" y="973"/>
                    <a:pt x="1347" y="781"/>
                  </a:cubicBezTo>
                  <a:cubicBezTo>
                    <a:pt x="883" y="588"/>
                    <a:pt x="431" y="306"/>
                    <a:pt x="2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9343711" y="2277395"/>
              <a:ext cx="111805" cy="54430"/>
            </a:xfrm>
            <a:custGeom>
              <a:avLst/>
              <a:gdLst/>
              <a:ahLst/>
              <a:cxnLst/>
              <a:rect l="l" t="t" r="r" b="b"/>
              <a:pathLst>
                <a:path w="2506" h="1220" extrusionOk="0">
                  <a:moveTo>
                    <a:pt x="380" y="1"/>
                  </a:moveTo>
                  <a:cubicBezTo>
                    <a:pt x="257" y="1"/>
                    <a:pt x="134" y="12"/>
                    <a:pt x="12" y="36"/>
                  </a:cubicBezTo>
                  <a:cubicBezTo>
                    <a:pt x="1" y="46"/>
                    <a:pt x="1" y="58"/>
                    <a:pt x="12" y="58"/>
                  </a:cubicBezTo>
                  <a:cubicBezTo>
                    <a:pt x="71" y="54"/>
                    <a:pt x="129" y="52"/>
                    <a:pt x="186" y="52"/>
                  </a:cubicBezTo>
                  <a:cubicBezTo>
                    <a:pt x="616" y="52"/>
                    <a:pt x="1014" y="165"/>
                    <a:pt x="1403" y="375"/>
                  </a:cubicBezTo>
                  <a:cubicBezTo>
                    <a:pt x="1799" y="589"/>
                    <a:pt x="2093" y="929"/>
                    <a:pt x="2443" y="1212"/>
                  </a:cubicBezTo>
                  <a:cubicBezTo>
                    <a:pt x="2448" y="1217"/>
                    <a:pt x="2455" y="1219"/>
                    <a:pt x="2461" y="1219"/>
                  </a:cubicBezTo>
                  <a:cubicBezTo>
                    <a:pt x="2483" y="1219"/>
                    <a:pt x="2506" y="1195"/>
                    <a:pt x="2488" y="1177"/>
                  </a:cubicBezTo>
                  <a:cubicBezTo>
                    <a:pt x="2036" y="499"/>
                    <a:pt x="1200" y="1"/>
                    <a:pt x="38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9356337" y="2291538"/>
              <a:ext cx="95922" cy="37387"/>
            </a:xfrm>
            <a:custGeom>
              <a:avLst/>
              <a:gdLst/>
              <a:ahLst/>
              <a:cxnLst/>
              <a:rect l="l" t="t" r="r" b="b"/>
              <a:pathLst>
                <a:path w="2150" h="838" extrusionOk="0">
                  <a:moveTo>
                    <a:pt x="12" y="1"/>
                  </a:moveTo>
                  <a:cubicBezTo>
                    <a:pt x="12" y="1"/>
                    <a:pt x="1" y="13"/>
                    <a:pt x="12" y="13"/>
                  </a:cubicBezTo>
                  <a:cubicBezTo>
                    <a:pt x="328" y="227"/>
                    <a:pt x="668" y="420"/>
                    <a:pt x="1019" y="566"/>
                  </a:cubicBezTo>
                  <a:cubicBezTo>
                    <a:pt x="1304" y="685"/>
                    <a:pt x="1659" y="837"/>
                    <a:pt x="1977" y="837"/>
                  </a:cubicBezTo>
                  <a:cubicBezTo>
                    <a:pt x="2024" y="837"/>
                    <a:pt x="2070" y="834"/>
                    <a:pt x="2115" y="827"/>
                  </a:cubicBezTo>
                  <a:cubicBezTo>
                    <a:pt x="2138" y="815"/>
                    <a:pt x="2149" y="770"/>
                    <a:pt x="2115" y="770"/>
                  </a:cubicBezTo>
                  <a:cubicBezTo>
                    <a:pt x="1358" y="612"/>
                    <a:pt x="725" y="295"/>
                    <a:pt x="1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9221822" y="2397143"/>
              <a:ext cx="8432" cy="46087"/>
            </a:xfrm>
            <a:custGeom>
              <a:avLst/>
              <a:gdLst/>
              <a:ahLst/>
              <a:cxnLst/>
              <a:rect l="l" t="t" r="r" b="b"/>
              <a:pathLst>
                <a:path w="189" h="1033" extrusionOk="0">
                  <a:moveTo>
                    <a:pt x="132" y="0"/>
                  </a:moveTo>
                  <a:cubicBezTo>
                    <a:pt x="127" y="0"/>
                    <a:pt x="121" y="3"/>
                    <a:pt x="121" y="9"/>
                  </a:cubicBezTo>
                  <a:cubicBezTo>
                    <a:pt x="144" y="348"/>
                    <a:pt x="64" y="676"/>
                    <a:pt x="8" y="1004"/>
                  </a:cubicBezTo>
                  <a:cubicBezTo>
                    <a:pt x="0" y="1018"/>
                    <a:pt x="16" y="1032"/>
                    <a:pt x="31" y="1032"/>
                  </a:cubicBezTo>
                  <a:cubicBezTo>
                    <a:pt x="40" y="1032"/>
                    <a:pt x="49" y="1028"/>
                    <a:pt x="53" y="1015"/>
                  </a:cubicBezTo>
                  <a:cubicBezTo>
                    <a:pt x="177" y="699"/>
                    <a:pt x="189" y="348"/>
                    <a:pt x="144" y="9"/>
                  </a:cubicBezTo>
                  <a:cubicBezTo>
                    <a:pt x="144" y="3"/>
                    <a:pt x="138" y="0"/>
                    <a:pt x="13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9207500" y="2401470"/>
              <a:ext cx="6915" cy="40377"/>
            </a:xfrm>
            <a:custGeom>
              <a:avLst/>
              <a:gdLst/>
              <a:ahLst/>
              <a:cxnLst/>
              <a:rect l="l" t="t" r="r" b="b"/>
              <a:pathLst>
                <a:path w="155" h="905" extrusionOk="0">
                  <a:moveTo>
                    <a:pt x="103" y="1"/>
                  </a:moveTo>
                  <a:cubicBezTo>
                    <a:pt x="97" y="1"/>
                    <a:pt x="91" y="4"/>
                    <a:pt x="91" y="14"/>
                  </a:cubicBezTo>
                  <a:cubicBezTo>
                    <a:pt x="0" y="285"/>
                    <a:pt x="0" y="602"/>
                    <a:pt x="91" y="884"/>
                  </a:cubicBezTo>
                  <a:cubicBezTo>
                    <a:pt x="96" y="899"/>
                    <a:pt x="109" y="905"/>
                    <a:pt x="121" y="905"/>
                  </a:cubicBezTo>
                  <a:cubicBezTo>
                    <a:pt x="138" y="905"/>
                    <a:pt x="154" y="893"/>
                    <a:pt x="148" y="873"/>
                  </a:cubicBezTo>
                  <a:cubicBezTo>
                    <a:pt x="103" y="590"/>
                    <a:pt x="46" y="308"/>
                    <a:pt x="114" y="14"/>
                  </a:cubicBezTo>
                  <a:cubicBezTo>
                    <a:pt x="120" y="7"/>
                    <a:pt x="112" y="1"/>
                    <a:pt x="10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9215085" y="2408252"/>
              <a:ext cx="4551" cy="44213"/>
            </a:xfrm>
            <a:custGeom>
              <a:avLst/>
              <a:gdLst/>
              <a:ahLst/>
              <a:cxnLst/>
              <a:rect l="l" t="t" r="r" b="b"/>
              <a:pathLst>
                <a:path w="102" h="991" extrusionOk="0">
                  <a:moveTo>
                    <a:pt x="96" y="0"/>
                  </a:moveTo>
                  <a:cubicBezTo>
                    <a:pt x="94" y="0"/>
                    <a:pt x="91" y="3"/>
                    <a:pt x="91" y="8"/>
                  </a:cubicBezTo>
                  <a:cubicBezTo>
                    <a:pt x="11" y="325"/>
                    <a:pt x="1" y="631"/>
                    <a:pt x="23" y="958"/>
                  </a:cubicBezTo>
                  <a:cubicBezTo>
                    <a:pt x="28" y="980"/>
                    <a:pt x="46" y="991"/>
                    <a:pt x="64" y="991"/>
                  </a:cubicBezTo>
                  <a:cubicBezTo>
                    <a:pt x="83" y="991"/>
                    <a:pt x="102" y="977"/>
                    <a:pt x="102" y="947"/>
                  </a:cubicBezTo>
                  <a:cubicBezTo>
                    <a:pt x="91" y="642"/>
                    <a:pt x="57" y="325"/>
                    <a:pt x="102" y="8"/>
                  </a:cubicBezTo>
                  <a:cubicBezTo>
                    <a:pt x="102" y="3"/>
                    <a:pt x="99" y="0"/>
                    <a:pt x="96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9176403" y="2442606"/>
              <a:ext cx="70001" cy="58178"/>
            </a:xfrm>
            <a:custGeom>
              <a:avLst/>
              <a:gdLst/>
              <a:ahLst/>
              <a:cxnLst/>
              <a:rect l="l" t="t" r="r" b="b"/>
              <a:pathLst>
                <a:path w="1569" h="1304" extrusionOk="0">
                  <a:moveTo>
                    <a:pt x="669" y="1"/>
                  </a:moveTo>
                  <a:cubicBezTo>
                    <a:pt x="543" y="1"/>
                    <a:pt x="414" y="44"/>
                    <a:pt x="302" y="166"/>
                  </a:cubicBezTo>
                  <a:cubicBezTo>
                    <a:pt x="0" y="495"/>
                    <a:pt x="423" y="1304"/>
                    <a:pt x="1073" y="1304"/>
                  </a:cubicBezTo>
                  <a:cubicBezTo>
                    <a:pt x="1228" y="1304"/>
                    <a:pt x="1395" y="1258"/>
                    <a:pt x="1569" y="1150"/>
                  </a:cubicBezTo>
                  <a:lnTo>
                    <a:pt x="1240" y="233"/>
                  </a:lnTo>
                  <a:cubicBezTo>
                    <a:pt x="1240" y="233"/>
                    <a:pt x="963" y="1"/>
                    <a:pt x="669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9197551" y="2464155"/>
              <a:ext cx="41804" cy="30918"/>
            </a:xfrm>
            <a:custGeom>
              <a:avLst/>
              <a:gdLst/>
              <a:ahLst/>
              <a:cxnLst/>
              <a:rect l="l" t="t" r="r" b="b"/>
              <a:pathLst>
                <a:path w="937" h="693" extrusionOk="0">
                  <a:moveTo>
                    <a:pt x="698" y="271"/>
                  </a:moveTo>
                  <a:cubicBezTo>
                    <a:pt x="766" y="350"/>
                    <a:pt x="801" y="441"/>
                    <a:pt x="846" y="519"/>
                  </a:cubicBezTo>
                  <a:cubicBezTo>
                    <a:pt x="793" y="559"/>
                    <a:pt x="714" y="591"/>
                    <a:pt x="639" y="591"/>
                  </a:cubicBezTo>
                  <a:cubicBezTo>
                    <a:pt x="585" y="591"/>
                    <a:pt x="533" y="574"/>
                    <a:pt x="495" y="531"/>
                  </a:cubicBezTo>
                  <a:cubicBezTo>
                    <a:pt x="416" y="452"/>
                    <a:pt x="472" y="350"/>
                    <a:pt x="552" y="316"/>
                  </a:cubicBezTo>
                  <a:cubicBezTo>
                    <a:pt x="597" y="293"/>
                    <a:pt x="653" y="282"/>
                    <a:pt x="698" y="271"/>
                  </a:cubicBezTo>
                  <a:close/>
                  <a:moveTo>
                    <a:pt x="327" y="0"/>
                  </a:moveTo>
                  <a:cubicBezTo>
                    <a:pt x="223" y="0"/>
                    <a:pt x="117" y="28"/>
                    <a:pt x="20" y="90"/>
                  </a:cubicBezTo>
                  <a:cubicBezTo>
                    <a:pt x="0" y="100"/>
                    <a:pt x="6" y="126"/>
                    <a:pt x="23" y="126"/>
                  </a:cubicBezTo>
                  <a:cubicBezTo>
                    <a:pt x="26" y="126"/>
                    <a:pt x="29" y="126"/>
                    <a:pt x="32" y="124"/>
                  </a:cubicBezTo>
                  <a:cubicBezTo>
                    <a:pt x="105" y="103"/>
                    <a:pt x="180" y="92"/>
                    <a:pt x="255" y="92"/>
                  </a:cubicBezTo>
                  <a:cubicBezTo>
                    <a:pt x="386" y="92"/>
                    <a:pt x="515" y="128"/>
                    <a:pt x="631" y="215"/>
                  </a:cubicBezTo>
                  <a:cubicBezTo>
                    <a:pt x="642" y="215"/>
                    <a:pt x="642" y="225"/>
                    <a:pt x="653" y="225"/>
                  </a:cubicBezTo>
                  <a:cubicBezTo>
                    <a:pt x="585" y="225"/>
                    <a:pt x="517" y="225"/>
                    <a:pt x="450" y="271"/>
                  </a:cubicBezTo>
                  <a:cubicBezTo>
                    <a:pt x="371" y="328"/>
                    <a:pt x="348" y="441"/>
                    <a:pt x="382" y="542"/>
                  </a:cubicBezTo>
                  <a:cubicBezTo>
                    <a:pt x="415" y="651"/>
                    <a:pt x="503" y="692"/>
                    <a:pt x="602" y="692"/>
                  </a:cubicBezTo>
                  <a:cubicBezTo>
                    <a:pt x="708" y="692"/>
                    <a:pt x="826" y="646"/>
                    <a:pt x="902" y="587"/>
                  </a:cubicBezTo>
                  <a:cubicBezTo>
                    <a:pt x="905" y="590"/>
                    <a:pt x="909" y="592"/>
                    <a:pt x="913" y="592"/>
                  </a:cubicBezTo>
                  <a:cubicBezTo>
                    <a:pt x="924" y="592"/>
                    <a:pt x="936" y="581"/>
                    <a:pt x="936" y="565"/>
                  </a:cubicBezTo>
                  <a:cubicBezTo>
                    <a:pt x="911" y="230"/>
                    <a:pt x="625" y="0"/>
                    <a:pt x="327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9267552" y="2429801"/>
              <a:ext cx="51976" cy="48452"/>
            </a:xfrm>
            <a:custGeom>
              <a:avLst/>
              <a:gdLst/>
              <a:ahLst/>
              <a:cxnLst/>
              <a:rect l="l" t="t" r="r" b="b"/>
              <a:pathLst>
                <a:path w="1165" h="1086" extrusionOk="0">
                  <a:moveTo>
                    <a:pt x="623" y="0"/>
                  </a:moveTo>
                  <a:cubicBezTo>
                    <a:pt x="541" y="0"/>
                    <a:pt x="459" y="20"/>
                    <a:pt x="385" y="57"/>
                  </a:cubicBezTo>
                  <a:cubicBezTo>
                    <a:pt x="136" y="148"/>
                    <a:pt x="1" y="397"/>
                    <a:pt x="68" y="656"/>
                  </a:cubicBezTo>
                  <a:cubicBezTo>
                    <a:pt x="102" y="792"/>
                    <a:pt x="182" y="939"/>
                    <a:pt x="317" y="1007"/>
                  </a:cubicBezTo>
                  <a:cubicBezTo>
                    <a:pt x="408" y="1052"/>
                    <a:pt x="521" y="1086"/>
                    <a:pt x="622" y="1086"/>
                  </a:cubicBezTo>
                  <a:lnTo>
                    <a:pt x="634" y="1086"/>
                  </a:lnTo>
                  <a:cubicBezTo>
                    <a:pt x="747" y="1075"/>
                    <a:pt x="770" y="1063"/>
                    <a:pt x="871" y="1018"/>
                  </a:cubicBezTo>
                  <a:cubicBezTo>
                    <a:pt x="1041" y="950"/>
                    <a:pt x="1165" y="736"/>
                    <a:pt x="1154" y="555"/>
                  </a:cubicBezTo>
                  <a:cubicBezTo>
                    <a:pt x="1142" y="362"/>
                    <a:pt x="1074" y="181"/>
                    <a:pt x="893" y="80"/>
                  </a:cubicBezTo>
                  <a:cubicBezTo>
                    <a:pt x="809" y="26"/>
                    <a:pt x="716" y="0"/>
                    <a:pt x="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9431514" y="2419450"/>
              <a:ext cx="36897" cy="36897"/>
            </a:xfrm>
            <a:custGeom>
              <a:avLst/>
              <a:gdLst/>
              <a:ahLst/>
              <a:cxnLst/>
              <a:rect l="l" t="t" r="r" b="b"/>
              <a:pathLst>
                <a:path w="827" h="827" extrusionOk="0">
                  <a:moveTo>
                    <a:pt x="388" y="0"/>
                  </a:moveTo>
                  <a:cubicBezTo>
                    <a:pt x="359" y="0"/>
                    <a:pt x="331" y="5"/>
                    <a:pt x="306" y="18"/>
                  </a:cubicBezTo>
                  <a:cubicBezTo>
                    <a:pt x="204" y="51"/>
                    <a:pt x="125" y="108"/>
                    <a:pt x="68" y="210"/>
                  </a:cubicBezTo>
                  <a:cubicBezTo>
                    <a:pt x="12" y="300"/>
                    <a:pt x="0" y="402"/>
                    <a:pt x="23" y="515"/>
                  </a:cubicBezTo>
                  <a:cubicBezTo>
                    <a:pt x="46" y="617"/>
                    <a:pt x="113" y="707"/>
                    <a:pt x="204" y="775"/>
                  </a:cubicBezTo>
                  <a:cubicBezTo>
                    <a:pt x="266" y="814"/>
                    <a:pt x="334" y="827"/>
                    <a:pt x="403" y="827"/>
                  </a:cubicBezTo>
                  <a:cubicBezTo>
                    <a:pt x="434" y="827"/>
                    <a:pt x="466" y="824"/>
                    <a:pt x="498" y="820"/>
                  </a:cubicBezTo>
                  <a:cubicBezTo>
                    <a:pt x="656" y="798"/>
                    <a:pt x="758" y="674"/>
                    <a:pt x="804" y="538"/>
                  </a:cubicBezTo>
                  <a:lnTo>
                    <a:pt x="804" y="515"/>
                  </a:lnTo>
                  <a:cubicBezTo>
                    <a:pt x="826" y="413"/>
                    <a:pt x="826" y="300"/>
                    <a:pt x="769" y="210"/>
                  </a:cubicBezTo>
                  <a:cubicBezTo>
                    <a:pt x="713" y="119"/>
                    <a:pt x="634" y="51"/>
                    <a:pt x="532" y="29"/>
                  </a:cubicBezTo>
                  <a:cubicBezTo>
                    <a:pt x="489" y="15"/>
                    <a:pt x="438" y="0"/>
                    <a:pt x="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9297846" y="2371846"/>
              <a:ext cx="14634" cy="9637"/>
            </a:xfrm>
            <a:custGeom>
              <a:avLst/>
              <a:gdLst/>
              <a:ahLst/>
              <a:cxnLst/>
              <a:rect l="l" t="t" r="r" b="b"/>
              <a:pathLst>
                <a:path w="328" h="216" extrusionOk="0">
                  <a:moveTo>
                    <a:pt x="165" y="1"/>
                  </a:moveTo>
                  <a:cubicBezTo>
                    <a:pt x="148" y="1"/>
                    <a:pt x="130" y="3"/>
                    <a:pt x="113" y="10"/>
                  </a:cubicBezTo>
                  <a:cubicBezTo>
                    <a:pt x="56" y="33"/>
                    <a:pt x="0" y="90"/>
                    <a:pt x="11" y="169"/>
                  </a:cubicBezTo>
                  <a:cubicBezTo>
                    <a:pt x="22" y="201"/>
                    <a:pt x="48" y="215"/>
                    <a:pt x="76" y="215"/>
                  </a:cubicBezTo>
                  <a:cubicBezTo>
                    <a:pt x="107" y="215"/>
                    <a:pt x="140" y="198"/>
                    <a:pt x="158" y="169"/>
                  </a:cubicBezTo>
                  <a:cubicBezTo>
                    <a:pt x="181" y="135"/>
                    <a:pt x="214" y="135"/>
                    <a:pt x="260" y="135"/>
                  </a:cubicBezTo>
                  <a:cubicBezTo>
                    <a:pt x="317" y="123"/>
                    <a:pt x="328" y="45"/>
                    <a:pt x="271" y="22"/>
                  </a:cubicBezTo>
                  <a:cubicBezTo>
                    <a:pt x="240" y="14"/>
                    <a:pt x="203" y="1"/>
                    <a:pt x="165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9404789" y="2360781"/>
              <a:ext cx="13161" cy="7495"/>
            </a:xfrm>
            <a:custGeom>
              <a:avLst/>
              <a:gdLst/>
              <a:ahLst/>
              <a:cxnLst/>
              <a:rect l="l" t="t" r="r" b="b"/>
              <a:pathLst>
                <a:path w="295" h="168" extrusionOk="0">
                  <a:moveTo>
                    <a:pt x="133" y="1"/>
                  </a:moveTo>
                  <a:cubicBezTo>
                    <a:pt x="115" y="1"/>
                    <a:pt x="97" y="4"/>
                    <a:pt x="79" y="9"/>
                  </a:cubicBezTo>
                  <a:cubicBezTo>
                    <a:pt x="23" y="32"/>
                    <a:pt x="0" y="77"/>
                    <a:pt x="11" y="134"/>
                  </a:cubicBezTo>
                  <a:cubicBezTo>
                    <a:pt x="20" y="142"/>
                    <a:pt x="33" y="150"/>
                    <a:pt x="44" y="150"/>
                  </a:cubicBezTo>
                  <a:cubicBezTo>
                    <a:pt x="49" y="150"/>
                    <a:pt x="53" y="149"/>
                    <a:pt x="56" y="145"/>
                  </a:cubicBezTo>
                  <a:lnTo>
                    <a:pt x="113" y="145"/>
                  </a:lnTo>
                  <a:cubicBezTo>
                    <a:pt x="147" y="157"/>
                    <a:pt x="170" y="168"/>
                    <a:pt x="204" y="168"/>
                  </a:cubicBezTo>
                  <a:cubicBezTo>
                    <a:pt x="249" y="157"/>
                    <a:pt x="294" y="112"/>
                    <a:pt x="260" y="66"/>
                  </a:cubicBezTo>
                  <a:cubicBezTo>
                    <a:pt x="235" y="24"/>
                    <a:pt x="185" y="1"/>
                    <a:pt x="13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9305877" y="2398213"/>
              <a:ext cx="40466" cy="26814"/>
            </a:xfrm>
            <a:custGeom>
              <a:avLst/>
              <a:gdLst/>
              <a:ahLst/>
              <a:cxnLst/>
              <a:rect l="l" t="t" r="r" b="b"/>
              <a:pathLst>
                <a:path w="907" h="601" extrusionOk="0">
                  <a:moveTo>
                    <a:pt x="365" y="1"/>
                  </a:moveTo>
                  <a:cubicBezTo>
                    <a:pt x="334" y="1"/>
                    <a:pt x="303" y="3"/>
                    <a:pt x="272" y="7"/>
                  </a:cubicBezTo>
                  <a:cubicBezTo>
                    <a:pt x="24" y="42"/>
                    <a:pt x="1" y="346"/>
                    <a:pt x="1" y="550"/>
                  </a:cubicBezTo>
                  <a:cubicBezTo>
                    <a:pt x="1" y="584"/>
                    <a:pt x="29" y="601"/>
                    <a:pt x="58" y="601"/>
                  </a:cubicBezTo>
                  <a:cubicBezTo>
                    <a:pt x="86" y="601"/>
                    <a:pt x="114" y="584"/>
                    <a:pt x="114" y="550"/>
                  </a:cubicBezTo>
                  <a:cubicBezTo>
                    <a:pt x="102" y="392"/>
                    <a:pt x="102" y="188"/>
                    <a:pt x="261" y="120"/>
                  </a:cubicBezTo>
                  <a:cubicBezTo>
                    <a:pt x="303" y="101"/>
                    <a:pt x="347" y="93"/>
                    <a:pt x="391" y="93"/>
                  </a:cubicBezTo>
                  <a:cubicBezTo>
                    <a:pt x="557" y="93"/>
                    <a:pt x="721" y="215"/>
                    <a:pt x="793" y="358"/>
                  </a:cubicBezTo>
                  <a:cubicBezTo>
                    <a:pt x="802" y="375"/>
                    <a:pt x="817" y="381"/>
                    <a:pt x="832" y="381"/>
                  </a:cubicBezTo>
                  <a:cubicBezTo>
                    <a:pt x="868" y="381"/>
                    <a:pt x="907" y="342"/>
                    <a:pt x="883" y="301"/>
                  </a:cubicBezTo>
                  <a:cubicBezTo>
                    <a:pt x="774" y="103"/>
                    <a:pt x="579" y="1"/>
                    <a:pt x="365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9401220" y="2383178"/>
              <a:ext cx="30918" cy="22218"/>
            </a:xfrm>
            <a:custGeom>
              <a:avLst/>
              <a:gdLst/>
              <a:ahLst/>
              <a:cxnLst/>
              <a:rect l="l" t="t" r="r" b="b"/>
              <a:pathLst>
                <a:path w="693" h="498" extrusionOk="0">
                  <a:moveTo>
                    <a:pt x="305" y="1"/>
                  </a:moveTo>
                  <a:cubicBezTo>
                    <a:pt x="273" y="1"/>
                    <a:pt x="239" y="6"/>
                    <a:pt x="204" y="17"/>
                  </a:cubicBezTo>
                  <a:cubicBezTo>
                    <a:pt x="35" y="73"/>
                    <a:pt x="13" y="299"/>
                    <a:pt x="1" y="446"/>
                  </a:cubicBezTo>
                  <a:cubicBezTo>
                    <a:pt x="1" y="480"/>
                    <a:pt x="29" y="497"/>
                    <a:pt x="57" y="497"/>
                  </a:cubicBezTo>
                  <a:cubicBezTo>
                    <a:pt x="86" y="497"/>
                    <a:pt x="114" y="480"/>
                    <a:pt x="114" y="446"/>
                  </a:cubicBezTo>
                  <a:cubicBezTo>
                    <a:pt x="114" y="333"/>
                    <a:pt x="114" y="186"/>
                    <a:pt x="227" y="130"/>
                  </a:cubicBezTo>
                  <a:cubicBezTo>
                    <a:pt x="256" y="110"/>
                    <a:pt x="285" y="101"/>
                    <a:pt x="313" y="101"/>
                  </a:cubicBezTo>
                  <a:cubicBezTo>
                    <a:pt x="429" y="101"/>
                    <a:pt x="532" y="245"/>
                    <a:pt x="578" y="344"/>
                  </a:cubicBezTo>
                  <a:cubicBezTo>
                    <a:pt x="588" y="361"/>
                    <a:pt x="603" y="368"/>
                    <a:pt x="618" y="368"/>
                  </a:cubicBezTo>
                  <a:cubicBezTo>
                    <a:pt x="654" y="368"/>
                    <a:pt x="692" y="328"/>
                    <a:pt x="668" y="288"/>
                  </a:cubicBezTo>
                  <a:cubicBezTo>
                    <a:pt x="602" y="136"/>
                    <a:pt x="472" y="1"/>
                    <a:pt x="305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9327560" y="2463352"/>
              <a:ext cx="54073" cy="36450"/>
            </a:xfrm>
            <a:custGeom>
              <a:avLst/>
              <a:gdLst/>
              <a:ahLst/>
              <a:cxnLst/>
              <a:rect l="l" t="t" r="r" b="b"/>
              <a:pathLst>
                <a:path w="1212" h="817" extrusionOk="0">
                  <a:moveTo>
                    <a:pt x="75" y="1"/>
                  </a:moveTo>
                  <a:cubicBezTo>
                    <a:pt x="49" y="1"/>
                    <a:pt x="23" y="18"/>
                    <a:pt x="23" y="52"/>
                  </a:cubicBezTo>
                  <a:cubicBezTo>
                    <a:pt x="1" y="311"/>
                    <a:pt x="80" y="549"/>
                    <a:pt x="284" y="708"/>
                  </a:cubicBezTo>
                  <a:cubicBezTo>
                    <a:pt x="387" y="786"/>
                    <a:pt x="495" y="816"/>
                    <a:pt x="604" y="816"/>
                  </a:cubicBezTo>
                  <a:cubicBezTo>
                    <a:pt x="792" y="816"/>
                    <a:pt x="982" y="726"/>
                    <a:pt x="1154" y="640"/>
                  </a:cubicBezTo>
                  <a:cubicBezTo>
                    <a:pt x="1212" y="611"/>
                    <a:pt x="1180" y="542"/>
                    <a:pt x="1128" y="542"/>
                  </a:cubicBezTo>
                  <a:cubicBezTo>
                    <a:pt x="1119" y="542"/>
                    <a:pt x="1109" y="544"/>
                    <a:pt x="1098" y="549"/>
                  </a:cubicBezTo>
                  <a:cubicBezTo>
                    <a:pt x="942" y="634"/>
                    <a:pt x="791" y="706"/>
                    <a:pt x="633" y="706"/>
                  </a:cubicBezTo>
                  <a:cubicBezTo>
                    <a:pt x="538" y="706"/>
                    <a:pt x="441" y="680"/>
                    <a:pt x="340" y="617"/>
                  </a:cubicBezTo>
                  <a:cubicBezTo>
                    <a:pt x="148" y="504"/>
                    <a:pt x="114" y="255"/>
                    <a:pt x="126" y="52"/>
                  </a:cubicBezTo>
                  <a:cubicBezTo>
                    <a:pt x="126" y="18"/>
                    <a:pt x="100" y="1"/>
                    <a:pt x="75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9376949" y="2425607"/>
              <a:ext cx="32926" cy="25297"/>
            </a:xfrm>
            <a:custGeom>
              <a:avLst/>
              <a:gdLst/>
              <a:ahLst/>
              <a:cxnLst/>
              <a:rect l="l" t="t" r="r" b="b"/>
              <a:pathLst>
                <a:path w="738" h="567" extrusionOk="0">
                  <a:moveTo>
                    <a:pt x="385" y="1"/>
                  </a:moveTo>
                  <a:cubicBezTo>
                    <a:pt x="271" y="1"/>
                    <a:pt x="150" y="46"/>
                    <a:pt x="59" y="94"/>
                  </a:cubicBezTo>
                  <a:cubicBezTo>
                    <a:pt x="1" y="114"/>
                    <a:pt x="34" y="192"/>
                    <a:pt x="80" y="192"/>
                  </a:cubicBezTo>
                  <a:cubicBezTo>
                    <a:pt x="88" y="192"/>
                    <a:pt x="96" y="190"/>
                    <a:pt x="104" y="185"/>
                  </a:cubicBezTo>
                  <a:cubicBezTo>
                    <a:pt x="181" y="147"/>
                    <a:pt x="278" y="109"/>
                    <a:pt x="367" y="109"/>
                  </a:cubicBezTo>
                  <a:cubicBezTo>
                    <a:pt x="410" y="109"/>
                    <a:pt x="452" y="118"/>
                    <a:pt x="489" y="140"/>
                  </a:cubicBezTo>
                  <a:cubicBezTo>
                    <a:pt x="635" y="197"/>
                    <a:pt x="545" y="388"/>
                    <a:pt x="489" y="491"/>
                  </a:cubicBezTo>
                  <a:cubicBezTo>
                    <a:pt x="465" y="528"/>
                    <a:pt x="505" y="567"/>
                    <a:pt x="543" y="567"/>
                  </a:cubicBezTo>
                  <a:cubicBezTo>
                    <a:pt x="561" y="567"/>
                    <a:pt x="579" y="558"/>
                    <a:pt x="590" y="536"/>
                  </a:cubicBezTo>
                  <a:cubicBezTo>
                    <a:pt x="670" y="400"/>
                    <a:pt x="737" y="185"/>
                    <a:pt x="579" y="61"/>
                  </a:cubicBezTo>
                  <a:cubicBezTo>
                    <a:pt x="523" y="18"/>
                    <a:pt x="456" y="1"/>
                    <a:pt x="385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9348752" y="2762766"/>
              <a:ext cx="15704" cy="68707"/>
            </a:xfrm>
            <a:custGeom>
              <a:avLst/>
              <a:gdLst/>
              <a:ahLst/>
              <a:cxnLst/>
              <a:rect l="l" t="t" r="r" b="b"/>
              <a:pathLst>
                <a:path w="352" h="1540" extrusionOk="0">
                  <a:moveTo>
                    <a:pt x="126" y="1"/>
                  </a:moveTo>
                  <a:cubicBezTo>
                    <a:pt x="216" y="453"/>
                    <a:pt x="80" y="838"/>
                    <a:pt x="1" y="996"/>
                  </a:cubicBezTo>
                  <a:cubicBezTo>
                    <a:pt x="56" y="1257"/>
                    <a:pt x="131" y="1540"/>
                    <a:pt x="187" y="1540"/>
                  </a:cubicBezTo>
                  <a:cubicBezTo>
                    <a:pt x="189" y="1540"/>
                    <a:pt x="191" y="1539"/>
                    <a:pt x="193" y="1539"/>
                  </a:cubicBezTo>
                  <a:cubicBezTo>
                    <a:pt x="295" y="1493"/>
                    <a:pt x="352" y="12"/>
                    <a:pt x="307" y="12"/>
                  </a:cubicBezTo>
                  <a:cubicBezTo>
                    <a:pt x="295" y="12"/>
                    <a:pt x="227" y="1"/>
                    <a:pt x="126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9292760" y="2756252"/>
              <a:ext cx="65138" cy="36941"/>
            </a:xfrm>
            <a:custGeom>
              <a:avLst/>
              <a:gdLst/>
              <a:ahLst/>
              <a:cxnLst/>
              <a:rect l="l" t="t" r="r" b="b"/>
              <a:pathLst>
                <a:path w="1460" h="828" extrusionOk="0">
                  <a:moveTo>
                    <a:pt x="333" y="0"/>
                  </a:moveTo>
                  <a:cubicBezTo>
                    <a:pt x="242" y="0"/>
                    <a:pt x="167" y="11"/>
                    <a:pt x="148" y="45"/>
                  </a:cubicBezTo>
                  <a:cubicBezTo>
                    <a:pt x="91" y="124"/>
                    <a:pt x="1" y="644"/>
                    <a:pt x="12" y="701"/>
                  </a:cubicBezTo>
                  <a:cubicBezTo>
                    <a:pt x="34" y="769"/>
                    <a:pt x="250" y="792"/>
                    <a:pt x="431" y="814"/>
                  </a:cubicBezTo>
                  <a:cubicBezTo>
                    <a:pt x="529" y="821"/>
                    <a:pt x="742" y="827"/>
                    <a:pt x="908" y="827"/>
                  </a:cubicBezTo>
                  <a:cubicBezTo>
                    <a:pt x="1027" y="827"/>
                    <a:pt x="1122" y="824"/>
                    <a:pt x="1132" y="814"/>
                  </a:cubicBezTo>
                  <a:cubicBezTo>
                    <a:pt x="1154" y="780"/>
                    <a:pt x="1177" y="724"/>
                    <a:pt x="1177" y="724"/>
                  </a:cubicBezTo>
                  <a:cubicBezTo>
                    <a:pt x="1177" y="724"/>
                    <a:pt x="1459" y="226"/>
                    <a:pt x="1459" y="147"/>
                  </a:cubicBezTo>
                  <a:cubicBezTo>
                    <a:pt x="1448" y="79"/>
                    <a:pt x="860" y="56"/>
                    <a:pt x="702" y="34"/>
                  </a:cubicBezTo>
                  <a:cubicBezTo>
                    <a:pt x="611" y="21"/>
                    <a:pt x="457" y="0"/>
                    <a:pt x="33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9302888" y="2758751"/>
              <a:ext cx="50950" cy="8611"/>
            </a:xfrm>
            <a:custGeom>
              <a:avLst/>
              <a:gdLst/>
              <a:ahLst/>
              <a:cxnLst/>
              <a:rect l="l" t="t" r="r" b="b"/>
              <a:pathLst>
                <a:path w="1142" h="193" extrusionOk="0">
                  <a:moveTo>
                    <a:pt x="34" y="0"/>
                  </a:moveTo>
                  <a:cubicBezTo>
                    <a:pt x="0" y="0"/>
                    <a:pt x="0" y="68"/>
                    <a:pt x="45" y="68"/>
                  </a:cubicBezTo>
                  <a:cubicBezTo>
                    <a:pt x="215" y="91"/>
                    <a:pt x="385" y="102"/>
                    <a:pt x="554" y="125"/>
                  </a:cubicBezTo>
                  <a:cubicBezTo>
                    <a:pt x="724" y="148"/>
                    <a:pt x="905" y="148"/>
                    <a:pt x="1074" y="193"/>
                  </a:cubicBezTo>
                  <a:lnTo>
                    <a:pt x="1086" y="193"/>
                  </a:lnTo>
                  <a:cubicBezTo>
                    <a:pt x="1131" y="193"/>
                    <a:pt x="1142" y="136"/>
                    <a:pt x="1097" y="125"/>
                  </a:cubicBezTo>
                  <a:cubicBezTo>
                    <a:pt x="927" y="80"/>
                    <a:pt x="746" y="80"/>
                    <a:pt x="576" y="57"/>
                  </a:cubicBezTo>
                  <a:cubicBezTo>
                    <a:pt x="395" y="23"/>
                    <a:pt x="215" y="12"/>
                    <a:pt x="45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9298292" y="2767317"/>
              <a:ext cx="52066" cy="7629"/>
            </a:xfrm>
            <a:custGeom>
              <a:avLst/>
              <a:gdLst/>
              <a:ahLst/>
              <a:cxnLst/>
              <a:rect l="l" t="t" r="r" b="b"/>
              <a:pathLst>
                <a:path w="1167" h="171" extrusionOk="0">
                  <a:moveTo>
                    <a:pt x="58" y="1"/>
                  </a:moveTo>
                  <a:cubicBezTo>
                    <a:pt x="13" y="1"/>
                    <a:pt x="1" y="57"/>
                    <a:pt x="46" y="69"/>
                  </a:cubicBezTo>
                  <a:cubicBezTo>
                    <a:pt x="397" y="125"/>
                    <a:pt x="747" y="102"/>
                    <a:pt x="1098" y="170"/>
                  </a:cubicBezTo>
                  <a:lnTo>
                    <a:pt x="1109" y="170"/>
                  </a:lnTo>
                  <a:cubicBezTo>
                    <a:pt x="1144" y="170"/>
                    <a:pt x="1166" y="114"/>
                    <a:pt x="1121" y="102"/>
                  </a:cubicBezTo>
                  <a:cubicBezTo>
                    <a:pt x="770" y="24"/>
                    <a:pt x="408" y="57"/>
                    <a:pt x="69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9296285" y="2773875"/>
              <a:ext cx="50504" cy="10128"/>
            </a:xfrm>
            <a:custGeom>
              <a:avLst/>
              <a:gdLst/>
              <a:ahLst/>
              <a:cxnLst/>
              <a:rect l="l" t="t" r="r" b="b"/>
              <a:pathLst>
                <a:path w="1132" h="227" extrusionOk="0">
                  <a:moveTo>
                    <a:pt x="58" y="1"/>
                  </a:moveTo>
                  <a:cubicBezTo>
                    <a:pt x="23" y="1"/>
                    <a:pt x="1" y="46"/>
                    <a:pt x="35" y="68"/>
                  </a:cubicBezTo>
                  <a:cubicBezTo>
                    <a:pt x="374" y="227"/>
                    <a:pt x="702" y="171"/>
                    <a:pt x="1064" y="227"/>
                  </a:cubicBezTo>
                  <a:cubicBezTo>
                    <a:pt x="1109" y="227"/>
                    <a:pt x="1132" y="159"/>
                    <a:pt x="1086" y="148"/>
                  </a:cubicBezTo>
                  <a:cubicBezTo>
                    <a:pt x="736" y="103"/>
                    <a:pt x="408" y="148"/>
                    <a:pt x="80" y="1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9296285" y="2782977"/>
              <a:ext cx="44437" cy="7629"/>
            </a:xfrm>
            <a:custGeom>
              <a:avLst/>
              <a:gdLst/>
              <a:ahLst/>
              <a:cxnLst/>
              <a:rect l="l" t="t" r="r" b="b"/>
              <a:pathLst>
                <a:path w="996" h="171" extrusionOk="0">
                  <a:moveTo>
                    <a:pt x="58" y="0"/>
                  </a:moveTo>
                  <a:cubicBezTo>
                    <a:pt x="23" y="0"/>
                    <a:pt x="1" y="68"/>
                    <a:pt x="46" y="80"/>
                  </a:cubicBezTo>
                  <a:cubicBezTo>
                    <a:pt x="352" y="148"/>
                    <a:pt x="646" y="148"/>
                    <a:pt x="951" y="170"/>
                  </a:cubicBezTo>
                  <a:cubicBezTo>
                    <a:pt x="996" y="170"/>
                    <a:pt x="996" y="91"/>
                    <a:pt x="951" y="91"/>
                  </a:cubicBezTo>
                  <a:cubicBezTo>
                    <a:pt x="657" y="68"/>
                    <a:pt x="363" y="68"/>
                    <a:pt x="69" y="0"/>
                  </a:cubicBezTo>
                  <a:close/>
                </a:path>
              </a:pathLst>
            </a:custGeom>
            <a:solidFill>
              <a:srgbClr val="17253A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CD71297-AFE7-B399-7CF5-584CBA55297B}"/>
              </a:ext>
            </a:extLst>
          </p:cNvPr>
          <p:cNvSpPr txBox="1"/>
          <p:nvPr/>
        </p:nvSpPr>
        <p:spPr>
          <a:xfrm>
            <a:off x="80263" y="190151"/>
            <a:ext cx="561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rvo" panose="020B0604020202020204" charset="0"/>
              </a:rPr>
              <a:t>TIME MANAGEMENT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51C05-69CD-4171-4F2F-03B38BC95BAE}"/>
              </a:ext>
            </a:extLst>
          </p:cNvPr>
          <p:cNvSpPr txBox="1"/>
          <p:nvPr/>
        </p:nvSpPr>
        <p:spPr>
          <a:xfrm>
            <a:off x="268000" y="190151"/>
            <a:ext cx="39140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" sz="800" dirty="0">
              <a:solidFill>
                <a:schemeClr val="accent2">
                  <a:lumMod val="75000"/>
                </a:schemeClr>
              </a:solidFill>
              <a:latin typeface="Arvo" panose="020B0604020202020204" charset="0"/>
            </a:endParaRPr>
          </a:p>
          <a:p>
            <a:endParaRPr lang="en-IN" sz="12000" dirty="0">
              <a:solidFill>
                <a:schemeClr val="accent2">
                  <a:lumMod val="75000"/>
                </a:schemeClr>
              </a:solidFill>
              <a:latin typeface="Arvo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6EF30-DCEA-393E-BE3E-D1706E9FFFC4}"/>
              </a:ext>
            </a:extLst>
          </p:cNvPr>
          <p:cNvSpPr txBox="1"/>
          <p:nvPr/>
        </p:nvSpPr>
        <p:spPr>
          <a:xfrm>
            <a:off x="178650" y="996786"/>
            <a:ext cx="487348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Participation in sports and extracurricular activities teaches individuals valuable time management skills.</a:t>
            </a:r>
          </a:p>
          <a:p>
            <a:pPr algn="l"/>
            <a:endParaRPr lang="en-US" sz="1600" b="0" i="0" dirty="0">
              <a:solidFill>
                <a:schemeClr val="bg2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Balancing practice schedules, games, rehearsals, or club meetings alongside academic commitments fosters discipline and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60165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20DA7-5192-810D-336F-4D0E4B0EC680}"/>
              </a:ext>
            </a:extLst>
          </p:cNvPr>
          <p:cNvSpPr txBox="1"/>
          <p:nvPr/>
        </p:nvSpPr>
        <p:spPr>
          <a:xfrm>
            <a:off x="890016" y="304800"/>
            <a:ext cx="7095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These activities necessitate a commitment to regular practice sessions, rehearsals, or meetings, forcing students to plan their schedules meticulously. The ability to manage time efficiently is a skill that proves invaluable not only during the academic years but also in professional life.</a:t>
            </a:r>
          </a:p>
          <a:p>
            <a:endParaRPr lang="en-US" sz="2000" dirty="0">
              <a:solidFill>
                <a:srgbClr val="333333"/>
              </a:solidFill>
              <a:latin typeface="poppins" panose="00000500000000000000" pitchFamily="2" charset="0"/>
            </a:endParaRPr>
          </a:p>
          <a:p>
            <a:endParaRPr lang="en-US" sz="2000" dirty="0">
              <a:solidFill>
                <a:srgbClr val="333333"/>
              </a:solidFill>
              <a:latin typeface="poppins" panose="00000500000000000000" pitchFamily="2" charset="0"/>
            </a:endParaRP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Furthermore, students who actively participate in diverse activities often exhibit a heightened</a:t>
            </a:r>
            <a:r>
              <a:rPr lang="en-US" sz="2000" b="1" i="0" u="none" strike="noStrike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 sense of responsibility,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 as they learn to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prioritise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tasks and meet deadlines.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7172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0"/>
          <p:cNvSpPr txBox="1">
            <a:spLocks noGrp="1"/>
          </p:cNvSpPr>
          <p:nvPr>
            <p:ph type="title"/>
          </p:nvPr>
        </p:nvSpPr>
        <p:spPr>
          <a:xfrm>
            <a:off x="902020" y="70762"/>
            <a:ext cx="6756433" cy="618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</a:t>
            </a:r>
            <a:r>
              <a:rPr lang="en" dirty="0"/>
              <a:t>kill development</a:t>
            </a:r>
            <a:endParaRPr dirty="0"/>
          </a:p>
        </p:txBody>
      </p:sp>
      <p:sp>
        <p:nvSpPr>
          <p:cNvPr id="738" name="Google Shape;738;p40"/>
          <p:cNvSpPr txBox="1">
            <a:spLocks noGrp="1"/>
          </p:cNvSpPr>
          <p:nvPr>
            <p:ph type="title" idx="2"/>
          </p:nvPr>
        </p:nvSpPr>
        <p:spPr>
          <a:xfrm>
            <a:off x="6339725" y="890400"/>
            <a:ext cx="2084400" cy="1503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sp>
        <p:nvSpPr>
          <p:cNvPr id="739" name="Google Shape;739;p40"/>
          <p:cNvSpPr/>
          <p:nvPr/>
        </p:nvSpPr>
        <p:spPr>
          <a:xfrm>
            <a:off x="1867950" y="43672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40"/>
          <p:cNvGrpSpPr/>
          <p:nvPr/>
        </p:nvGrpSpPr>
        <p:grpSpPr>
          <a:xfrm flipH="1">
            <a:off x="833681" y="736469"/>
            <a:ext cx="2490598" cy="3787477"/>
            <a:chOff x="1398548" y="4204380"/>
            <a:chExt cx="332519" cy="505671"/>
          </a:xfrm>
        </p:grpSpPr>
        <p:sp>
          <p:nvSpPr>
            <p:cNvPr id="741" name="Google Shape;741;p40"/>
            <p:cNvSpPr/>
            <p:nvPr/>
          </p:nvSpPr>
          <p:spPr>
            <a:xfrm>
              <a:off x="1398548" y="4403990"/>
              <a:ext cx="127197" cy="97350"/>
            </a:xfrm>
            <a:custGeom>
              <a:avLst/>
              <a:gdLst/>
              <a:ahLst/>
              <a:cxnLst/>
              <a:rect l="l" t="t" r="r" b="b"/>
              <a:pathLst>
                <a:path w="2851" h="2182" extrusionOk="0">
                  <a:moveTo>
                    <a:pt x="2420" y="1"/>
                  </a:moveTo>
                  <a:cubicBezTo>
                    <a:pt x="2221" y="67"/>
                    <a:pt x="1773" y="1292"/>
                    <a:pt x="1595" y="1292"/>
                  </a:cubicBezTo>
                  <a:cubicBezTo>
                    <a:pt x="1591" y="1292"/>
                    <a:pt x="1587" y="1291"/>
                    <a:pt x="1584" y="1290"/>
                  </a:cubicBezTo>
                  <a:cubicBezTo>
                    <a:pt x="1425" y="1245"/>
                    <a:pt x="950" y="928"/>
                    <a:pt x="950" y="928"/>
                  </a:cubicBezTo>
                  <a:cubicBezTo>
                    <a:pt x="950" y="928"/>
                    <a:pt x="1222" y="340"/>
                    <a:pt x="837" y="317"/>
                  </a:cubicBezTo>
                  <a:cubicBezTo>
                    <a:pt x="837" y="317"/>
                    <a:pt x="679" y="133"/>
                    <a:pt x="568" y="133"/>
                  </a:cubicBezTo>
                  <a:cubicBezTo>
                    <a:pt x="514" y="133"/>
                    <a:pt x="472" y="176"/>
                    <a:pt x="464" y="306"/>
                  </a:cubicBezTo>
                  <a:cubicBezTo>
                    <a:pt x="464" y="306"/>
                    <a:pt x="0" y="770"/>
                    <a:pt x="679" y="1019"/>
                  </a:cubicBezTo>
                  <a:cubicBezTo>
                    <a:pt x="679" y="1019"/>
                    <a:pt x="1154" y="2059"/>
                    <a:pt x="1618" y="2172"/>
                  </a:cubicBezTo>
                  <a:cubicBezTo>
                    <a:pt x="1644" y="2178"/>
                    <a:pt x="1671" y="2181"/>
                    <a:pt x="1698" y="2181"/>
                  </a:cubicBezTo>
                  <a:cubicBezTo>
                    <a:pt x="2145" y="2181"/>
                    <a:pt x="2658" y="1346"/>
                    <a:pt x="2658" y="1346"/>
                  </a:cubicBezTo>
                  <a:cubicBezTo>
                    <a:pt x="2658" y="1346"/>
                    <a:pt x="2850" y="12"/>
                    <a:pt x="2420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1481265" y="4403990"/>
              <a:ext cx="44481" cy="95922"/>
            </a:xfrm>
            <a:custGeom>
              <a:avLst/>
              <a:gdLst/>
              <a:ahLst/>
              <a:cxnLst/>
              <a:rect l="l" t="t" r="r" b="b"/>
              <a:pathLst>
                <a:path w="997" h="2150" extrusionOk="0">
                  <a:moveTo>
                    <a:pt x="566" y="1"/>
                  </a:moveTo>
                  <a:cubicBezTo>
                    <a:pt x="533" y="12"/>
                    <a:pt x="498" y="46"/>
                    <a:pt x="465" y="102"/>
                  </a:cubicBezTo>
                  <a:cubicBezTo>
                    <a:pt x="442" y="441"/>
                    <a:pt x="385" y="781"/>
                    <a:pt x="307" y="1109"/>
                  </a:cubicBezTo>
                  <a:cubicBezTo>
                    <a:pt x="216" y="1471"/>
                    <a:pt x="137" y="1821"/>
                    <a:pt x="1" y="2149"/>
                  </a:cubicBezTo>
                  <a:cubicBezTo>
                    <a:pt x="397" y="2002"/>
                    <a:pt x="804" y="1346"/>
                    <a:pt x="804" y="1346"/>
                  </a:cubicBezTo>
                  <a:cubicBezTo>
                    <a:pt x="804" y="1346"/>
                    <a:pt x="996" y="12"/>
                    <a:pt x="566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413673" y="4417062"/>
              <a:ext cx="24806" cy="22798"/>
            </a:xfrm>
            <a:custGeom>
              <a:avLst/>
              <a:gdLst/>
              <a:ahLst/>
              <a:cxnLst/>
              <a:rect l="l" t="t" r="r" b="b"/>
              <a:pathLst>
                <a:path w="556" h="511" extrusionOk="0">
                  <a:moveTo>
                    <a:pt x="442" y="261"/>
                  </a:moveTo>
                  <a:cubicBezTo>
                    <a:pt x="453" y="284"/>
                    <a:pt x="453" y="318"/>
                    <a:pt x="442" y="341"/>
                  </a:cubicBezTo>
                  <a:cubicBezTo>
                    <a:pt x="430" y="364"/>
                    <a:pt x="397" y="386"/>
                    <a:pt x="385" y="386"/>
                  </a:cubicBezTo>
                  <a:cubicBezTo>
                    <a:pt x="385" y="374"/>
                    <a:pt x="374" y="374"/>
                    <a:pt x="374" y="364"/>
                  </a:cubicBezTo>
                  <a:cubicBezTo>
                    <a:pt x="362" y="329"/>
                    <a:pt x="329" y="296"/>
                    <a:pt x="295" y="261"/>
                  </a:cubicBezTo>
                  <a:lnTo>
                    <a:pt x="295" y="261"/>
                  </a:lnTo>
                  <a:cubicBezTo>
                    <a:pt x="306" y="273"/>
                    <a:pt x="317" y="273"/>
                    <a:pt x="340" y="273"/>
                  </a:cubicBezTo>
                  <a:cubicBezTo>
                    <a:pt x="362" y="273"/>
                    <a:pt x="408" y="261"/>
                    <a:pt x="442" y="261"/>
                  </a:cubicBezTo>
                  <a:close/>
                  <a:moveTo>
                    <a:pt x="142" y="1"/>
                  </a:moveTo>
                  <a:cubicBezTo>
                    <a:pt x="131" y="1"/>
                    <a:pt x="125" y="2"/>
                    <a:pt x="125" y="2"/>
                  </a:cubicBezTo>
                  <a:cubicBezTo>
                    <a:pt x="125" y="2"/>
                    <a:pt x="114" y="2"/>
                    <a:pt x="114" y="13"/>
                  </a:cubicBezTo>
                  <a:lnTo>
                    <a:pt x="125" y="24"/>
                  </a:lnTo>
                  <a:cubicBezTo>
                    <a:pt x="125" y="24"/>
                    <a:pt x="135" y="23"/>
                    <a:pt x="150" y="23"/>
                  </a:cubicBezTo>
                  <a:cubicBezTo>
                    <a:pt x="178" y="23"/>
                    <a:pt x="227" y="28"/>
                    <a:pt x="272" y="58"/>
                  </a:cubicBezTo>
                  <a:cubicBezTo>
                    <a:pt x="239" y="80"/>
                    <a:pt x="204" y="103"/>
                    <a:pt x="193" y="126"/>
                  </a:cubicBezTo>
                  <a:cubicBezTo>
                    <a:pt x="182" y="148"/>
                    <a:pt x="171" y="160"/>
                    <a:pt x="182" y="183"/>
                  </a:cubicBezTo>
                  <a:cubicBezTo>
                    <a:pt x="182" y="194"/>
                    <a:pt x="193" y="205"/>
                    <a:pt x="193" y="216"/>
                  </a:cubicBezTo>
                  <a:cubicBezTo>
                    <a:pt x="125" y="183"/>
                    <a:pt x="46" y="171"/>
                    <a:pt x="12" y="171"/>
                  </a:cubicBezTo>
                  <a:cubicBezTo>
                    <a:pt x="1" y="171"/>
                    <a:pt x="1" y="183"/>
                    <a:pt x="1" y="183"/>
                  </a:cubicBezTo>
                  <a:cubicBezTo>
                    <a:pt x="1" y="194"/>
                    <a:pt x="1" y="194"/>
                    <a:pt x="12" y="194"/>
                  </a:cubicBezTo>
                  <a:cubicBezTo>
                    <a:pt x="17" y="193"/>
                    <a:pt x="23" y="192"/>
                    <a:pt x="29" y="192"/>
                  </a:cubicBezTo>
                  <a:cubicBezTo>
                    <a:pt x="109" y="192"/>
                    <a:pt x="299" y="259"/>
                    <a:pt x="352" y="374"/>
                  </a:cubicBezTo>
                  <a:cubicBezTo>
                    <a:pt x="362" y="397"/>
                    <a:pt x="374" y="431"/>
                    <a:pt x="352" y="465"/>
                  </a:cubicBezTo>
                  <a:cubicBezTo>
                    <a:pt x="333" y="477"/>
                    <a:pt x="304" y="487"/>
                    <a:pt x="268" y="487"/>
                  </a:cubicBezTo>
                  <a:cubicBezTo>
                    <a:pt x="239" y="487"/>
                    <a:pt x="206" y="480"/>
                    <a:pt x="171" y="465"/>
                  </a:cubicBezTo>
                  <a:cubicBezTo>
                    <a:pt x="159" y="465"/>
                    <a:pt x="159" y="465"/>
                    <a:pt x="159" y="477"/>
                  </a:cubicBezTo>
                  <a:cubicBezTo>
                    <a:pt x="148" y="477"/>
                    <a:pt x="159" y="488"/>
                    <a:pt x="159" y="488"/>
                  </a:cubicBezTo>
                  <a:cubicBezTo>
                    <a:pt x="204" y="499"/>
                    <a:pt x="239" y="510"/>
                    <a:pt x="272" y="510"/>
                  </a:cubicBezTo>
                  <a:cubicBezTo>
                    <a:pt x="317" y="510"/>
                    <a:pt x="352" y="499"/>
                    <a:pt x="374" y="477"/>
                  </a:cubicBezTo>
                  <a:cubicBezTo>
                    <a:pt x="385" y="465"/>
                    <a:pt x="397" y="442"/>
                    <a:pt x="385" y="409"/>
                  </a:cubicBezTo>
                  <a:cubicBezTo>
                    <a:pt x="408" y="397"/>
                    <a:pt x="442" y="386"/>
                    <a:pt x="465" y="352"/>
                  </a:cubicBezTo>
                  <a:cubicBezTo>
                    <a:pt x="476" y="318"/>
                    <a:pt x="476" y="284"/>
                    <a:pt x="465" y="251"/>
                  </a:cubicBezTo>
                  <a:cubicBezTo>
                    <a:pt x="487" y="251"/>
                    <a:pt x="521" y="239"/>
                    <a:pt x="543" y="228"/>
                  </a:cubicBezTo>
                  <a:cubicBezTo>
                    <a:pt x="555" y="228"/>
                    <a:pt x="555" y="216"/>
                    <a:pt x="555" y="216"/>
                  </a:cubicBezTo>
                  <a:cubicBezTo>
                    <a:pt x="555" y="205"/>
                    <a:pt x="543" y="205"/>
                    <a:pt x="533" y="205"/>
                  </a:cubicBezTo>
                  <a:cubicBezTo>
                    <a:pt x="457" y="233"/>
                    <a:pt x="390" y="247"/>
                    <a:pt x="336" y="247"/>
                  </a:cubicBezTo>
                  <a:cubicBezTo>
                    <a:pt x="301" y="247"/>
                    <a:pt x="272" y="241"/>
                    <a:pt x="249" y="228"/>
                  </a:cubicBezTo>
                  <a:cubicBezTo>
                    <a:pt x="227" y="216"/>
                    <a:pt x="204" y="205"/>
                    <a:pt x="204" y="171"/>
                  </a:cubicBezTo>
                  <a:cubicBezTo>
                    <a:pt x="193" y="160"/>
                    <a:pt x="204" y="148"/>
                    <a:pt x="204" y="137"/>
                  </a:cubicBezTo>
                  <a:cubicBezTo>
                    <a:pt x="249" y="80"/>
                    <a:pt x="408" y="35"/>
                    <a:pt x="498" y="35"/>
                  </a:cubicBezTo>
                  <a:lnTo>
                    <a:pt x="510" y="24"/>
                  </a:lnTo>
                  <a:cubicBezTo>
                    <a:pt x="510" y="13"/>
                    <a:pt x="510" y="13"/>
                    <a:pt x="498" y="13"/>
                  </a:cubicBezTo>
                  <a:cubicBezTo>
                    <a:pt x="442" y="13"/>
                    <a:pt x="362" y="24"/>
                    <a:pt x="306" y="58"/>
                  </a:cubicBezTo>
                  <a:cubicBezTo>
                    <a:pt x="239" y="7"/>
                    <a:pt x="172" y="1"/>
                    <a:pt x="14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1473234" y="4548767"/>
              <a:ext cx="72678" cy="156331"/>
            </a:xfrm>
            <a:custGeom>
              <a:avLst/>
              <a:gdLst/>
              <a:ahLst/>
              <a:cxnLst/>
              <a:rect l="l" t="t" r="r" b="b"/>
              <a:pathLst>
                <a:path w="1629" h="3504" extrusionOk="0">
                  <a:moveTo>
                    <a:pt x="859" y="1"/>
                  </a:moveTo>
                  <a:cubicBezTo>
                    <a:pt x="859" y="1"/>
                    <a:pt x="0" y="668"/>
                    <a:pt x="125" y="1392"/>
                  </a:cubicBezTo>
                  <a:cubicBezTo>
                    <a:pt x="249" y="2127"/>
                    <a:pt x="814" y="3167"/>
                    <a:pt x="814" y="3167"/>
                  </a:cubicBezTo>
                  <a:cubicBezTo>
                    <a:pt x="814" y="3167"/>
                    <a:pt x="498" y="3450"/>
                    <a:pt x="555" y="3495"/>
                  </a:cubicBezTo>
                  <a:cubicBezTo>
                    <a:pt x="562" y="3501"/>
                    <a:pt x="578" y="3504"/>
                    <a:pt x="601" y="3504"/>
                  </a:cubicBezTo>
                  <a:cubicBezTo>
                    <a:pt x="765" y="3504"/>
                    <a:pt x="1271" y="3372"/>
                    <a:pt x="1221" y="3224"/>
                  </a:cubicBezTo>
                  <a:cubicBezTo>
                    <a:pt x="1221" y="3224"/>
                    <a:pt x="1346" y="1991"/>
                    <a:pt x="1029" y="1392"/>
                  </a:cubicBezTo>
                  <a:lnTo>
                    <a:pt x="1628" y="827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1482291" y="4679758"/>
              <a:ext cx="51040" cy="28687"/>
            </a:xfrm>
            <a:custGeom>
              <a:avLst/>
              <a:gdLst/>
              <a:ahLst/>
              <a:cxnLst/>
              <a:rect l="l" t="t" r="r" b="b"/>
              <a:pathLst>
                <a:path w="1144" h="643" extrusionOk="0">
                  <a:moveTo>
                    <a:pt x="559" y="0"/>
                  </a:moveTo>
                  <a:cubicBezTo>
                    <a:pt x="545" y="0"/>
                    <a:pt x="529" y="8"/>
                    <a:pt x="510" y="28"/>
                  </a:cubicBezTo>
                  <a:cubicBezTo>
                    <a:pt x="453" y="73"/>
                    <a:pt x="487" y="265"/>
                    <a:pt x="487" y="265"/>
                  </a:cubicBezTo>
                  <a:cubicBezTo>
                    <a:pt x="487" y="265"/>
                    <a:pt x="1" y="559"/>
                    <a:pt x="46" y="627"/>
                  </a:cubicBezTo>
                  <a:cubicBezTo>
                    <a:pt x="58" y="638"/>
                    <a:pt x="89" y="643"/>
                    <a:pt x="133" y="643"/>
                  </a:cubicBezTo>
                  <a:cubicBezTo>
                    <a:pt x="375" y="643"/>
                    <a:pt x="1013" y="497"/>
                    <a:pt x="1109" y="344"/>
                  </a:cubicBezTo>
                  <a:cubicBezTo>
                    <a:pt x="1143" y="299"/>
                    <a:pt x="1064" y="130"/>
                    <a:pt x="1064" y="130"/>
                  </a:cubicBezTo>
                  <a:cubicBezTo>
                    <a:pt x="1064" y="130"/>
                    <a:pt x="977" y="251"/>
                    <a:pt x="743" y="251"/>
                  </a:cubicBezTo>
                  <a:cubicBezTo>
                    <a:pt x="710" y="251"/>
                    <a:pt x="673" y="248"/>
                    <a:pt x="634" y="243"/>
                  </a:cubicBezTo>
                  <a:cubicBezTo>
                    <a:pt x="634" y="243"/>
                    <a:pt x="634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1482827" y="4693231"/>
              <a:ext cx="52646" cy="16820"/>
            </a:xfrm>
            <a:custGeom>
              <a:avLst/>
              <a:gdLst/>
              <a:ahLst/>
              <a:cxnLst/>
              <a:rect l="l" t="t" r="r" b="b"/>
              <a:pathLst>
                <a:path w="1180" h="377" extrusionOk="0">
                  <a:moveTo>
                    <a:pt x="1120" y="0"/>
                  </a:moveTo>
                  <a:cubicBezTo>
                    <a:pt x="1112" y="0"/>
                    <a:pt x="1105" y="3"/>
                    <a:pt x="1097" y="9"/>
                  </a:cubicBezTo>
                  <a:cubicBezTo>
                    <a:pt x="1018" y="65"/>
                    <a:pt x="938" y="110"/>
                    <a:pt x="848" y="144"/>
                  </a:cubicBezTo>
                  <a:cubicBezTo>
                    <a:pt x="803" y="110"/>
                    <a:pt x="758" y="65"/>
                    <a:pt x="712" y="20"/>
                  </a:cubicBezTo>
                  <a:cubicBezTo>
                    <a:pt x="708" y="18"/>
                    <a:pt x="704" y="17"/>
                    <a:pt x="700" y="17"/>
                  </a:cubicBezTo>
                  <a:cubicBezTo>
                    <a:pt x="680" y="17"/>
                    <a:pt x="660" y="35"/>
                    <a:pt x="679" y="54"/>
                  </a:cubicBezTo>
                  <a:cubicBezTo>
                    <a:pt x="724" y="87"/>
                    <a:pt x="758" y="133"/>
                    <a:pt x="803" y="167"/>
                  </a:cubicBezTo>
                  <a:cubicBezTo>
                    <a:pt x="792" y="178"/>
                    <a:pt x="769" y="178"/>
                    <a:pt x="758" y="190"/>
                  </a:cubicBezTo>
                  <a:cubicBezTo>
                    <a:pt x="701" y="144"/>
                    <a:pt x="656" y="99"/>
                    <a:pt x="611" y="54"/>
                  </a:cubicBezTo>
                  <a:cubicBezTo>
                    <a:pt x="605" y="48"/>
                    <a:pt x="600" y="46"/>
                    <a:pt x="595" y="46"/>
                  </a:cubicBezTo>
                  <a:cubicBezTo>
                    <a:pt x="579" y="46"/>
                    <a:pt x="568" y="68"/>
                    <a:pt x="577" y="77"/>
                  </a:cubicBezTo>
                  <a:lnTo>
                    <a:pt x="701" y="200"/>
                  </a:lnTo>
                  <a:cubicBezTo>
                    <a:pt x="540" y="254"/>
                    <a:pt x="357" y="287"/>
                    <a:pt x="187" y="287"/>
                  </a:cubicBezTo>
                  <a:cubicBezTo>
                    <a:pt x="142" y="287"/>
                    <a:pt x="99" y="285"/>
                    <a:pt x="56" y="280"/>
                  </a:cubicBezTo>
                  <a:cubicBezTo>
                    <a:pt x="0" y="280"/>
                    <a:pt x="0" y="359"/>
                    <a:pt x="56" y="371"/>
                  </a:cubicBezTo>
                  <a:cubicBezTo>
                    <a:pt x="102" y="375"/>
                    <a:pt x="148" y="377"/>
                    <a:pt x="195" y="377"/>
                  </a:cubicBezTo>
                  <a:cubicBezTo>
                    <a:pt x="524" y="377"/>
                    <a:pt x="885" y="276"/>
                    <a:pt x="1142" y="87"/>
                  </a:cubicBezTo>
                  <a:cubicBezTo>
                    <a:pt x="1179" y="60"/>
                    <a:pt x="1155" y="0"/>
                    <a:pt x="1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1494382" y="4684085"/>
              <a:ext cx="17757" cy="9994"/>
            </a:xfrm>
            <a:custGeom>
              <a:avLst/>
              <a:gdLst/>
              <a:ahLst/>
              <a:cxnLst/>
              <a:rect l="l" t="t" r="r" b="b"/>
              <a:pathLst>
                <a:path w="398" h="224" extrusionOk="0">
                  <a:moveTo>
                    <a:pt x="295" y="44"/>
                  </a:moveTo>
                  <a:cubicBezTo>
                    <a:pt x="307" y="44"/>
                    <a:pt x="284" y="66"/>
                    <a:pt x="284" y="66"/>
                  </a:cubicBezTo>
                  <a:cubicBezTo>
                    <a:pt x="273" y="78"/>
                    <a:pt x="262" y="88"/>
                    <a:pt x="250" y="89"/>
                  </a:cubicBezTo>
                  <a:lnTo>
                    <a:pt x="250" y="89"/>
                  </a:lnTo>
                  <a:lnTo>
                    <a:pt x="295" y="44"/>
                  </a:lnTo>
                  <a:close/>
                  <a:moveTo>
                    <a:pt x="250" y="90"/>
                  </a:moveTo>
                  <a:cubicBezTo>
                    <a:pt x="250" y="101"/>
                    <a:pt x="249" y="101"/>
                    <a:pt x="239" y="101"/>
                  </a:cubicBezTo>
                  <a:lnTo>
                    <a:pt x="250" y="90"/>
                  </a:lnTo>
                  <a:close/>
                  <a:moveTo>
                    <a:pt x="91" y="89"/>
                  </a:moveTo>
                  <a:cubicBezTo>
                    <a:pt x="114" y="101"/>
                    <a:pt x="137" y="111"/>
                    <a:pt x="159" y="134"/>
                  </a:cubicBezTo>
                  <a:lnTo>
                    <a:pt x="148" y="134"/>
                  </a:lnTo>
                  <a:cubicBezTo>
                    <a:pt x="137" y="134"/>
                    <a:pt x="126" y="123"/>
                    <a:pt x="103" y="111"/>
                  </a:cubicBezTo>
                  <a:cubicBezTo>
                    <a:pt x="103" y="111"/>
                    <a:pt x="69" y="89"/>
                    <a:pt x="91" y="89"/>
                  </a:cubicBezTo>
                  <a:close/>
                  <a:moveTo>
                    <a:pt x="298" y="1"/>
                  </a:moveTo>
                  <a:cubicBezTo>
                    <a:pt x="253" y="1"/>
                    <a:pt x="212" y="56"/>
                    <a:pt x="194" y="111"/>
                  </a:cubicBezTo>
                  <a:cubicBezTo>
                    <a:pt x="162" y="79"/>
                    <a:pt x="124" y="47"/>
                    <a:pt x="93" y="47"/>
                  </a:cubicBezTo>
                  <a:cubicBezTo>
                    <a:pt x="80" y="47"/>
                    <a:pt x="68" y="53"/>
                    <a:pt x="58" y="66"/>
                  </a:cubicBezTo>
                  <a:cubicBezTo>
                    <a:pt x="1" y="134"/>
                    <a:pt x="114" y="168"/>
                    <a:pt x="171" y="191"/>
                  </a:cubicBezTo>
                  <a:lnTo>
                    <a:pt x="182" y="191"/>
                  </a:lnTo>
                  <a:cubicBezTo>
                    <a:pt x="204" y="202"/>
                    <a:pt x="216" y="202"/>
                    <a:pt x="227" y="214"/>
                  </a:cubicBezTo>
                  <a:cubicBezTo>
                    <a:pt x="231" y="220"/>
                    <a:pt x="236" y="223"/>
                    <a:pt x="241" y="223"/>
                  </a:cubicBezTo>
                  <a:cubicBezTo>
                    <a:pt x="255" y="223"/>
                    <a:pt x="269" y="207"/>
                    <a:pt x="261" y="191"/>
                  </a:cubicBezTo>
                  <a:cubicBezTo>
                    <a:pt x="250" y="179"/>
                    <a:pt x="239" y="168"/>
                    <a:pt x="227" y="168"/>
                  </a:cubicBezTo>
                  <a:lnTo>
                    <a:pt x="227" y="157"/>
                  </a:lnTo>
                  <a:cubicBezTo>
                    <a:pt x="284" y="134"/>
                    <a:pt x="397" y="55"/>
                    <a:pt x="329" y="10"/>
                  </a:cubicBezTo>
                  <a:cubicBezTo>
                    <a:pt x="319" y="4"/>
                    <a:pt x="308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1494070" y="4695016"/>
              <a:ext cx="6425" cy="5086"/>
            </a:xfrm>
            <a:custGeom>
              <a:avLst/>
              <a:gdLst/>
              <a:ahLst/>
              <a:cxnLst/>
              <a:rect l="l" t="t" r="r" b="b"/>
              <a:pathLst>
                <a:path w="144" h="114" extrusionOk="0">
                  <a:moveTo>
                    <a:pt x="33" y="0"/>
                  </a:moveTo>
                  <a:cubicBezTo>
                    <a:pt x="14" y="0"/>
                    <a:pt x="0" y="26"/>
                    <a:pt x="20" y="37"/>
                  </a:cubicBezTo>
                  <a:cubicBezTo>
                    <a:pt x="53" y="47"/>
                    <a:pt x="98" y="59"/>
                    <a:pt x="98" y="93"/>
                  </a:cubicBezTo>
                  <a:cubicBezTo>
                    <a:pt x="103" y="107"/>
                    <a:pt x="112" y="113"/>
                    <a:pt x="121" y="113"/>
                  </a:cubicBezTo>
                  <a:cubicBezTo>
                    <a:pt x="132" y="113"/>
                    <a:pt x="144" y="101"/>
                    <a:pt x="144" y="82"/>
                  </a:cubicBezTo>
                  <a:cubicBezTo>
                    <a:pt x="133" y="37"/>
                    <a:pt x="88" y="14"/>
                    <a:pt x="42" y="2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497148" y="4692964"/>
              <a:ext cx="7183" cy="5131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28" y="1"/>
                  </a:moveTo>
                  <a:cubicBezTo>
                    <a:pt x="5" y="1"/>
                    <a:pt x="0" y="27"/>
                    <a:pt x="29" y="37"/>
                  </a:cubicBezTo>
                  <a:cubicBezTo>
                    <a:pt x="52" y="48"/>
                    <a:pt x="97" y="60"/>
                    <a:pt x="109" y="93"/>
                  </a:cubicBezTo>
                  <a:cubicBezTo>
                    <a:pt x="114" y="108"/>
                    <a:pt x="124" y="114"/>
                    <a:pt x="134" y="114"/>
                  </a:cubicBezTo>
                  <a:cubicBezTo>
                    <a:pt x="148" y="114"/>
                    <a:pt x="161" y="102"/>
                    <a:pt x="154" y="83"/>
                  </a:cubicBezTo>
                  <a:cubicBezTo>
                    <a:pt x="132" y="37"/>
                    <a:pt x="86" y="15"/>
                    <a:pt x="41" y="3"/>
                  </a:cubicBezTo>
                  <a:cubicBezTo>
                    <a:pt x="36" y="1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1490367" y="4548767"/>
              <a:ext cx="55546" cy="78255"/>
            </a:xfrm>
            <a:custGeom>
              <a:avLst/>
              <a:gdLst/>
              <a:ahLst/>
              <a:cxnLst/>
              <a:rect l="l" t="t" r="r" b="b"/>
              <a:pathLst>
                <a:path w="1245" h="1754" extrusionOk="0">
                  <a:moveTo>
                    <a:pt x="475" y="1"/>
                  </a:moveTo>
                  <a:cubicBezTo>
                    <a:pt x="475" y="1"/>
                    <a:pt x="216" y="204"/>
                    <a:pt x="0" y="498"/>
                  </a:cubicBezTo>
                  <a:cubicBezTo>
                    <a:pt x="159" y="691"/>
                    <a:pt x="294" y="895"/>
                    <a:pt x="408" y="1121"/>
                  </a:cubicBezTo>
                  <a:cubicBezTo>
                    <a:pt x="521" y="1335"/>
                    <a:pt x="645" y="1539"/>
                    <a:pt x="769" y="1754"/>
                  </a:cubicBezTo>
                  <a:cubicBezTo>
                    <a:pt x="736" y="1618"/>
                    <a:pt x="702" y="1493"/>
                    <a:pt x="645" y="1392"/>
                  </a:cubicBezTo>
                  <a:lnTo>
                    <a:pt x="1244" y="827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1568578" y="4542253"/>
              <a:ext cx="157848" cy="68082"/>
            </a:xfrm>
            <a:custGeom>
              <a:avLst/>
              <a:gdLst/>
              <a:ahLst/>
              <a:cxnLst/>
              <a:rect l="l" t="t" r="r" b="b"/>
              <a:pathLst>
                <a:path w="3538" h="1526" extrusionOk="0">
                  <a:moveTo>
                    <a:pt x="848" y="0"/>
                  </a:moveTo>
                  <a:lnTo>
                    <a:pt x="1" y="769"/>
                  </a:lnTo>
                  <a:cubicBezTo>
                    <a:pt x="1" y="769"/>
                    <a:pt x="588" y="1526"/>
                    <a:pt x="1268" y="1526"/>
                  </a:cubicBezTo>
                  <a:cubicBezTo>
                    <a:pt x="1312" y="1526"/>
                    <a:pt x="1358" y="1522"/>
                    <a:pt x="1403" y="1516"/>
                  </a:cubicBezTo>
                  <a:cubicBezTo>
                    <a:pt x="2127" y="1391"/>
                    <a:pt x="3167" y="837"/>
                    <a:pt x="3167" y="837"/>
                  </a:cubicBezTo>
                  <a:cubicBezTo>
                    <a:pt x="3167" y="837"/>
                    <a:pt x="3405" y="1104"/>
                    <a:pt x="3479" y="1104"/>
                  </a:cubicBezTo>
                  <a:cubicBezTo>
                    <a:pt x="3485" y="1104"/>
                    <a:pt x="3491" y="1101"/>
                    <a:pt x="3494" y="1097"/>
                  </a:cubicBezTo>
                  <a:cubicBezTo>
                    <a:pt x="3538" y="1043"/>
                    <a:pt x="3415" y="426"/>
                    <a:pt x="3255" y="426"/>
                  </a:cubicBezTo>
                  <a:cubicBezTo>
                    <a:pt x="3249" y="426"/>
                    <a:pt x="3242" y="428"/>
                    <a:pt x="3235" y="430"/>
                  </a:cubicBezTo>
                  <a:cubicBezTo>
                    <a:pt x="3235" y="430"/>
                    <a:pt x="2972" y="401"/>
                    <a:pt x="2630" y="401"/>
                  </a:cubicBezTo>
                  <a:cubicBezTo>
                    <a:pt x="2232" y="401"/>
                    <a:pt x="1725" y="440"/>
                    <a:pt x="1403" y="611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1695196" y="4556664"/>
              <a:ext cx="35870" cy="48318"/>
            </a:xfrm>
            <a:custGeom>
              <a:avLst/>
              <a:gdLst/>
              <a:ahLst/>
              <a:cxnLst/>
              <a:rect l="l" t="t" r="r" b="b"/>
              <a:pathLst>
                <a:path w="804" h="1083" extrusionOk="0">
                  <a:moveTo>
                    <a:pt x="427" y="0"/>
                  </a:moveTo>
                  <a:cubicBezTo>
                    <a:pt x="363" y="0"/>
                    <a:pt x="239" y="50"/>
                    <a:pt x="239" y="50"/>
                  </a:cubicBezTo>
                  <a:cubicBezTo>
                    <a:pt x="239" y="50"/>
                    <a:pt x="397" y="175"/>
                    <a:pt x="340" y="480"/>
                  </a:cubicBezTo>
                  <a:cubicBezTo>
                    <a:pt x="340" y="480"/>
                    <a:pt x="1" y="480"/>
                    <a:pt x="136" y="615"/>
                  </a:cubicBezTo>
                  <a:cubicBezTo>
                    <a:pt x="155" y="634"/>
                    <a:pt x="197" y="639"/>
                    <a:pt x="241" y="639"/>
                  </a:cubicBezTo>
                  <a:cubicBezTo>
                    <a:pt x="306" y="639"/>
                    <a:pt x="374" y="627"/>
                    <a:pt x="374" y="627"/>
                  </a:cubicBezTo>
                  <a:cubicBezTo>
                    <a:pt x="374" y="627"/>
                    <a:pt x="632" y="1082"/>
                    <a:pt x="714" y="1082"/>
                  </a:cubicBezTo>
                  <a:cubicBezTo>
                    <a:pt x="718" y="1082"/>
                    <a:pt x="721" y="1081"/>
                    <a:pt x="724" y="1079"/>
                  </a:cubicBezTo>
                  <a:cubicBezTo>
                    <a:pt x="804" y="989"/>
                    <a:pt x="634" y="118"/>
                    <a:pt x="453" y="5"/>
                  </a:cubicBezTo>
                  <a:cubicBezTo>
                    <a:pt x="446" y="1"/>
                    <a:pt x="43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1712819" y="4554522"/>
              <a:ext cx="18248" cy="51173"/>
            </a:xfrm>
            <a:custGeom>
              <a:avLst/>
              <a:gdLst/>
              <a:ahLst/>
              <a:cxnLst/>
              <a:rect l="l" t="t" r="r" b="b"/>
              <a:pathLst>
                <a:path w="409" h="1147" extrusionOk="0">
                  <a:moveTo>
                    <a:pt x="66" y="0"/>
                  </a:moveTo>
                  <a:cubicBezTo>
                    <a:pt x="33" y="0"/>
                    <a:pt x="0" y="32"/>
                    <a:pt x="24" y="64"/>
                  </a:cubicBezTo>
                  <a:cubicBezTo>
                    <a:pt x="81" y="132"/>
                    <a:pt x="126" y="223"/>
                    <a:pt x="160" y="313"/>
                  </a:cubicBezTo>
                  <a:cubicBezTo>
                    <a:pt x="126" y="358"/>
                    <a:pt x="81" y="404"/>
                    <a:pt x="35" y="449"/>
                  </a:cubicBezTo>
                  <a:cubicBezTo>
                    <a:pt x="17" y="467"/>
                    <a:pt x="36" y="486"/>
                    <a:pt x="56" y="486"/>
                  </a:cubicBezTo>
                  <a:cubicBezTo>
                    <a:pt x="61" y="486"/>
                    <a:pt x="65" y="485"/>
                    <a:pt x="70" y="482"/>
                  </a:cubicBezTo>
                  <a:cubicBezTo>
                    <a:pt x="103" y="437"/>
                    <a:pt x="148" y="392"/>
                    <a:pt x="183" y="358"/>
                  </a:cubicBezTo>
                  <a:cubicBezTo>
                    <a:pt x="194" y="369"/>
                    <a:pt x="194" y="392"/>
                    <a:pt x="205" y="404"/>
                  </a:cubicBezTo>
                  <a:lnTo>
                    <a:pt x="58" y="550"/>
                  </a:lnTo>
                  <a:cubicBezTo>
                    <a:pt x="50" y="559"/>
                    <a:pt x="61" y="581"/>
                    <a:pt x="76" y="581"/>
                  </a:cubicBezTo>
                  <a:cubicBezTo>
                    <a:pt x="81" y="581"/>
                    <a:pt x="87" y="578"/>
                    <a:pt x="92" y="573"/>
                  </a:cubicBezTo>
                  <a:cubicBezTo>
                    <a:pt x="138" y="539"/>
                    <a:pt x="183" y="494"/>
                    <a:pt x="216" y="449"/>
                  </a:cubicBezTo>
                  <a:cubicBezTo>
                    <a:pt x="284" y="663"/>
                    <a:pt x="307" y="901"/>
                    <a:pt x="296" y="1105"/>
                  </a:cubicBezTo>
                  <a:cubicBezTo>
                    <a:pt x="290" y="1133"/>
                    <a:pt x="310" y="1147"/>
                    <a:pt x="331" y="1147"/>
                  </a:cubicBezTo>
                  <a:cubicBezTo>
                    <a:pt x="352" y="1147"/>
                    <a:pt x="375" y="1133"/>
                    <a:pt x="375" y="1105"/>
                  </a:cubicBezTo>
                  <a:cubicBezTo>
                    <a:pt x="409" y="743"/>
                    <a:pt x="318" y="313"/>
                    <a:pt x="103" y="19"/>
                  </a:cubicBezTo>
                  <a:cubicBezTo>
                    <a:pt x="93" y="6"/>
                    <a:pt x="80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1703272" y="4579061"/>
              <a:ext cx="11466" cy="13831"/>
            </a:xfrm>
            <a:custGeom>
              <a:avLst/>
              <a:gdLst/>
              <a:ahLst/>
              <a:cxnLst/>
              <a:rect l="l" t="t" r="r" b="b"/>
              <a:pathLst>
                <a:path w="257" h="310" extrusionOk="0">
                  <a:moveTo>
                    <a:pt x="70" y="43"/>
                  </a:moveTo>
                  <a:cubicBezTo>
                    <a:pt x="73" y="43"/>
                    <a:pt x="82" y="57"/>
                    <a:pt x="91" y="57"/>
                  </a:cubicBezTo>
                  <a:cubicBezTo>
                    <a:pt x="103" y="68"/>
                    <a:pt x="103" y="80"/>
                    <a:pt x="114" y="91"/>
                  </a:cubicBezTo>
                  <a:cubicBezTo>
                    <a:pt x="114" y="94"/>
                    <a:pt x="114" y="96"/>
                    <a:pt x="114" y="98"/>
                  </a:cubicBezTo>
                  <a:lnTo>
                    <a:pt x="114" y="98"/>
                  </a:lnTo>
                  <a:cubicBezTo>
                    <a:pt x="88" y="85"/>
                    <a:pt x="79" y="65"/>
                    <a:pt x="68" y="45"/>
                  </a:cubicBezTo>
                  <a:cubicBezTo>
                    <a:pt x="68" y="43"/>
                    <a:pt x="69" y="43"/>
                    <a:pt x="70" y="43"/>
                  </a:cubicBezTo>
                  <a:close/>
                  <a:moveTo>
                    <a:pt x="159" y="181"/>
                  </a:moveTo>
                  <a:lnTo>
                    <a:pt x="159" y="193"/>
                  </a:lnTo>
                  <a:cubicBezTo>
                    <a:pt x="148" y="216"/>
                    <a:pt x="148" y="226"/>
                    <a:pt x="136" y="238"/>
                  </a:cubicBezTo>
                  <a:cubicBezTo>
                    <a:pt x="136" y="246"/>
                    <a:pt x="125" y="259"/>
                    <a:pt x="119" y="259"/>
                  </a:cubicBezTo>
                  <a:cubicBezTo>
                    <a:pt x="116" y="259"/>
                    <a:pt x="114" y="256"/>
                    <a:pt x="114" y="249"/>
                  </a:cubicBezTo>
                  <a:cubicBezTo>
                    <a:pt x="125" y="226"/>
                    <a:pt x="136" y="204"/>
                    <a:pt x="159" y="181"/>
                  </a:cubicBezTo>
                  <a:close/>
                  <a:moveTo>
                    <a:pt x="70" y="0"/>
                  </a:moveTo>
                  <a:cubicBezTo>
                    <a:pt x="57" y="0"/>
                    <a:pt x="46" y="7"/>
                    <a:pt x="35" y="23"/>
                  </a:cubicBezTo>
                  <a:cubicBezTo>
                    <a:pt x="1" y="68"/>
                    <a:pt x="68" y="125"/>
                    <a:pt x="125" y="159"/>
                  </a:cubicBezTo>
                  <a:cubicBezTo>
                    <a:pt x="91" y="193"/>
                    <a:pt x="46" y="261"/>
                    <a:pt x="80" y="294"/>
                  </a:cubicBezTo>
                  <a:cubicBezTo>
                    <a:pt x="95" y="305"/>
                    <a:pt x="109" y="310"/>
                    <a:pt x="120" y="310"/>
                  </a:cubicBezTo>
                  <a:cubicBezTo>
                    <a:pt x="171" y="310"/>
                    <a:pt x="195" y="225"/>
                    <a:pt x="204" y="170"/>
                  </a:cubicBezTo>
                  <a:cubicBezTo>
                    <a:pt x="216" y="170"/>
                    <a:pt x="216" y="170"/>
                    <a:pt x="216" y="159"/>
                  </a:cubicBezTo>
                  <a:cubicBezTo>
                    <a:pt x="216" y="148"/>
                    <a:pt x="227" y="136"/>
                    <a:pt x="238" y="125"/>
                  </a:cubicBezTo>
                  <a:cubicBezTo>
                    <a:pt x="257" y="116"/>
                    <a:pt x="246" y="84"/>
                    <a:pt x="229" y="84"/>
                  </a:cubicBezTo>
                  <a:cubicBezTo>
                    <a:pt x="225" y="84"/>
                    <a:pt x="220" y="86"/>
                    <a:pt x="216" y="91"/>
                  </a:cubicBezTo>
                  <a:cubicBezTo>
                    <a:pt x="204" y="91"/>
                    <a:pt x="193" y="102"/>
                    <a:pt x="181" y="113"/>
                  </a:cubicBezTo>
                  <a:cubicBezTo>
                    <a:pt x="156" y="70"/>
                    <a:pt x="110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1714559" y="4588564"/>
              <a:ext cx="5800" cy="5934"/>
            </a:xfrm>
            <a:custGeom>
              <a:avLst/>
              <a:gdLst/>
              <a:ahLst/>
              <a:cxnLst/>
              <a:rect l="l" t="t" r="r" b="b"/>
              <a:pathLst>
                <a:path w="130" h="133" extrusionOk="0">
                  <a:moveTo>
                    <a:pt x="106" y="1"/>
                  </a:moveTo>
                  <a:cubicBezTo>
                    <a:pt x="104" y="1"/>
                    <a:pt x="101" y="1"/>
                    <a:pt x="99" y="3"/>
                  </a:cubicBezTo>
                  <a:cubicBezTo>
                    <a:pt x="53" y="13"/>
                    <a:pt x="31" y="59"/>
                    <a:pt x="8" y="93"/>
                  </a:cubicBezTo>
                  <a:cubicBezTo>
                    <a:pt x="0" y="115"/>
                    <a:pt x="17" y="132"/>
                    <a:pt x="33" y="132"/>
                  </a:cubicBezTo>
                  <a:cubicBezTo>
                    <a:pt x="41" y="132"/>
                    <a:pt x="49" y="127"/>
                    <a:pt x="53" y="116"/>
                  </a:cubicBezTo>
                  <a:cubicBezTo>
                    <a:pt x="64" y="93"/>
                    <a:pt x="76" y="48"/>
                    <a:pt x="109" y="36"/>
                  </a:cubicBezTo>
                  <a:cubicBezTo>
                    <a:pt x="129" y="36"/>
                    <a:pt x="123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1712552" y="4585039"/>
              <a:ext cx="5800" cy="6201"/>
            </a:xfrm>
            <a:custGeom>
              <a:avLst/>
              <a:gdLst/>
              <a:ahLst/>
              <a:cxnLst/>
              <a:rect l="l" t="t" r="r" b="b"/>
              <a:pathLst>
                <a:path w="130" h="139" extrusionOk="0">
                  <a:moveTo>
                    <a:pt x="105" y="0"/>
                  </a:moveTo>
                  <a:cubicBezTo>
                    <a:pt x="103" y="0"/>
                    <a:pt x="101" y="1"/>
                    <a:pt x="98" y="2"/>
                  </a:cubicBezTo>
                  <a:cubicBezTo>
                    <a:pt x="53" y="25"/>
                    <a:pt x="30" y="70"/>
                    <a:pt x="8" y="115"/>
                  </a:cubicBezTo>
                  <a:cubicBezTo>
                    <a:pt x="1" y="129"/>
                    <a:pt x="15" y="139"/>
                    <a:pt x="30" y="139"/>
                  </a:cubicBezTo>
                  <a:cubicBezTo>
                    <a:pt x="39" y="139"/>
                    <a:pt x="49" y="135"/>
                    <a:pt x="53" y="127"/>
                  </a:cubicBezTo>
                  <a:cubicBezTo>
                    <a:pt x="64" y="92"/>
                    <a:pt x="76" y="59"/>
                    <a:pt x="109" y="47"/>
                  </a:cubicBezTo>
                  <a:cubicBezTo>
                    <a:pt x="129" y="37"/>
                    <a:pt x="12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1568578" y="4542253"/>
              <a:ext cx="78745" cy="55546"/>
            </a:xfrm>
            <a:custGeom>
              <a:avLst/>
              <a:gdLst/>
              <a:ahLst/>
              <a:cxnLst/>
              <a:rect l="l" t="t" r="r" b="b"/>
              <a:pathLst>
                <a:path w="1765" h="1245" extrusionOk="0">
                  <a:moveTo>
                    <a:pt x="848" y="0"/>
                  </a:moveTo>
                  <a:lnTo>
                    <a:pt x="1" y="769"/>
                  </a:lnTo>
                  <a:cubicBezTo>
                    <a:pt x="1" y="769"/>
                    <a:pt x="204" y="1029"/>
                    <a:pt x="509" y="1244"/>
                  </a:cubicBezTo>
                  <a:cubicBezTo>
                    <a:pt x="702" y="1097"/>
                    <a:pt x="905" y="950"/>
                    <a:pt x="1120" y="837"/>
                  </a:cubicBezTo>
                  <a:cubicBezTo>
                    <a:pt x="1335" y="724"/>
                    <a:pt x="1549" y="599"/>
                    <a:pt x="1765" y="486"/>
                  </a:cubicBezTo>
                  <a:lnTo>
                    <a:pt x="1765" y="486"/>
                  </a:lnTo>
                  <a:cubicBezTo>
                    <a:pt x="1629" y="509"/>
                    <a:pt x="1504" y="554"/>
                    <a:pt x="1403" y="611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1481801" y="4495808"/>
              <a:ext cx="148880" cy="106005"/>
            </a:xfrm>
            <a:custGeom>
              <a:avLst/>
              <a:gdLst/>
              <a:ahLst/>
              <a:cxnLst/>
              <a:rect l="l" t="t" r="r" b="b"/>
              <a:pathLst>
                <a:path w="3337" h="2376" extrusionOk="0">
                  <a:moveTo>
                    <a:pt x="2273" y="1"/>
                  </a:moveTo>
                  <a:lnTo>
                    <a:pt x="543" y="566"/>
                  </a:lnTo>
                  <a:lnTo>
                    <a:pt x="634" y="871"/>
                  </a:lnTo>
                  <a:lnTo>
                    <a:pt x="1" y="1346"/>
                  </a:lnTo>
                  <a:cubicBezTo>
                    <a:pt x="1" y="1346"/>
                    <a:pt x="690" y="2082"/>
                    <a:pt x="1075" y="2376"/>
                  </a:cubicBezTo>
                  <a:lnTo>
                    <a:pt x="1776" y="1697"/>
                  </a:lnTo>
                  <a:lnTo>
                    <a:pt x="2228" y="2285"/>
                  </a:lnTo>
                  <a:lnTo>
                    <a:pt x="3336" y="1380"/>
                  </a:lnTo>
                  <a:cubicBezTo>
                    <a:pt x="3336" y="1380"/>
                    <a:pt x="3020" y="250"/>
                    <a:pt x="227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1497951" y="4495808"/>
              <a:ext cx="91862" cy="47961"/>
            </a:xfrm>
            <a:custGeom>
              <a:avLst/>
              <a:gdLst/>
              <a:ahLst/>
              <a:cxnLst/>
              <a:rect l="l" t="t" r="r" b="b"/>
              <a:pathLst>
                <a:path w="2059" h="1075" extrusionOk="0">
                  <a:moveTo>
                    <a:pt x="1911" y="1"/>
                  </a:moveTo>
                  <a:lnTo>
                    <a:pt x="181" y="566"/>
                  </a:lnTo>
                  <a:lnTo>
                    <a:pt x="272" y="871"/>
                  </a:lnTo>
                  <a:lnTo>
                    <a:pt x="1" y="1075"/>
                  </a:lnTo>
                  <a:lnTo>
                    <a:pt x="351" y="916"/>
                  </a:lnTo>
                  <a:cubicBezTo>
                    <a:pt x="351" y="916"/>
                    <a:pt x="360" y="917"/>
                    <a:pt x="378" y="917"/>
                  </a:cubicBezTo>
                  <a:cubicBezTo>
                    <a:pt x="559" y="917"/>
                    <a:pt x="1575" y="879"/>
                    <a:pt x="2059" y="57"/>
                  </a:cubicBezTo>
                  <a:cubicBezTo>
                    <a:pt x="2013" y="34"/>
                    <a:pt x="1968" y="12"/>
                    <a:pt x="1911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1511559" y="4561884"/>
              <a:ext cx="49478" cy="39930"/>
            </a:xfrm>
            <a:custGeom>
              <a:avLst/>
              <a:gdLst/>
              <a:ahLst/>
              <a:cxnLst/>
              <a:rect l="l" t="t" r="r" b="b"/>
              <a:pathLst>
                <a:path w="1109" h="895" extrusionOk="0">
                  <a:moveTo>
                    <a:pt x="1041" y="1"/>
                  </a:moveTo>
                  <a:lnTo>
                    <a:pt x="0" y="533"/>
                  </a:lnTo>
                  <a:cubicBezTo>
                    <a:pt x="136" y="668"/>
                    <a:pt x="284" y="804"/>
                    <a:pt x="408" y="895"/>
                  </a:cubicBezTo>
                  <a:lnTo>
                    <a:pt x="1109" y="21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1493936" y="4394397"/>
              <a:ext cx="96368" cy="132730"/>
            </a:xfrm>
            <a:custGeom>
              <a:avLst/>
              <a:gdLst/>
              <a:ahLst/>
              <a:cxnLst/>
              <a:rect l="l" t="t" r="r" b="b"/>
              <a:pathLst>
                <a:path w="2160" h="2975" extrusionOk="0">
                  <a:moveTo>
                    <a:pt x="1639" y="0"/>
                  </a:moveTo>
                  <a:cubicBezTo>
                    <a:pt x="1639" y="0"/>
                    <a:pt x="803" y="80"/>
                    <a:pt x="282" y="216"/>
                  </a:cubicBezTo>
                  <a:cubicBezTo>
                    <a:pt x="282" y="216"/>
                    <a:pt x="0" y="2081"/>
                    <a:pt x="113" y="2918"/>
                  </a:cubicBezTo>
                  <a:cubicBezTo>
                    <a:pt x="113" y="2918"/>
                    <a:pt x="292" y="2974"/>
                    <a:pt x="567" y="2974"/>
                  </a:cubicBezTo>
                  <a:cubicBezTo>
                    <a:pt x="978" y="2974"/>
                    <a:pt x="1603" y="2848"/>
                    <a:pt x="2159" y="2217"/>
                  </a:cubicBezTo>
                  <a:cubicBezTo>
                    <a:pt x="2159" y="2217"/>
                    <a:pt x="1685" y="837"/>
                    <a:pt x="1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1497951" y="4394397"/>
              <a:ext cx="92353" cy="132730"/>
            </a:xfrm>
            <a:custGeom>
              <a:avLst/>
              <a:gdLst/>
              <a:ahLst/>
              <a:cxnLst/>
              <a:rect l="l" t="t" r="r" b="b"/>
              <a:pathLst>
                <a:path w="2070" h="2975" extrusionOk="0">
                  <a:moveTo>
                    <a:pt x="1549" y="0"/>
                  </a:moveTo>
                  <a:cubicBezTo>
                    <a:pt x="1549" y="0"/>
                    <a:pt x="1493" y="0"/>
                    <a:pt x="1414" y="12"/>
                  </a:cubicBezTo>
                  <a:cubicBezTo>
                    <a:pt x="1403" y="148"/>
                    <a:pt x="1335" y="317"/>
                    <a:pt x="1312" y="419"/>
                  </a:cubicBezTo>
                  <a:cubicBezTo>
                    <a:pt x="1210" y="804"/>
                    <a:pt x="1086" y="1199"/>
                    <a:pt x="916" y="1561"/>
                  </a:cubicBezTo>
                  <a:cubicBezTo>
                    <a:pt x="690" y="2002"/>
                    <a:pt x="385" y="2375"/>
                    <a:pt x="1" y="2658"/>
                  </a:cubicBezTo>
                  <a:cubicBezTo>
                    <a:pt x="1" y="2749"/>
                    <a:pt x="11" y="2839"/>
                    <a:pt x="23" y="2918"/>
                  </a:cubicBezTo>
                  <a:cubicBezTo>
                    <a:pt x="23" y="2918"/>
                    <a:pt x="202" y="2974"/>
                    <a:pt x="477" y="2974"/>
                  </a:cubicBezTo>
                  <a:cubicBezTo>
                    <a:pt x="888" y="2974"/>
                    <a:pt x="1513" y="2848"/>
                    <a:pt x="2069" y="2217"/>
                  </a:cubicBezTo>
                  <a:cubicBezTo>
                    <a:pt x="2069" y="2217"/>
                    <a:pt x="1595" y="837"/>
                    <a:pt x="1549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1552918" y="4395423"/>
              <a:ext cx="19229" cy="116044"/>
            </a:xfrm>
            <a:custGeom>
              <a:avLst/>
              <a:gdLst/>
              <a:ahLst/>
              <a:cxnLst/>
              <a:rect l="l" t="t" r="r" b="b"/>
              <a:pathLst>
                <a:path w="431" h="2601" extrusionOk="0">
                  <a:moveTo>
                    <a:pt x="103" y="0"/>
                  </a:moveTo>
                  <a:cubicBezTo>
                    <a:pt x="1" y="464"/>
                    <a:pt x="35" y="939"/>
                    <a:pt x="91" y="1402"/>
                  </a:cubicBezTo>
                  <a:cubicBezTo>
                    <a:pt x="148" y="1821"/>
                    <a:pt x="239" y="2216"/>
                    <a:pt x="397" y="2601"/>
                  </a:cubicBezTo>
                  <a:lnTo>
                    <a:pt x="430" y="2567"/>
                  </a:lnTo>
                  <a:cubicBezTo>
                    <a:pt x="272" y="2194"/>
                    <a:pt x="193" y="1809"/>
                    <a:pt x="136" y="1402"/>
                  </a:cubicBezTo>
                  <a:cubicBezTo>
                    <a:pt x="80" y="939"/>
                    <a:pt x="46" y="452"/>
                    <a:pt x="14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1558985" y="4394933"/>
              <a:ext cx="20211" cy="111047"/>
            </a:xfrm>
            <a:custGeom>
              <a:avLst/>
              <a:gdLst/>
              <a:ahLst/>
              <a:cxnLst/>
              <a:rect l="l" t="t" r="r" b="b"/>
              <a:pathLst>
                <a:path w="453" h="2489" extrusionOk="0">
                  <a:moveTo>
                    <a:pt x="35" y="0"/>
                  </a:moveTo>
                  <a:cubicBezTo>
                    <a:pt x="0" y="204"/>
                    <a:pt x="12" y="396"/>
                    <a:pt x="12" y="599"/>
                  </a:cubicBezTo>
                  <a:cubicBezTo>
                    <a:pt x="12" y="870"/>
                    <a:pt x="46" y="1154"/>
                    <a:pt x="91" y="1436"/>
                  </a:cubicBezTo>
                  <a:cubicBezTo>
                    <a:pt x="148" y="1798"/>
                    <a:pt x="272" y="2149"/>
                    <a:pt x="419" y="2488"/>
                  </a:cubicBezTo>
                  <a:cubicBezTo>
                    <a:pt x="430" y="2476"/>
                    <a:pt x="442" y="2465"/>
                    <a:pt x="453" y="2465"/>
                  </a:cubicBezTo>
                  <a:cubicBezTo>
                    <a:pt x="317" y="2137"/>
                    <a:pt x="193" y="1810"/>
                    <a:pt x="136" y="1459"/>
                  </a:cubicBezTo>
                  <a:cubicBezTo>
                    <a:pt x="91" y="1187"/>
                    <a:pt x="68" y="916"/>
                    <a:pt x="57" y="633"/>
                  </a:cubicBezTo>
                  <a:cubicBezTo>
                    <a:pt x="57" y="430"/>
                    <a:pt x="46" y="204"/>
                    <a:pt x="80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1559521" y="4394397"/>
              <a:ext cx="25252" cy="106496"/>
            </a:xfrm>
            <a:custGeom>
              <a:avLst/>
              <a:gdLst/>
              <a:ahLst/>
              <a:cxnLst/>
              <a:rect l="l" t="t" r="r" b="b"/>
              <a:pathLst>
                <a:path w="566" h="2387" extrusionOk="0">
                  <a:moveTo>
                    <a:pt x="158" y="0"/>
                  </a:moveTo>
                  <a:cubicBezTo>
                    <a:pt x="147" y="0"/>
                    <a:pt x="136" y="0"/>
                    <a:pt x="113" y="12"/>
                  </a:cubicBezTo>
                  <a:cubicBezTo>
                    <a:pt x="0" y="826"/>
                    <a:pt x="169" y="1651"/>
                    <a:pt x="531" y="2387"/>
                  </a:cubicBezTo>
                  <a:cubicBezTo>
                    <a:pt x="543" y="2387"/>
                    <a:pt x="554" y="2375"/>
                    <a:pt x="566" y="2364"/>
                  </a:cubicBezTo>
                  <a:cubicBezTo>
                    <a:pt x="204" y="1629"/>
                    <a:pt x="45" y="815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1437899" y="4204380"/>
              <a:ext cx="225573" cy="168600"/>
            </a:xfrm>
            <a:custGeom>
              <a:avLst/>
              <a:gdLst/>
              <a:ahLst/>
              <a:cxnLst/>
              <a:rect l="l" t="t" r="r" b="b"/>
              <a:pathLst>
                <a:path w="5056" h="3779" extrusionOk="0">
                  <a:moveTo>
                    <a:pt x="1725" y="1"/>
                  </a:moveTo>
                  <a:cubicBezTo>
                    <a:pt x="1148" y="1"/>
                    <a:pt x="928" y="550"/>
                    <a:pt x="928" y="550"/>
                  </a:cubicBezTo>
                  <a:cubicBezTo>
                    <a:pt x="80" y="686"/>
                    <a:pt x="555" y="1523"/>
                    <a:pt x="555" y="1523"/>
                  </a:cubicBezTo>
                  <a:cubicBezTo>
                    <a:pt x="0" y="1761"/>
                    <a:pt x="759" y="2304"/>
                    <a:pt x="759" y="2304"/>
                  </a:cubicBezTo>
                  <a:lnTo>
                    <a:pt x="2669" y="3774"/>
                  </a:lnTo>
                  <a:cubicBezTo>
                    <a:pt x="2669" y="3774"/>
                    <a:pt x="3031" y="3778"/>
                    <a:pt x="3390" y="3778"/>
                  </a:cubicBezTo>
                  <a:cubicBezTo>
                    <a:pt x="3569" y="3778"/>
                    <a:pt x="3748" y="3777"/>
                    <a:pt x="3880" y="3774"/>
                  </a:cubicBezTo>
                  <a:cubicBezTo>
                    <a:pt x="4275" y="3774"/>
                    <a:pt x="3936" y="2779"/>
                    <a:pt x="3936" y="2779"/>
                  </a:cubicBezTo>
                  <a:cubicBezTo>
                    <a:pt x="3936" y="2779"/>
                    <a:pt x="4298" y="2779"/>
                    <a:pt x="4535" y="2654"/>
                  </a:cubicBezTo>
                  <a:cubicBezTo>
                    <a:pt x="4762" y="2530"/>
                    <a:pt x="4174" y="1817"/>
                    <a:pt x="4174" y="1817"/>
                  </a:cubicBezTo>
                  <a:lnTo>
                    <a:pt x="4174" y="1817"/>
                  </a:lnTo>
                  <a:cubicBezTo>
                    <a:pt x="4174" y="1817"/>
                    <a:pt x="4185" y="1817"/>
                    <a:pt x="4206" y="1817"/>
                  </a:cubicBezTo>
                  <a:cubicBezTo>
                    <a:pt x="4333" y="1817"/>
                    <a:pt x="4803" y="1801"/>
                    <a:pt x="4920" y="1557"/>
                  </a:cubicBezTo>
                  <a:cubicBezTo>
                    <a:pt x="5056" y="1274"/>
                    <a:pt x="4196" y="912"/>
                    <a:pt x="4196" y="912"/>
                  </a:cubicBezTo>
                  <a:cubicBezTo>
                    <a:pt x="4196" y="912"/>
                    <a:pt x="4513" y="460"/>
                    <a:pt x="3868" y="178"/>
                  </a:cubicBezTo>
                  <a:cubicBezTo>
                    <a:pt x="3585" y="53"/>
                    <a:pt x="3213" y="18"/>
                    <a:pt x="2884" y="18"/>
                  </a:cubicBezTo>
                  <a:cubicBezTo>
                    <a:pt x="2464" y="18"/>
                    <a:pt x="2116" y="75"/>
                    <a:pt x="2116" y="75"/>
                  </a:cubicBezTo>
                  <a:cubicBezTo>
                    <a:pt x="1970" y="23"/>
                    <a:pt x="1841" y="1"/>
                    <a:pt x="172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1520616" y="4216828"/>
              <a:ext cx="95788" cy="23824"/>
            </a:xfrm>
            <a:custGeom>
              <a:avLst/>
              <a:gdLst/>
              <a:ahLst/>
              <a:cxnLst/>
              <a:rect l="l" t="t" r="r" b="b"/>
              <a:pathLst>
                <a:path w="2147" h="534" extrusionOk="0">
                  <a:moveTo>
                    <a:pt x="860" y="0"/>
                  </a:moveTo>
                  <a:cubicBezTo>
                    <a:pt x="488" y="0"/>
                    <a:pt x="87" y="158"/>
                    <a:pt x="1" y="520"/>
                  </a:cubicBezTo>
                  <a:cubicBezTo>
                    <a:pt x="1" y="527"/>
                    <a:pt x="8" y="533"/>
                    <a:pt x="15" y="533"/>
                  </a:cubicBezTo>
                  <a:cubicBezTo>
                    <a:pt x="19" y="533"/>
                    <a:pt x="24" y="530"/>
                    <a:pt x="24" y="520"/>
                  </a:cubicBezTo>
                  <a:cubicBezTo>
                    <a:pt x="126" y="215"/>
                    <a:pt x="431" y="113"/>
                    <a:pt x="725" y="80"/>
                  </a:cubicBezTo>
                  <a:cubicBezTo>
                    <a:pt x="785" y="72"/>
                    <a:pt x="851" y="66"/>
                    <a:pt x="919" y="66"/>
                  </a:cubicBezTo>
                  <a:cubicBezTo>
                    <a:pt x="1147" y="66"/>
                    <a:pt x="1391" y="127"/>
                    <a:pt x="1460" y="362"/>
                  </a:cubicBezTo>
                  <a:cubicBezTo>
                    <a:pt x="1471" y="384"/>
                    <a:pt x="1483" y="384"/>
                    <a:pt x="1505" y="384"/>
                  </a:cubicBezTo>
                  <a:cubicBezTo>
                    <a:pt x="1615" y="320"/>
                    <a:pt x="1740" y="259"/>
                    <a:pt x="1859" y="259"/>
                  </a:cubicBezTo>
                  <a:cubicBezTo>
                    <a:pt x="1947" y="259"/>
                    <a:pt x="2032" y="293"/>
                    <a:pt x="2104" y="384"/>
                  </a:cubicBezTo>
                  <a:cubicBezTo>
                    <a:pt x="2107" y="390"/>
                    <a:pt x="2111" y="392"/>
                    <a:pt x="2115" y="392"/>
                  </a:cubicBezTo>
                  <a:cubicBezTo>
                    <a:pt x="2129" y="392"/>
                    <a:pt x="2147" y="368"/>
                    <a:pt x="2139" y="351"/>
                  </a:cubicBezTo>
                  <a:cubicBezTo>
                    <a:pt x="2068" y="242"/>
                    <a:pt x="1973" y="202"/>
                    <a:pt x="1868" y="202"/>
                  </a:cubicBezTo>
                  <a:cubicBezTo>
                    <a:pt x="1788" y="202"/>
                    <a:pt x="1702" y="226"/>
                    <a:pt x="1618" y="261"/>
                  </a:cubicBezTo>
                  <a:cubicBezTo>
                    <a:pt x="1561" y="282"/>
                    <a:pt x="1534" y="294"/>
                    <a:pt x="1518" y="294"/>
                  </a:cubicBezTo>
                  <a:cubicBezTo>
                    <a:pt x="1493" y="294"/>
                    <a:pt x="1493" y="266"/>
                    <a:pt x="1438" y="204"/>
                  </a:cubicBezTo>
                  <a:cubicBezTo>
                    <a:pt x="1370" y="125"/>
                    <a:pt x="1290" y="80"/>
                    <a:pt x="1189" y="45"/>
                  </a:cubicBezTo>
                  <a:cubicBezTo>
                    <a:pt x="1089" y="16"/>
                    <a:pt x="976" y="0"/>
                    <a:pt x="86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1529717" y="4243106"/>
              <a:ext cx="112564" cy="29446"/>
            </a:xfrm>
            <a:custGeom>
              <a:avLst/>
              <a:gdLst/>
              <a:ahLst/>
              <a:cxnLst/>
              <a:rect l="l" t="t" r="r" b="b"/>
              <a:pathLst>
                <a:path w="2523" h="660" extrusionOk="0">
                  <a:moveTo>
                    <a:pt x="941" y="0"/>
                  </a:moveTo>
                  <a:cubicBezTo>
                    <a:pt x="607" y="0"/>
                    <a:pt x="298" y="99"/>
                    <a:pt x="12" y="270"/>
                  </a:cubicBezTo>
                  <a:cubicBezTo>
                    <a:pt x="1" y="282"/>
                    <a:pt x="12" y="305"/>
                    <a:pt x="23" y="305"/>
                  </a:cubicBezTo>
                  <a:cubicBezTo>
                    <a:pt x="317" y="135"/>
                    <a:pt x="611" y="67"/>
                    <a:pt x="940" y="67"/>
                  </a:cubicBezTo>
                  <a:cubicBezTo>
                    <a:pt x="1041" y="67"/>
                    <a:pt x="1482" y="79"/>
                    <a:pt x="1425" y="260"/>
                  </a:cubicBezTo>
                  <a:cubicBezTo>
                    <a:pt x="1416" y="279"/>
                    <a:pt x="1432" y="307"/>
                    <a:pt x="1458" y="307"/>
                  </a:cubicBezTo>
                  <a:cubicBezTo>
                    <a:pt x="1462" y="307"/>
                    <a:pt x="1466" y="306"/>
                    <a:pt x="1471" y="305"/>
                  </a:cubicBezTo>
                  <a:cubicBezTo>
                    <a:pt x="1608" y="246"/>
                    <a:pt x="1746" y="212"/>
                    <a:pt x="1899" y="212"/>
                  </a:cubicBezTo>
                  <a:cubicBezTo>
                    <a:pt x="1922" y="212"/>
                    <a:pt x="1945" y="213"/>
                    <a:pt x="1968" y="214"/>
                  </a:cubicBezTo>
                  <a:cubicBezTo>
                    <a:pt x="2172" y="225"/>
                    <a:pt x="2523" y="383"/>
                    <a:pt x="2353" y="632"/>
                  </a:cubicBezTo>
                  <a:cubicBezTo>
                    <a:pt x="2345" y="649"/>
                    <a:pt x="2355" y="660"/>
                    <a:pt x="2365" y="660"/>
                  </a:cubicBezTo>
                  <a:cubicBezTo>
                    <a:pt x="2369" y="660"/>
                    <a:pt x="2372" y="658"/>
                    <a:pt x="2375" y="655"/>
                  </a:cubicBezTo>
                  <a:cubicBezTo>
                    <a:pt x="2523" y="531"/>
                    <a:pt x="2466" y="373"/>
                    <a:pt x="2319" y="282"/>
                  </a:cubicBezTo>
                  <a:cubicBezTo>
                    <a:pt x="2175" y="188"/>
                    <a:pt x="2023" y="149"/>
                    <a:pt x="1869" y="149"/>
                  </a:cubicBezTo>
                  <a:cubicBezTo>
                    <a:pt x="1745" y="149"/>
                    <a:pt x="1619" y="174"/>
                    <a:pt x="1493" y="214"/>
                  </a:cubicBezTo>
                  <a:cubicBezTo>
                    <a:pt x="1493" y="67"/>
                    <a:pt x="1256" y="33"/>
                    <a:pt x="1131" y="11"/>
                  </a:cubicBezTo>
                  <a:cubicBezTo>
                    <a:pt x="1067" y="4"/>
                    <a:pt x="1003" y="0"/>
                    <a:pt x="941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1556978" y="4265057"/>
              <a:ext cx="70581" cy="44749"/>
            </a:xfrm>
            <a:custGeom>
              <a:avLst/>
              <a:gdLst/>
              <a:ahLst/>
              <a:cxnLst/>
              <a:rect l="l" t="t" r="r" b="b"/>
              <a:pathLst>
                <a:path w="1582" h="1003" extrusionOk="0">
                  <a:moveTo>
                    <a:pt x="235" y="0"/>
                  </a:moveTo>
                  <a:cubicBezTo>
                    <a:pt x="159" y="0"/>
                    <a:pt x="86" y="6"/>
                    <a:pt x="23" y="16"/>
                  </a:cubicBezTo>
                  <a:cubicBezTo>
                    <a:pt x="0" y="16"/>
                    <a:pt x="12" y="39"/>
                    <a:pt x="23" y="39"/>
                  </a:cubicBezTo>
                  <a:cubicBezTo>
                    <a:pt x="60" y="36"/>
                    <a:pt x="98" y="35"/>
                    <a:pt x="136" y="35"/>
                  </a:cubicBezTo>
                  <a:cubicBezTo>
                    <a:pt x="256" y="35"/>
                    <a:pt x="377" y="50"/>
                    <a:pt x="498" y="84"/>
                  </a:cubicBezTo>
                  <a:cubicBezTo>
                    <a:pt x="713" y="140"/>
                    <a:pt x="803" y="288"/>
                    <a:pt x="882" y="479"/>
                  </a:cubicBezTo>
                  <a:cubicBezTo>
                    <a:pt x="886" y="488"/>
                    <a:pt x="893" y="491"/>
                    <a:pt x="901" y="491"/>
                  </a:cubicBezTo>
                  <a:cubicBezTo>
                    <a:pt x="914" y="491"/>
                    <a:pt x="927" y="479"/>
                    <a:pt x="927" y="457"/>
                  </a:cubicBezTo>
                  <a:cubicBezTo>
                    <a:pt x="927" y="423"/>
                    <a:pt x="927" y="378"/>
                    <a:pt x="917" y="344"/>
                  </a:cubicBezTo>
                  <a:lnTo>
                    <a:pt x="917" y="344"/>
                  </a:lnTo>
                  <a:cubicBezTo>
                    <a:pt x="1256" y="366"/>
                    <a:pt x="1414" y="660"/>
                    <a:pt x="1448" y="966"/>
                  </a:cubicBezTo>
                  <a:cubicBezTo>
                    <a:pt x="1455" y="986"/>
                    <a:pt x="1478" y="1002"/>
                    <a:pt x="1497" y="1002"/>
                  </a:cubicBezTo>
                  <a:cubicBezTo>
                    <a:pt x="1511" y="1002"/>
                    <a:pt x="1523" y="995"/>
                    <a:pt x="1527" y="977"/>
                  </a:cubicBezTo>
                  <a:cubicBezTo>
                    <a:pt x="1581" y="627"/>
                    <a:pt x="1278" y="320"/>
                    <a:pt x="940" y="320"/>
                  </a:cubicBezTo>
                  <a:cubicBezTo>
                    <a:pt x="929" y="320"/>
                    <a:pt x="917" y="320"/>
                    <a:pt x="905" y="321"/>
                  </a:cubicBezTo>
                  <a:cubicBezTo>
                    <a:pt x="808" y="75"/>
                    <a:pt x="500" y="0"/>
                    <a:pt x="23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1596819" y="4297046"/>
              <a:ext cx="18694" cy="25743"/>
            </a:xfrm>
            <a:custGeom>
              <a:avLst/>
              <a:gdLst/>
              <a:ahLst/>
              <a:cxnLst/>
              <a:rect l="l" t="t" r="r" b="b"/>
              <a:pathLst>
                <a:path w="419" h="577" extrusionOk="0">
                  <a:moveTo>
                    <a:pt x="12" y="0"/>
                  </a:moveTo>
                  <a:cubicBezTo>
                    <a:pt x="1" y="0"/>
                    <a:pt x="1" y="23"/>
                    <a:pt x="12" y="23"/>
                  </a:cubicBezTo>
                  <a:cubicBezTo>
                    <a:pt x="137" y="57"/>
                    <a:pt x="227" y="170"/>
                    <a:pt x="272" y="294"/>
                  </a:cubicBezTo>
                  <a:cubicBezTo>
                    <a:pt x="295" y="340"/>
                    <a:pt x="295" y="408"/>
                    <a:pt x="283" y="453"/>
                  </a:cubicBezTo>
                  <a:cubicBezTo>
                    <a:pt x="283" y="498"/>
                    <a:pt x="261" y="521"/>
                    <a:pt x="272" y="554"/>
                  </a:cubicBezTo>
                  <a:cubicBezTo>
                    <a:pt x="272" y="566"/>
                    <a:pt x="283" y="577"/>
                    <a:pt x="295" y="577"/>
                  </a:cubicBezTo>
                  <a:cubicBezTo>
                    <a:pt x="419" y="554"/>
                    <a:pt x="363" y="328"/>
                    <a:pt x="328" y="260"/>
                  </a:cubicBezTo>
                  <a:cubicBezTo>
                    <a:pt x="272" y="136"/>
                    <a:pt x="159" y="34"/>
                    <a:pt x="12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1475242" y="4217319"/>
              <a:ext cx="47470" cy="55367"/>
            </a:xfrm>
            <a:custGeom>
              <a:avLst/>
              <a:gdLst/>
              <a:ahLst/>
              <a:cxnLst/>
              <a:rect l="l" t="t" r="r" b="b"/>
              <a:pathLst>
                <a:path w="1064" h="1241" extrusionOk="0">
                  <a:moveTo>
                    <a:pt x="1052" y="1"/>
                  </a:moveTo>
                  <a:cubicBezTo>
                    <a:pt x="882" y="12"/>
                    <a:pt x="668" y="46"/>
                    <a:pt x="566" y="204"/>
                  </a:cubicBezTo>
                  <a:cubicBezTo>
                    <a:pt x="475" y="351"/>
                    <a:pt x="464" y="487"/>
                    <a:pt x="566" y="622"/>
                  </a:cubicBezTo>
                  <a:cubicBezTo>
                    <a:pt x="396" y="634"/>
                    <a:pt x="261" y="679"/>
                    <a:pt x="148" y="838"/>
                  </a:cubicBezTo>
                  <a:cubicBezTo>
                    <a:pt x="45" y="973"/>
                    <a:pt x="136" y="1142"/>
                    <a:pt x="249" y="1233"/>
                  </a:cubicBezTo>
                  <a:cubicBezTo>
                    <a:pt x="254" y="1238"/>
                    <a:pt x="260" y="1240"/>
                    <a:pt x="264" y="1240"/>
                  </a:cubicBezTo>
                  <a:cubicBezTo>
                    <a:pt x="280" y="1240"/>
                    <a:pt x="292" y="1217"/>
                    <a:pt x="283" y="1199"/>
                  </a:cubicBezTo>
                  <a:cubicBezTo>
                    <a:pt x="0" y="894"/>
                    <a:pt x="339" y="690"/>
                    <a:pt x="633" y="690"/>
                  </a:cubicBezTo>
                  <a:cubicBezTo>
                    <a:pt x="668" y="690"/>
                    <a:pt x="679" y="657"/>
                    <a:pt x="656" y="634"/>
                  </a:cubicBezTo>
                  <a:cubicBezTo>
                    <a:pt x="374" y="306"/>
                    <a:pt x="758" y="69"/>
                    <a:pt x="1052" y="34"/>
                  </a:cubicBezTo>
                  <a:cubicBezTo>
                    <a:pt x="1063" y="23"/>
                    <a:pt x="1063" y="1"/>
                    <a:pt x="1052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462125" y="4239359"/>
              <a:ext cx="31855" cy="40555"/>
            </a:xfrm>
            <a:custGeom>
              <a:avLst/>
              <a:gdLst/>
              <a:ahLst/>
              <a:cxnLst/>
              <a:rect l="l" t="t" r="r" b="b"/>
              <a:pathLst>
                <a:path w="714" h="909" extrusionOk="0">
                  <a:moveTo>
                    <a:pt x="341" y="1"/>
                  </a:moveTo>
                  <a:cubicBezTo>
                    <a:pt x="337" y="1"/>
                    <a:pt x="333" y="2"/>
                    <a:pt x="329" y="4"/>
                  </a:cubicBezTo>
                  <a:cubicBezTo>
                    <a:pt x="125" y="95"/>
                    <a:pt x="0" y="253"/>
                    <a:pt x="80" y="490"/>
                  </a:cubicBezTo>
                  <a:cubicBezTo>
                    <a:pt x="148" y="728"/>
                    <a:pt x="407" y="897"/>
                    <a:pt x="656" y="909"/>
                  </a:cubicBezTo>
                  <a:cubicBezTo>
                    <a:pt x="690" y="909"/>
                    <a:pt x="713" y="864"/>
                    <a:pt x="679" y="841"/>
                  </a:cubicBezTo>
                  <a:cubicBezTo>
                    <a:pt x="520" y="773"/>
                    <a:pt x="362" y="739"/>
                    <a:pt x="238" y="615"/>
                  </a:cubicBezTo>
                  <a:cubicBezTo>
                    <a:pt x="35" y="400"/>
                    <a:pt x="125" y="151"/>
                    <a:pt x="339" y="15"/>
                  </a:cubicBezTo>
                  <a:cubicBezTo>
                    <a:pt x="357" y="15"/>
                    <a:pt x="354" y="1"/>
                    <a:pt x="34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1463196" y="4283528"/>
              <a:ext cx="33283" cy="17801"/>
            </a:xfrm>
            <a:custGeom>
              <a:avLst/>
              <a:gdLst/>
              <a:ahLst/>
              <a:cxnLst/>
              <a:rect l="l" t="t" r="r" b="b"/>
              <a:pathLst>
                <a:path w="746" h="399" extrusionOk="0">
                  <a:moveTo>
                    <a:pt x="67" y="1"/>
                  </a:moveTo>
                  <a:cubicBezTo>
                    <a:pt x="61" y="1"/>
                    <a:pt x="56" y="4"/>
                    <a:pt x="56" y="9"/>
                  </a:cubicBezTo>
                  <a:cubicBezTo>
                    <a:pt x="1" y="293"/>
                    <a:pt x="301" y="399"/>
                    <a:pt x="550" y="399"/>
                  </a:cubicBezTo>
                  <a:cubicBezTo>
                    <a:pt x="609" y="399"/>
                    <a:pt x="664" y="393"/>
                    <a:pt x="712" y="382"/>
                  </a:cubicBezTo>
                  <a:cubicBezTo>
                    <a:pt x="745" y="382"/>
                    <a:pt x="734" y="314"/>
                    <a:pt x="700" y="314"/>
                  </a:cubicBezTo>
                  <a:cubicBezTo>
                    <a:pt x="486" y="314"/>
                    <a:pt x="67" y="314"/>
                    <a:pt x="78" y="9"/>
                  </a:cubicBezTo>
                  <a:cubicBezTo>
                    <a:pt x="78" y="4"/>
                    <a:pt x="73" y="1"/>
                    <a:pt x="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499959" y="4251092"/>
              <a:ext cx="20701" cy="26412"/>
            </a:xfrm>
            <a:custGeom>
              <a:avLst/>
              <a:gdLst/>
              <a:ahLst/>
              <a:cxnLst/>
              <a:rect l="l" t="t" r="r" b="b"/>
              <a:pathLst>
                <a:path w="464" h="592" extrusionOk="0">
                  <a:moveTo>
                    <a:pt x="453" y="1"/>
                  </a:moveTo>
                  <a:cubicBezTo>
                    <a:pt x="295" y="1"/>
                    <a:pt x="159" y="69"/>
                    <a:pt x="79" y="216"/>
                  </a:cubicBezTo>
                  <a:cubicBezTo>
                    <a:pt x="1" y="352"/>
                    <a:pt x="57" y="510"/>
                    <a:pt x="193" y="589"/>
                  </a:cubicBezTo>
                  <a:cubicBezTo>
                    <a:pt x="197" y="591"/>
                    <a:pt x="202" y="591"/>
                    <a:pt x="206" y="591"/>
                  </a:cubicBezTo>
                  <a:cubicBezTo>
                    <a:pt x="232" y="591"/>
                    <a:pt x="246" y="562"/>
                    <a:pt x="227" y="533"/>
                  </a:cubicBezTo>
                  <a:cubicBezTo>
                    <a:pt x="147" y="442"/>
                    <a:pt x="114" y="329"/>
                    <a:pt x="170" y="216"/>
                  </a:cubicBezTo>
                  <a:cubicBezTo>
                    <a:pt x="227" y="103"/>
                    <a:pt x="340" y="35"/>
                    <a:pt x="453" y="13"/>
                  </a:cubicBezTo>
                  <a:cubicBezTo>
                    <a:pt x="464" y="13"/>
                    <a:pt x="464" y="1"/>
                    <a:pt x="45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1521642" y="4382797"/>
              <a:ext cx="35380" cy="34621"/>
            </a:xfrm>
            <a:custGeom>
              <a:avLst/>
              <a:gdLst/>
              <a:ahLst/>
              <a:cxnLst/>
              <a:rect l="l" t="t" r="r" b="b"/>
              <a:pathLst>
                <a:path w="793" h="776" extrusionOk="0">
                  <a:moveTo>
                    <a:pt x="792" y="1"/>
                  </a:moveTo>
                  <a:lnTo>
                    <a:pt x="1" y="215"/>
                  </a:lnTo>
                  <a:cubicBezTo>
                    <a:pt x="1" y="215"/>
                    <a:pt x="68" y="725"/>
                    <a:pt x="193" y="770"/>
                  </a:cubicBezTo>
                  <a:cubicBezTo>
                    <a:pt x="204" y="774"/>
                    <a:pt x="216" y="776"/>
                    <a:pt x="230" y="776"/>
                  </a:cubicBezTo>
                  <a:cubicBezTo>
                    <a:pt x="381" y="776"/>
                    <a:pt x="709" y="549"/>
                    <a:pt x="79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1443476" y="4264254"/>
              <a:ext cx="145802" cy="130053"/>
            </a:xfrm>
            <a:custGeom>
              <a:avLst/>
              <a:gdLst/>
              <a:ahLst/>
              <a:cxnLst/>
              <a:rect l="l" t="t" r="r" b="b"/>
              <a:pathLst>
                <a:path w="3268" h="2915" extrusionOk="0">
                  <a:moveTo>
                    <a:pt x="1495" y="1"/>
                  </a:moveTo>
                  <a:cubicBezTo>
                    <a:pt x="1366" y="1"/>
                    <a:pt x="1237" y="11"/>
                    <a:pt x="1108" y="34"/>
                  </a:cubicBezTo>
                  <a:cubicBezTo>
                    <a:pt x="780" y="193"/>
                    <a:pt x="0" y="1900"/>
                    <a:pt x="928" y="2613"/>
                  </a:cubicBezTo>
                  <a:cubicBezTo>
                    <a:pt x="1205" y="2827"/>
                    <a:pt x="1503" y="2914"/>
                    <a:pt x="1792" y="2914"/>
                  </a:cubicBezTo>
                  <a:cubicBezTo>
                    <a:pt x="2478" y="2914"/>
                    <a:pt x="3109" y="2419"/>
                    <a:pt x="3268" y="1957"/>
                  </a:cubicBezTo>
                  <a:cubicBezTo>
                    <a:pt x="3268" y="1957"/>
                    <a:pt x="3053" y="1108"/>
                    <a:pt x="3167" y="464"/>
                  </a:cubicBezTo>
                  <a:cubicBezTo>
                    <a:pt x="3167" y="464"/>
                    <a:pt x="2360" y="1"/>
                    <a:pt x="1495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1488359" y="4264254"/>
              <a:ext cx="99447" cy="81735"/>
            </a:xfrm>
            <a:custGeom>
              <a:avLst/>
              <a:gdLst/>
              <a:ahLst/>
              <a:cxnLst/>
              <a:rect l="l" t="t" r="r" b="b"/>
              <a:pathLst>
                <a:path w="2229" h="1832" extrusionOk="0">
                  <a:moveTo>
                    <a:pt x="489" y="1"/>
                  </a:moveTo>
                  <a:cubicBezTo>
                    <a:pt x="360" y="1"/>
                    <a:pt x="231" y="11"/>
                    <a:pt x="102" y="34"/>
                  </a:cubicBezTo>
                  <a:cubicBezTo>
                    <a:pt x="68" y="57"/>
                    <a:pt x="35" y="80"/>
                    <a:pt x="0" y="125"/>
                  </a:cubicBezTo>
                  <a:cubicBezTo>
                    <a:pt x="62" y="119"/>
                    <a:pt x="123" y="116"/>
                    <a:pt x="185" y="116"/>
                  </a:cubicBezTo>
                  <a:cubicBezTo>
                    <a:pt x="488" y="116"/>
                    <a:pt x="793" y="185"/>
                    <a:pt x="1075" y="317"/>
                  </a:cubicBezTo>
                  <a:cubicBezTo>
                    <a:pt x="1346" y="441"/>
                    <a:pt x="1561" y="633"/>
                    <a:pt x="1686" y="905"/>
                  </a:cubicBezTo>
                  <a:cubicBezTo>
                    <a:pt x="1799" y="1131"/>
                    <a:pt x="1844" y="1391"/>
                    <a:pt x="1990" y="1595"/>
                  </a:cubicBezTo>
                  <a:cubicBezTo>
                    <a:pt x="2058" y="1685"/>
                    <a:pt x="2149" y="1764"/>
                    <a:pt x="2228" y="1832"/>
                  </a:cubicBezTo>
                  <a:cubicBezTo>
                    <a:pt x="2183" y="1572"/>
                    <a:pt x="2070" y="962"/>
                    <a:pt x="2161" y="464"/>
                  </a:cubicBezTo>
                  <a:cubicBezTo>
                    <a:pt x="2161" y="464"/>
                    <a:pt x="1354" y="1"/>
                    <a:pt x="489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1521776" y="4332783"/>
              <a:ext cx="36227" cy="12983"/>
            </a:xfrm>
            <a:custGeom>
              <a:avLst/>
              <a:gdLst/>
              <a:ahLst/>
              <a:cxnLst/>
              <a:rect l="l" t="t" r="r" b="b"/>
              <a:pathLst>
                <a:path w="812" h="291" extrusionOk="0">
                  <a:moveTo>
                    <a:pt x="452" y="0"/>
                  </a:moveTo>
                  <a:cubicBezTo>
                    <a:pt x="284" y="0"/>
                    <a:pt x="104" y="92"/>
                    <a:pt x="9" y="240"/>
                  </a:cubicBezTo>
                  <a:cubicBezTo>
                    <a:pt x="1" y="256"/>
                    <a:pt x="11" y="267"/>
                    <a:pt x="21" y="267"/>
                  </a:cubicBezTo>
                  <a:cubicBezTo>
                    <a:pt x="25" y="267"/>
                    <a:pt x="29" y="265"/>
                    <a:pt x="32" y="262"/>
                  </a:cubicBezTo>
                  <a:cubicBezTo>
                    <a:pt x="152" y="167"/>
                    <a:pt x="319" y="82"/>
                    <a:pt x="470" y="82"/>
                  </a:cubicBezTo>
                  <a:cubicBezTo>
                    <a:pt x="588" y="82"/>
                    <a:pt x="697" y="134"/>
                    <a:pt x="767" y="273"/>
                  </a:cubicBezTo>
                  <a:cubicBezTo>
                    <a:pt x="771" y="286"/>
                    <a:pt x="778" y="291"/>
                    <a:pt x="786" y="291"/>
                  </a:cubicBezTo>
                  <a:cubicBezTo>
                    <a:pt x="798" y="291"/>
                    <a:pt x="812" y="277"/>
                    <a:pt x="812" y="262"/>
                  </a:cubicBezTo>
                  <a:cubicBezTo>
                    <a:pt x="752" y="78"/>
                    <a:pt x="607" y="0"/>
                    <a:pt x="45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1467702" y="4328634"/>
              <a:ext cx="19184" cy="12537"/>
            </a:xfrm>
            <a:custGeom>
              <a:avLst/>
              <a:gdLst/>
              <a:ahLst/>
              <a:cxnLst/>
              <a:rect l="l" t="t" r="r" b="b"/>
              <a:pathLst>
                <a:path w="430" h="281" extrusionOk="0">
                  <a:moveTo>
                    <a:pt x="109" y="1"/>
                  </a:moveTo>
                  <a:cubicBezTo>
                    <a:pt x="79" y="1"/>
                    <a:pt x="49" y="8"/>
                    <a:pt x="23" y="27"/>
                  </a:cubicBezTo>
                  <a:cubicBezTo>
                    <a:pt x="0" y="39"/>
                    <a:pt x="11" y="61"/>
                    <a:pt x="34" y="72"/>
                  </a:cubicBezTo>
                  <a:cubicBezTo>
                    <a:pt x="101" y="95"/>
                    <a:pt x="169" y="84"/>
                    <a:pt x="237" y="107"/>
                  </a:cubicBezTo>
                  <a:cubicBezTo>
                    <a:pt x="305" y="140"/>
                    <a:pt x="373" y="220"/>
                    <a:pt x="418" y="276"/>
                  </a:cubicBezTo>
                  <a:cubicBezTo>
                    <a:pt x="418" y="280"/>
                    <a:pt x="419" y="281"/>
                    <a:pt x="421" y="281"/>
                  </a:cubicBezTo>
                  <a:cubicBezTo>
                    <a:pt x="425" y="281"/>
                    <a:pt x="430" y="276"/>
                    <a:pt x="430" y="276"/>
                  </a:cubicBezTo>
                  <a:cubicBezTo>
                    <a:pt x="407" y="185"/>
                    <a:pt x="362" y="117"/>
                    <a:pt x="282" y="61"/>
                  </a:cubicBezTo>
                  <a:cubicBezTo>
                    <a:pt x="237" y="31"/>
                    <a:pt x="171" y="1"/>
                    <a:pt x="109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1488359" y="4347997"/>
              <a:ext cx="23780" cy="11154"/>
            </a:xfrm>
            <a:custGeom>
              <a:avLst/>
              <a:gdLst/>
              <a:ahLst/>
              <a:cxnLst/>
              <a:rect l="l" t="t" r="r" b="b"/>
              <a:pathLst>
                <a:path w="533" h="250" extrusionOk="0">
                  <a:moveTo>
                    <a:pt x="80" y="0"/>
                  </a:moveTo>
                  <a:cubicBezTo>
                    <a:pt x="68" y="0"/>
                    <a:pt x="68" y="0"/>
                    <a:pt x="57" y="12"/>
                  </a:cubicBezTo>
                  <a:cubicBezTo>
                    <a:pt x="0" y="68"/>
                    <a:pt x="91" y="158"/>
                    <a:pt x="148" y="193"/>
                  </a:cubicBezTo>
                  <a:cubicBezTo>
                    <a:pt x="209" y="229"/>
                    <a:pt x="273" y="249"/>
                    <a:pt x="337" y="249"/>
                  </a:cubicBezTo>
                  <a:cubicBezTo>
                    <a:pt x="391" y="249"/>
                    <a:pt x="446" y="235"/>
                    <a:pt x="498" y="204"/>
                  </a:cubicBezTo>
                  <a:cubicBezTo>
                    <a:pt x="532" y="193"/>
                    <a:pt x="510" y="148"/>
                    <a:pt x="475" y="148"/>
                  </a:cubicBezTo>
                  <a:cubicBezTo>
                    <a:pt x="396" y="148"/>
                    <a:pt x="306" y="113"/>
                    <a:pt x="216" y="91"/>
                  </a:cubicBezTo>
                  <a:cubicBezTo>
                    <a:pt x="170" y="68"/>
                    <a:pt x="125" y="23"/>
                    <a:pt x="80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1484299" y="4361605"/>
              <a:ext cx="53538" cy="18158"/>
            </a:xfrm>
            <a:custGeom>
              <a:avLst/>
              <a:gdLst/>
              <a:ahLst/>
              <a:cxnLst/>
              <a:rect l="l" t="t" r="r" b="b"/>
              <a:pathLst>
                <a:path w="1200" h="407" extrusionOk="0">
                  <a:moveTo>
                    <a:pt x="1166" y="1"/>
                  </a:moveTo>
                  <a:cubicBezTo>
                    <a:pt x="1041" y="137"/>
                    <a:pt x="917" y="227"/>
                    <a:pt x="736" y="283"/>
                  </a:cubicBezTo>
                  <a:cubicBezTo>
                    <a:pt x="676" y="302"/>
                    <a:pt x="618" y="311"/>
                    <a:pt x="562" y="311"/>
                  </a:cubicBezTo>
                  <a:cubicBezTo>
                    <a:pt x="354" y="311"/>
                    <a:pt x="173" y="193"/>
                    <a:pt x="13" y="69"/>
                  </a:cubicBezTo>
                  <a:cubicBezTo>
                    <a:pt x="13" y="65"/>
                    <a:pt x="11" y="63"/>
                    <a:pt x="9" y="63"/>
                  </a:cubicBezTo>
                  <a:cubicBezTo>
                    <a:pt x="6" y="63"/>
                    <a:pt x="1" y="69"/>
                    <a:pt x="1" y="69"/>
                  </a:cubicBezTo>
                  <a:cubicBezTo>
                    <a:pt x="166" y="285"/>
                    <a:pt x="402" y="406"/>
                    <a:pt x="628" y="406"/>
                  </a:cubicBezTo>
                  <a:cubicBezTo>
                    <a:pt x="852" y="406"/>
                    <a:pt x="1065" y="288"/>
                    <a:pt x="1189" y="23"/>
                  </a:cubicBezTo>
                  <a:cubicBezTo>
                    <a:pt x="1199" y="12"/>
                    <a:pt x="1177" y="1"/>
                    <a:pt x="1166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1547385" y="4347105"/>
              <a:ext cx="19229" cy="15883"/>
            </a:xfrm>
            <a:custGeom>
              <a:avLst/>
              <a:gdLst/>
              <a:ahLst/>
              <a:cxnLst/>
              <a:rect l="l" t="t" r="r" b="b"/>
              <a:pathLst>
                <a:path w="431" h="356" extrusionOk="0">
                  <a:moveTo>
                    <a:pt x="215" y="1"/>
                  </a:moveTo>
                  <a:cubicBezTo>
                    <a:pt x="193" y="1"/>
                    <a:pt x="170" y="4"/>
                    <a:pt x="147" y="9"/>
                  </a:cubicBezTo>
                  <a:cubicBezTo>
                    <a:pt x="69" y="20"/>
                    <a:pt x="1" y="111"/>
                    <a:pt x="12" y="201"/>
                  </a:cubicBezTo>
                  <a:cubicBezTo>
                    <a:pt x="12" y="224"/>
                    <a:pt x="23" y="246"/>
                    <a:pt x="34" y="281"/>
                  </a:cubicBezTo>
                  <a:cubicBezTo>
                    <a:pt x="57" y="303"/>
                    <a:pt x="79" y="314"/>
                    <a:pt x="102" y="337"/>
                  </a:cubicBezTo>
                  <a:cubicBezTo>
                    <a:pt x="122" y="350"/>
                    <a:pt x="146" y="356"/>
                    <a:pt x="170" y="356"/>
                  </a:cubicBezTo>
                  <a:cubicBezTo>
                    <a:pt x="186" y="356"/>
                    <a:pt x="201" y="353"/>
                    <a:pt x="215" y="348"/>
                  </a:cubicBezTo>
                  <a:cubicBezTo>
                    <a:pt x="260" y="348"/>
                    <a:pt x="295" y="337"/>
                    <a:pt x="328" y="326"/>
                  </a:cubicBezTo>
                  <a:cubicBezTo>
                    <a:pt x="419" y="281"/>
                    <a:pt x="430" y="156"/>
                    <a:pt x="385" y="77"/>
                  </a:cubicBezTo>
                  <a:cubicBezTo>
                    <a:pt x="342" y="26"/>
                    <a:pt x="281" y="1"/>
                    <a:pt x="21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1460608" y="4336263"/>
              <a:ext cx="16686" cy="14634"/>
            </a:xfrm>
            <a:custGeom>
              <a:avLst/>
              <a:gdLst/>
              <a:ahLst/>
              <a:cxnLst/>
              <a:rect l="l" t="t" r="r" b="b"/>
              <a:pathLst>
                <a:path w="374" h="328" extrusionOk="0">
                  <a:moveTo>
                    <a:pt x="164" y="0"/>
                  </a:moveTo>
                  <a:cubicBezTo>
                    <a:pt x="151" y="0"/>
                    <a:pt x="138" y="2"/>
                    <a:pt x="125" y="3"/>
                  </a:cubicBezTo>
                  <a:cubicBezTo>
                    <a:pt x="46" y="26"/>
                    <a:pt x="1" y="139"/>
                    <a:pt x="34" y="218"/>
                  </a:cubicBezTo>
                  <a:cubicBezTo>
                    <a:pt x="46" y="252"/>
                    <a:pt x="79" y="286"/>
                    <a:pt x="114" y="308"/>
                  </a:cubicBezTo>
                  <a:cubicBezTo>
                    <a:pt x="134" y="322"/>
                    <a:pt x="154" y="327"/>
                    <a:pt x="174" y="327"/>
                  </a:cubicBezTo>
                  <a:cubicBezTo>
                    <a:pt x="188" y="327"/>
                    <a:pt x="201" y="325"/>
                    <a:pt x="215" y="320"/>
                  </a:cubicBezTo>
                  <a:cubicBezTo>
                    <a:pt x="250" y="320"/>
                    <a:pt x="272" y="308"/>
                    <a:pt x="295" y="297"/>
                  </a:cubicBezTo>
                  <a:cubicBezTo>
                    <a:pt x="363" y="252"/>
                    <a:pt x="373" y="139"/>
                    <a:pt x="328" y="82"/>
                  </a:cubicBezTo>
                  <a:cubicBezTo>
                    <a:pt x="281" y="26"/>
                    <a:pt x="227" y="0"/>
                    <a:pt x="164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1551936" y="4298072"/>
              <a:ext cx="14678" cy="11823"/>
            </a:xfrm>
            <a:custGeom>
              <a:avLst/>
              <a:gdLst/>
              <a:ahLst/>
              <a:cxnLst/>
              <a:rect l="l" t="t" r="r" b="b"/>
              <a:pathLst>
                <a:path w="329" h="265" extrusionOk="0">
                  <a:moveTo>
                    <a:pt x="57" y="0"/>
                  </a:moveTo>
                  <a:cubicBezTo>
                    <a:pt x="23" y="0"/>
                    <a:pt x="0" y="45"/>
                    <a:pt x="34" y="56"/>
                  </a:cubicBezTo>
                  <a:cubicBezTo>
                    <a:pt x="148" y="113"/>
                    <a:pt x="238" y="147"/>
                    <a:pt x="306" y="260"/>
                  </a:cubicBezTo>
                  <a:cubicBezTo>
                    <a:pt x="306" y="263"/>
                    <a:pt x="308" y="265"/>
                    <a:pt x="311" y="265"/>
                  </a:cubicBezTo>
                  <a:cubicBezTo>
                    <a:pt x="317" y="265"/>
                    <a:pt x="328" y="256"/>
                    <a:pt x="328" y="249"/>
                  </a:cubicBezTo>
                  <a:cubicBezTo>
                    <a:pt x="294" y="113"/>
                    <a:pt x="193" y="11"/>
                    <a:pt x="5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1475733" y="4289194"/>
              <a:ext cx="12671" cy="6291"/>
            </a:xfrm>
            <a:custGeom>
              <a:avLst/>
              <a:gdLst/>
              <a:ahLst/>
              <a:cxnLst/>
              <a:rect l="l" t="t" r="r" b="b"/>
              <a:pathLst>
                <a:path w="284" h="141" extrusionOk="0">
                  <a:moveTo>
                    <a:pt x="208" y="1"/>
                  </a:moveTo>
                  <a:cubicBezTo>
                    <a:pt x="123" y="1"/>
                    <a:pt x="38" y="44"/>
                    <a:pt x="1" y="119"/>
                  </a:cubicBezTo>
                  <a:cubicBezTo>
                    <a:pt x="1" y="128"/>
                    <a:pt x="12" y="141"/>
                    <a:pt x="22" y="141"/>
                  </a:cubicBezTo>
                  <a:cubicBezTo>
                    <a:pt x="27" y="141"/>
                    <a:pt x="31" y="138"/>
                    <a:pt x="34" y="131"/>
                  </a:cubicBezTo>
                  <a:cubicBezTo>
                    <a:pt x="57" y="97"/>
                    <a:pt x="91" y="86"/>
                    <a:pt x="137" y="74"/>
                  </a:cubicBezTo>
                  <a:cubicBezTo>
                    <a:pt x="182" y="63"/>
                    <a:pt x="227" y="63"/>
                    <a:pt x="261" y="52"/>
                  </a:cubicBezTo>
                  <a:cubicBezTo>
                    <a:pt x="283" y="41"/>
                    <a:pt x="283" y="6"/>
                    <a:pt x="261" y="6"/>
                  </a:cubicBezTo>
                  <a:cubicBezTo>
                    <a:pt x="243" y="2"/>
                    <a:pt x="226" y="1"/>
                    <a:pt x="208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1567596" y="4335951"/>
              <a:ext cx="53761" cy="41849"/>
            </a:xfrm>
            <a:custGeom>
              <a:avLst/>
              <a:gdLst/>
              <a:ahLst/>
              <a:cxnLst/>
              <a:rect l="l" t="t" r="r" b="b"/>
              <a:pathLst>
                <a:path w="1205" h="938" extrusionOk="0">
                  <a:moveTo>
                    <a:pt x="637" y="1"/>
                  </a:moveTo>
                  <a:cubicBezTo>
                    <a:pt x="445" y="1"/>
                    <a:pt x="282" y="101"/>
                    <a:pt x="282" y="101"/>
                  </a:cubicBezTo>
                  <a:lnTo>
                    <a:pt x="0" y="825"/>
                  </a:lnTo>
                  <a:cubicBezTo>
                    <a:pt x="121" y="904"/>
                    <a:pt x="244" y="938"/>
                    <a:pt x="361" y="938"/>
                  </a:cubicBezTo>
                  <a:cubicBezTo>
                    <a:pt x="827" y="938"/>
                    <a:pt x="1205" y="414"/>
                    <a:pt x="1006" y="180"/>
                  </a:cubicBezTo>
                  <a:cubicBezTo>
                    <a:pt x="895" y="42"/>
                    <a:pt x="760" y="1"/>
                    <a:pt x="637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579151" y="4348577"/>
              <a:ext cx="27304" cy="20835"/>
            </a:xfrm>
            <a:custGeom>
              <a:avLst/>
              <a:gdLst/>
              <a:ahLst/>
              <a:cxnLst/>
              <a:rect l="l" t="t" r="r" b="b"/>
              <a:pathLst>
                <a:path w="612" h="467" extrusionOk="0">
                  <a:moveTo>
                    <a:pt x="308" y="219"/>
                  </a:moveTo>
                  <a:cubicBezTo>
                    <a:pt x="339" y="219"/>
                    <a:pt x="368" y="232"/>
                    <a:pt x="374" y="270"/>
                  </a:cubicBezTo>
                  <a:cubicBezTo>
                    <a:pt x="374" y="315"/>
                    <a:pt x="317" y="349"/>
                    <a:pt x="284" y="361"/>
                  </a:cubicBezTo>
                  <a:cubicBezTo>
                    <a:pt x="258" y="374"/>
                    <a:pt x="227" y="379"/>
                    <a:pt x="200" y="379"/>
                  </a:cubicBezTo>
                  <a:cubicBezTo>
                    <a:pt x="180" y="379"/>
                    <a:pt x="162" y="377"/>
                    <a:pt x="148" y="372"/>
                  </a:cubicBezTo>
                  <a:cubicBezTo>
                    <a:pt x="159" y="326"/>
                    <a:pt x="171" y="293"/>
                    <a:pt x="193" y="258"/>
                  </a:cubicBezTo>
                  <a:cubicBezTo>
                    <a:pt x="204" y="248"/>
                    <a:pt x="227" y="236"/>
                    <a:pt x="239" y="236"/>
                  </a:cubicBezTo>
                  <a:cubicBezTo>
                    <a:pt x="258" y="226"/>
                    <a:pt x="284" y="219"/>
                    <a:pt x="308" y="219"/>
                  </a:cubicBezTo>
                  <a:close/>
                  <a:moveTo>
                    <a:pt x="452" y="0"/>
                  </a:moveTo>
                  <a:cubicBezTo>
                    <a:pt x="370" y="0"/>
                    <a:pt x="290" y="22"/>
                    <a:pt x="227" y="78"/>
                  </a:cubicBezTo>
                  <a:cubicBezTo>
                    <a:pt x="136" y="157"/>
                    <a:pt x="1" y="315"/>
                    <a:pt x="46" y="439"/>
                  </a:cubicBezTo>
                  <a:cubicBezTo>
                    <a:pt x="52" y="458"/>
                    <a:pt x="69" y="467"/>
                    <a:pt x="85" y="467"/>
                  </a:cubicBezTo>
                  <a:cubicBezTo>
                    <a:pt x="97" y="467"/>
                    <a:pt x="109" y="461"/>
                    <a:pt x="114" y="451"/>
                  </a:cubicBezTo>
                  <a:lnTo>
                    <a:pt x="114" y="429"/>
                  </a:lnTo>
                  <a:cubicBezTo>
                    <a:pt x="140" y="438"/>
                    <a:pt x="169" y="443"/>
                    <a:pt x="198" y="443"/>
                  </a:cubicBezTo>
                  <a:cubicBezTo>
                    <a:pt x="310" y="443"/>
                    <a:pt x="430" y="378"/>
                    <a:pt x="430" y="270"/>
                  </a:cubicBezTo>
                  <a:cubicBezTo>
                    <a:pt x="430" y="191"/>
                    <a:pt x="352" y="157"/>
                    <a:pt x="284" y="157"/>
                  </a:cubicBezTo>
                  <a:cubicBezTo>
                    <a:pt x="272" y="157"/>
                    <a:pt x="272" y="157"/>
                    <a:pt x="261" y="168"/>
                  </a:cubicBezTo>
                  <a:cubicBezTo>
                    <a:pt x="334" y="86"/>
                    <a:pt x="422" y="48"/>
                    <a:pt x="524" y="48"/>
                  </a:cubicBezTo>
                  <a:cubicBezTo>
                    <a:pt x="548" y="48"/>
                    <a:pt x="574" y="51"/>
                    <a:pt x="601" y="55"/>
                  </a:cubicBezTo>
                  <a:cubicBezTo>
                    <a:pt x="611" y="55"/>
                    <a:pt x="611" y="32"/>
                    <a:pt x="601" y="21"/>
                  </a:cubicBezTo>
                  <a:cubicBezTo>
                    <a:pt x="553" y="8"/>
                    <a:pt x="502" y="0"/>
                    <a:pt x="45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552427" y="4393550"/>
              <a:ext cx="141340" cy="116713"/>
            </a:xfrm>
            <a:custGeom>
              <a:avLst/>
              <a:gdLst/>
              <a:ahLst/>
              <a:cxnLst/>
              <a:rect l="l" t="t" r="r" b="b"/>
              <a:pathLst>
                <a:path w="3168" h="2616" extrusionOk="0">
                  <a:moveTo>
                    <a:pt x="594" y="0"/>
                  </a:moveTo>
                  <a:cubicBezTo>
                    <a:pt x="508" y="0"/>
                    <a:pt x="420" y="6"/>
                    <a:pt x="328" y="19"/>
                  </a:cubicBezTo>
                  <a:cubicBezTo>
                    <a:pt x="12" y="65"/>
                    <a:pt x="1" y="551"/>
                    <a:pt x="431" y="755"/>
                  </a:cubicBezTo>
                  <a:cubicBezTo>
                    <a:pt x="871" y="947"/>
                    <a:pt x="1866" y="1376"/>
                    <a:pt x="2409" y="1987"/>
                  </a:cubicBezTo>
                  <a:cubicBezTo>
                    <a:pt x="2409" y="1987"/>
                    <a:pt x="2314" y="2441"/>
                    <a:pt x="2550" y="2441"/>
                  </a:cubicBezTo>
                  <a:cubicBezTo>
                    <a:pt x="2571" y="2441"/>
                    <a:pt x="2596" y="2437"/>
                    <a:pt x="2624" y="2429"/>
                  </a:cubicBezTo>
                  <a:cubicBezTo>
                    <a:pt x="2624" y="2429"/>
                    <a:pt x="2699" y="2615"/>
                    <a:pt x="2815" y="2615"/>
                  </a:cubicBezTo>
                  <a:cubicBezTo>
                    <a:pt x="2826" y="2615"/>
                    <a:pt x="2838" y="2614"/>
                    <a:pt x="2850" y="2609"/>
                  </a:cubicBezTo>
                  <a:cubicBezTo>
                    <a:pt x="3133" y="2530"/>
                    <a:pt x="3167" y="2032"/>
                    <a:pt x="3065" y="1964"/>
                  </a:cubicBezTo>
                  <a:cubicBezTo>
                    <a:pt x="2952" y="1886"/>
                    <a:pt x="2703" y="1806"/>
                    <a:pt x="2703" y="1806"/>
                  </a:cubicBezTo>
                  <a:cubicBezTo>
                    <a:pt x="2703" y="1806"/>
                    <a:pt x="2057" y="0"/>
                    <a:pt x="594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678555" y="4496968"/>
              <a:ext cx="6603" cy="12001"/>
            </a:xfrm>
            <a:custGeom>
              <a:avLst/>
              <a:gdLst/>
              <a:ahLst/>
              <a:cxnLst/>
              <a:rect l="l" t="t" r="r" b="b"/>
              <a:pathLst>
                <a:path w="148" h="269" extrusionOk="0">
                  <a:moveTo>
                    <a:pt x="12" y="0"/>
                  </a:moveTo>
                  <a:cubicBezTo>
                    <a:pt x="9" y="0"/>
                    <a:pt x="6" y="3"/>
                    <a:pt x="1" y="8"/>
                  </a:cubicBezTo>
                  <a:cubicBezTo>
                    <a:pt x="1" y="8"/>
                    <a:pt x="1" y="20"/>
                    <a:pt x="12" y="20"/>
                  </a:cubicBezTo>
                  <a:cubicBezTo>
                    <a:pt x="12" y="20"/>
                    <a:pt x="125" y="111"/>
                    <a:pt x="91" y="246"/>
                  </a:cubicBezTo>
                  <a:cubicBezTo>
                    <a:pt x="91" y="257"/>
                    <a:pt x="102" y="257"/>
                    <a:pt x="102" y="269"/>
                  </a:cubicBezTo>
                  <a:cubicBezTo>
                    <a:pt x="114" y="269"/>
                    <a:pt x="114" y="257"/>
                    <a:pt x="114" y="257"/>
                  </a:cubicBezTo>
                  <a:cubicBezTo>
                    <a:pt x="147" y="99"/>
                    <a:pt x="23" y="8"/>
                    <a:pt x="23" y="8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684087" y="4488759"/>
              <a:ext cx="6648" cy="9146"/>
            </a:xfrm>
            <a:custGeom>
              <a:avLst/>
              <a:gdLst/>
              <a:ahLst/>
              <a:cxnLst/>
              <a:rect l="l" t="t" r="r" b="b"/>
              <a:pathLst>
                <a:path w="149" h="205" extrusionOk="0">
                  <a:moveTo>
                    <a:pt x="23" y="1"/>
                  </a:moveTo>
                  <a:cubicBezTo>
                    <a:pt x="13" y="1"/>
                    <a:pt x="13" y="1"/>
                    <a:pt x="1" y="11"/>
                  </a:cubicBezTo>
                  <a:lnTo>
                    <a:pt x="13" y="23"/>
                  </a:lnTo>
                  <a:cubicBezTo>
                    <a:pt x="13" y="23"/>
                    <a:pt x="103" y="46"/>
                    <a:pt x="126" y="204"/>
                  </a:cubicBezTo>
                  <a:lnTo>
                    <a:pt x="148" y="204"/>
                  </a:lnTo>
                  <a:lnTo>
                    <a:pt x="148" y="192"/>
                  </a:lnTo>
                  <a:cubicBezTo>
                    <a:pt x="114" y="23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Google Shape;791;p40"/>
          <p:cNvSpPr/>
          <p:nvPr/>
        </p:nvSpPr>
        <p:spPr>
          <a:xfrm>
            <a:off x="3991153" y="15643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4D82F-448B-DA2E-A3AC-B6BC74989D1F}"/>
              </a:ext>
            </a:extLst>
          </p:cNvPr>
          <p:cNvSpPr txBox="1"/>
          <p:nvPr/>
        </p:nvSpPr>
        <p:spPr>
          <a:xfrm>
            <a:off x="3664118" y="829089"/>
            <a:ext cx="516845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Engagement in these activities helps students build a strong sense of identity and self-confidence. Whether they excel in sports, arts, or leadership roles, the recognition and appreciation they receive contribute to a </a:t>
            </a:r>
            <a:r>
              <a:rPr lang="en-US" sz="1800" b="1" i="0" u="none" strike="noStrike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positive self-image.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 This confidence often spills over into academic endeavors, encouraging students to take on challenges and strive for excellence.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7720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80D44A-574A-3AC9-B86D-6E8604F1F7D2}"/>
              </a:ext>
            </a:extLst>
          </p:cNvPr>
          <p:cNvSpPr txBox="1"/>
          <p:nvPr/>
        </p:nvSpPr>
        <p:spPr>
          <a:xfrm>
            <a:off x="810768" y="957584"/>
            <a:ext cx="75224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Individuals often have the chance to take on leadership roles in sports teams or clubs.</a:t>
            </a:r>
          </a:p>
          <a:p>
            <a:pPr algn="l"/>
            <a:endParaRPr lang="en-US" sz="2400" b="0" i="0" dirty="0">
              <a:solidFill>
                <a:schemeClr val="bg2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These positions cultivate decision-making, problem-solving, and motivational skills, which are highly valued in academic and professional environments.</a:t>
            </a:r>
          </a:p>
          <a:p>
            <a:endParaRPr lang="en-IN" sz="24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0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7E7FC8-6DF2-BD65-2A88-C44838AF1AE8}"/>
              </a:ext>
            </a:extLst>
          </p:cNvPr>
          <p:cNvSpPr txBox="1"/>
          <p:nvPr/>
        </p:nvSpPr>
        <p:spPr>
          <a:xfrm>
            <a:off x="2011680" y="1648420"/>
            <a:ext cx="7876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2">
                    <a:lumMod val="50000"/>
                  </a:schemeClr>
                </a:solidFill>
              </a:rPr>
              <a:t>THANK </a:t>
            </a:r>
            <a:r>
              <a:rPr lang="en-IN" sz="5400" b="1" dirty="0">
                <a:solidFill>
                  <a:srgbClr val="C00000"/>
                </a:solidFill>
              </a:rPr>
              <a:t>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08DF2-4594-4373-7901-6B058363208A}"/>
              </a:ext>
            </a:extLst>
          </p:cNvPr>
          <p:cNvSpPr txBox="1"/>
          <p:nvPr/>
        </p:nvSpPr>
        <p:spPr>
          <a:xfrm>
            <a:off x="3486912" y="4100477"/>
            <a:ext cx="62544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Presented by : Krish Monga(231030134)</a:t>
            </a:r>
          </a:p>
          <a:p>
            <a:r>
              <a:rPr lang="en-IN" sz="2000" dirty="0"/>
              <a:t>                        Bhagat Raj (231030131)</a:t>
            </a:r>
          </a:p>
          <a:p>
            <a:r>
              <a:rPr lang="en-IN" sz="2000" dirty="0"/>
              <a:t>                         </a:t>
            </a:r>
            <a:r>
              <a:rPr lang="en-IN" sz="2000" dirty="0" err="1"/>
              <a:t>Shashwat</a:t>
            </a:r>
            <a:r>
              <a:rPr lang="en-IN" sz="2000" dirty="0"/>
              <a:t> Bhardwaj(231030135)</a:t>
            </a:r>
          </a:p>
          <a:p>
            <a:r>
              <a:rPr lang="en-IN" sz="2000" dirty="0"/>
              <a:t> </a:t>
            </a:r>
          </a:p>
          <a:p>
            <a:r>
              <a:rPr lang="en-IN" sz="2000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3502428"/>
      </p:ext>
    </p:extLst>
  </p:cSld>
  <p:clrMapOvr>
    <a:masterClrMapping/>
  </p:clrMapOvr>
</p:sld>
</file>

<file path=ppt/theme/theme1.xml><?xml version="1.0" encoding="utf-8"?>
<a:theme xmlns:a="http://schemas.openxmlformats.org/drawingml/2006/main" name="Community, Family &amp; Personal Services Major for College: Physical Education by Slidesgo">
  <a:themeElements>
    <a:clrScheme name="Simple Light">
      <a:dk1>
        <a:srgbClr val="17253A"/>
      </a:dk1>
      <a:lt1>
        <a:srgbClr val="FFFFFF"/>
      </a:lt1>
      <a:dk2>
        <a:srgbClr val="3B536E"/>
      </a:dk2>
      <a:lt2>
        <a:srgbClr val="A42C3D"/>
      </a:lt2>
      <a:accent1>
        <a:srgbClr val="D83F56"/>
      </a:accent1>
      <a:accent2>
        <a:srgbClr val="436D79"/>
      </a:accent2>
      <a:accent3>
        <a:srgbClr val="68A0A1"/>
      </a:accent3>
      <a:accent4>
        <a:srgbClr val="EDB95C"/>
      </a:accent4>
      <a:accent5>
        <a:srgbClr val="F3D26B"/>
      </a:accent5>
      <a:accent6>
        <a:srgbClr val="CD6857"/>
      </a:accent6>
      <a:hlink>
        <a:srgbClr val="172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394</Words>
  <Application>Microsoft Office PowerPoint</Application>
  <PresentationFormat>On-screen Show (16:9)</PresentationFormat>
  <Paragraphs>32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Encode Sans</vt:lpstr>
      <vt:lpstr>Arvo</vt:lpstr>
      <vt:lpstr>Arial</vt:lpstr>
      <vt:lpstr>poppins</vt:lpstr>
      <vt:lpstr>Community, Family &amp; Personal Services Major for College: Physical Education by Slidesgo</vt:lpstr>
      <vt:lpstr>UNLOCKING SUCCESS:</vt:lpstr>
      <vt:lpstr>INTRODUCTION</vt:lpstr>
      <vt:lpstr>SIGNIFICANCE</vt:lpstr>
      <vt:lpstr>PowerPoint Presentation</vt:lpstr>
      <vt:lpstr>PowerPoint Presentation</vt:lpstr>
      <vt:lpstr>Skill development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SUCCESS:</dc:title>
  <dc:creator>Mannat Bhalla</dc:creator>
  <cp:lastModifiedBy>Krish Monga</cp:lastModifiedBy>
  <cp:revision>3</cp:revision>
  <dcterms:modified xsi:type="dcterms:W3CDTF">2024-05-08T19:28:56Z</dcterms:modified>
</cp:coreProperties>
</file>