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8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6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2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2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5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6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IN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834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3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5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ustomXml" Target="../ink/ink2.xml"/><Relationship Id="rId3" Type="http://schemas.openxmlformats.org/officeDocument/2006/relationships/image" Target="../media/image4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5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8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466725" y="274766"/>
            <a:ext cx="9982200" cy="1319532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276321" y="5973444"/>
            <a:ext cx="771089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9" name="TextBox 13"/>
          <p:cNvSpPr txBox="1"/>
          <p:nvPr/>
        </p:nvSpPr>
        <p:spPr>
          <a:xfrm>
            <a:off x="1461632" y="3334962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altLang="en-IN" dirty="0" sz="2400" lang="en-US"/>
              <a:t> </a:t>
            </a:r>
            <a:r>
              <a:rPr altLang="en-IN" dirty="0" sz="2400" lang="en-US"/>
              <a:t>J</a:t>
            </a:r>
            <a:r>
              <a:rPr altLang="en-IN" dirty="0" sz="2400" lang="en-US"/>
              <a:t>A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P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K</a:t>
            </a:r>
            <a:r>
              <a:rPr altLang="en-IN" dirty="0" sz="2400" lang="en-US"/>
              <a:t>ASH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endParaRPr altLang="en-US" lang="zh-CN"/>
          </a:p>
          <a:p>
            <a:r>
              <a:rPr dirty="0" sz="2400" lang="en-US"/>
              <a:t>REGISTER NO:  2213111036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NM ID</a:t>
            </a:r>
            <a:r>
              <a:rPr sz="2400" lang="en-US"/>
              <a:t>: </a:t>
            </a:r>
            <a:r>
              <a:rPr altLang="en-IN" sz="2400" lang="en-US"/>
              <a:t>5956AFFDDF9E1F6AA5948D909AF9F2C9</a:t>
            </a:r>
            <a:endParaRPr dirty="0" sz="2400" lang="en-US"/>
          </a:p>
          <a:p>
            <a:r>
              <a:rPr dirty="0" sz="2400" lang="en-US"/>
              <a:t>DEPARTMENT: B.COM (GENERAL).</a:t>
            </a:r>
          </a:p>
          <a:p>
            <a:r>
              <a:rPr dirty="0" sz="2400" lang="en-US"/>
              <a:t>COLLEGE: GOVERNMENT ARTS COLLEGE NANDANAM.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4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4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5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6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6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7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8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8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9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9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60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60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1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1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2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2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3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3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4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4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5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5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TextBox 2"/>
          <p:cNvSpPr txBox="1"/>
          <p:nvPr/>
        </p:nvSpPr>
        <p:spPr>
          <a:xfrm>
            <a:off x="1666875" y="13716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8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4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8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9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49311"/>
            <a:ext cx="3909695" cy="6388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551115"/>
            <a:ext cx="235712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lang="en-IN" spc="20"/>
              <a:t>M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7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49311"/>
            <a:ext cx="5263515" cy="6388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8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TextBox 10"/>
          <p:cNvSpPr txBox="1"/>
          <p:nvPr/>
        </p:nvSpPr>
        <p:spPr>
          <a:xfrm>
            <a:off x="990600" y="2133600"/>
            <a:ext cx="7924800" cy="25425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901317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8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TextBox 8"/>
          <p:cNvSpPr txBox="1"/>
          <p:nvPr/>
        </p:nvSpPr>
        <p:spPr>
          <a:xfrm>
            <a:off x="1371600" y="2362200"/>
            <a:ext cx="5324475" cy="2987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</a:p>
          <a:p>
            <a:r>
              <a:rPr dirty="0" sz="3200" lang="en-IN"/>
              <a:t>5.Employers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2" name="object 6"/>
          <p:cNvSpPr txBox="1">
            <a:spLocks noGrp="1"/>
          </p:cNvSpPr>
          <p:nvPr>
            <p:ph type="title"/>
          </p:nvPr>
        </p:nvSpPr>
        <p:spPr>
          <a:xfrm>
            <a:off x="558165" y="529273"/>
            <a:ext cx="9763125" cy="1232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9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4" name="TextBox 7"/>
          <p:cNvSpPr txBox="1"/>
          <p:nvPr/>
        </p:nvSpPr>
        <p:spPr>
          <a:xfrm>
            <a:off x="3428999" y="2019301"/>
            <a:ext cx="7649463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6" name="TextBox 2"/>
          <p:cNvSpPr txBox="1"/>
          <p:nvPr/>
        </p:nvSpPr>
        <p:spPr>
          <a:xfrm>
            <a:off x="1905000" y="1981200"/>
            <a:ext cx="6629400" cy="48666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70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vignesh T</cp:lastModifiedBy>
  <dcterms:created xsi:type="dcterms:W3CDTF">2024-03-27T19:07:22Z</dcterms:created>
  <dcterms:modified xsi:type="dcterms:W3CDTF">2024-09-19T05:31:19Z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4cd883ffc22d484aaaf369552e45e360</vt:lpwstr>
  </property>
</Properties>
</file>