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Welcome! Today I’ll walk you through key insights from Blinkit’s performance dashboard based on recent data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Our goal was to understand which products and outlets are performing best, where improvements can be made, and how Blinkit can grow smarter.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These four KPIs give us a clear view of the business — from total sales and average sales per item, to how many items are selling and what customers think.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Sales have been rising steadily since 2015, peaking in 2020 — a strong signal of growth and market demand.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Supermarket Type 2 and Tier 2 locations are leading in sales — meaning there’s huge opportunity in focusing more on these outlets.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Snacks and Fruits are top-rated, while Frozen Food sells well but has lower ratings — suggesting we should improve quality or customer experience in that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To wrap up: Blinkit is growing, customers are fairly satisfied, and there’s room to optimize product focus and outlet strategy — especially in Tier 2 regions.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Blinkit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Quick Insights. Smart Decisions.</a:t>
            </a:r>
          </a:p>
          <a:p>
            <a:r>
              <a:t>Prepared by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Goal: Understand product &amp; outlet performance</a:t>
            </a:r>
          </a:p>
          <a:p>
            <a:r>
              <a:t>🧠 Insight: Spot trends &amp; improvement areas</a:t>
            </a:r>
          </a:p>
          <a:p>
            <a:r>
              <a:t>⚙️ Tool: Power BI with real-time data</a:t>
            </a:r>
          </a:p>
          <a:p>
            <a:r>
              <a:t>📊 Scope: Sales, Ratings, Outlets, Items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 KPIs That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💰 Total Sales: $1.20M</a:t>
            </a:r>
          </a:p>
          <a:p>
            <a:r>
              <a:t>🛒 Avg Sale per Item: $140.99</a:t>
            </a:r>
          </a:p>
          <a:p>
            <a:r>
              <a:t>📦 No. of Items Sold: 8.52K</a:t>
            </a:r>
          </a:p>
          <a:p>
            <a:r>
              <a:t>⭐ Avg Rating: 3.92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the Trend Says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Sales trend (2010–2020)</a:t>
            </a:r>
          </a:p>
          <a:p>
            <a:r>
              <a:t>Highlight: Peak in 2020 at $225K</a:t>
            </a:r>
          </a:p>
          <a:p/>
          <a:p>
            <a:r>
              <a:t>💡 Insight: Sales have more than doubled since 2015 — showing steady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Who’s Selling the Most?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🥇 Supermarket Type 2 → $1.41M</a:t>
            </a:r>
          </a:p>
          <a:p>
            <a:r>
              <a:t>Tier 2 Locations → $472.1K</a:t>
            </a:r>
          </a:p>
          <a:p/>
          <a:p>
            <a:r>
              <a:t>🟢 Focus on top outlet types in Tier 2 cities for better ROI.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Products Win (and Lose)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Best-rated: Snacks, Fruits</a:t>
            </a:r>
          </a:p>
          <a:p>
            <a:r>
              <a:t>📉 Low-rating but high-sales: Frozen Food</a:t>
            </a:r>
          </a:p>
          <a:p/>
          <a:p>
            <a:r>
              <a:t>😟 Frozen Food is popular but not loved — improve quality.</a:t>
            </a:r>
          </a:p>
          <a:p>
            <a:r>
              <a:t>🎯 Promote high-rated items more in Tier 2 areas.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Big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Growth is strong: Sales are increasing steadily.</a:t>
            </a:r>
          </a:p>
          <a:p>
            <a:r>
              <a:t>⭐ Ratings are fair: Overall above 3.9 — good!</a:t>
            </a:r>
          </a:p>
          <a:p>
            <a:r>
              <a:t>🧠 Smart actions ahead: Improve low-rated, high-selling items.</a:t>
            </a:r>
          </a:p>
          <a:p/>
          <a:p>
            <a:r>
              <a:t>🔜 Next Steps:</a:t>
            </a:r>
          </a:p>
          <a:p>
            <a:r>
              <a:t>• Monthly KPI tracking</a:t>
            </a:r>
          </a:p>
          <a:p>
            <a:r>
              <a:t>• Focus on Tier 2 &amp; high-growth outlets</a:t>
            </a:r>
          </a:p>
          <a:p>
            <a:r>
              <a:t>• Quality audit for low-rated categories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