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1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69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254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926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884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4871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3788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4599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922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96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64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47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276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05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504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8406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0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5.png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9315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  <p:sldLayoutId id="214748427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customXml" Target="../ink/ink9.xml" /><Relationship Id="rId3" Type="http://schemas.openxmlformats.org/officeDocument/2006/relationships/image" Target="../media/image6.png" /><Relationship Id="rId7" Type="http://schemas.openxmlformats.org/officeDocument/2006/relationships/customXml" Target="../ink/ink3.xml" /><Relationship Id="rId12" Type="http://schemas.openxmlformats.org/officeDocument/2006/relationships/customXml" Target="../ink/ink8.xml" /><Relationship Id="rId17" Type="http://schemas.openxmlformats.org/officeDocument/2006/relationships/customXml" Target="../ink/ink12.xml" /><Relationship Id="rId2" Type="http://schemas.openxmlformats.org/officeDocument/2006/relationships/notesSlide" Target="../notesSlides/notesSlide1.xml" /><Relationship Id="rId16" Type="http://schemas.openxmlformats.org/officeDocument/2006/relationships/customXml" Target="../ink/ink11.xml" /><Relationship Id="rId1" Type="http://schemas.openxmlformats.org/officeDocument/2006/relationships/slideLayout" Target="../slideLayouts/slideLayout18.xml" /><Relationship Id="rId6" Type="http://schemas.openxmlformats.org/officeDocument/2006/relationships/customXml" Target="../ink/ink2.xml" /><Relationship Id="rId11" Type="http://schemas.openxmlformats.org/officeDocument/2006/relationships/customXml" Target="../ink/ink7.xml" /><Relationship Id="rId5" Type="http://schemas.openxmlformats.org/officeDocument/2006/relationships/image" Target="../media/image30.png" /><Relationship Id="rId15" Type="http://schemas.openxmlformats.org/officeDocument/2006/relationships/image" Target="../media/image40.png" /><Relationship Id="rId10" Type="http://schemas.openxmlformats.org/officeDocument/2006/relationships/customXml" Target="../ink/ink6.xml" /><Relationship Id="rId4" Type="http://schemas.openxmlformats.org/officeDocument/2006/relationships/customXml" Target="../ink/ink1.xml" /><Relationship Id="rId9" Type="http://schemas.openxmlformats.org/officeDocument/2006/relationships/customXml" Target="../ink/ink5.xml" /><Relationship Id="rId14" Type="http://schemas.openxmlformats.org/officeDocument/2006/relationships/customXml" Target="../ink/ink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9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400" y="33590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E: RAVI KUMAR. R</a:t>
            </a:r>
            <a:endParaRPr lang="en-US" sz="2400" dirty="0"/>
          </a:p>
          <a:p>
            <a:r>
              <a:rPr lang="en-US" sz="2400" dirty="0"/>
              <a:t>REGISTER NO:  221311103604</a:t>
            </a:r>
            <a:r>
              <a:rPr lang="en-IN" sz="2400" dirty="0"/>
              <a:t>1</a:t>
            </a:r>
            <a:endParaRPr lang="en-US" sz="2400" dirty="0"/>
          </a:p>
          <a:p>
            <a:r>
              <a:rPr lang="en-US" sz="2400" dirty="0"/>
              <a:t>NM ID: asunm13112022batch/2230041</a:t>
            </a:r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9050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543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Rohit Vedhanandh</cp:lastModifiedBy>
  <cp:revision>22</cp:revision>
  <dcterms:created xsi:type="dcterms:W3CDTF">2024-03-29T15:07:22Z</dcterms:created>
  <dcterms:modified xsi:type="dcterms:W3CDTF">2024-08-30T06:25:36Z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