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612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5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231F20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5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231F20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5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13947" y="5775920"/>
            <a:ext cx="18347711" cy="451096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85510" y="8765585"/>
            <a:ext cx="4124324" cy="4381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80190" y="8765585"/>
            <a:ext cx="4124324" cy="43814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74468" y="8765585"/>
            <a:ext cx="4124324" cy="43814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64161" y="4016964"/>
            <a:ext cx="1158616" cy="138978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5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66474" y="408595"/>
            <a:ext cx="10267315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5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3293202"/>
            <a:ext cx="16534765" cy="3550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231F20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29999" y="286081"/>
            <a:ext cx="9476740" cy="1303655"/>
            <a:chOff x="4629999" y="286081"/>
            <a:chExt cx="9476740" cy="13036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5033" y="514467"/>
              <a:ext cx="8391524" cy="761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9999" y="286081"/>
              <a:ext cx="1190624" cy="11906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328" y="1326862"/>
              <a:ext cx="6129523" cy="26246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540239" y="1597392"/>
            <a:ext cx="36537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100" dirty="0">
                <a:solidFill>
                  <a:srgbClr val="FA7550"/>
                </a:solidFill>
                <a:latin typeface="Trebuchet MS"/>
                <a:cs typeface="Trebuchet MS"/>
              </a:rPr>
              <a:t>An</a:t>
            </a:r>
            <a:r>
              <a:rPr sz="2200" b="1" spc="280" dirty="0">
                <a:solidFill>
                  <a:srgbClr val="FA7550"/>
                </a:solidFill>
                <a:latin typeface="Trebuchet MS"/>
                <a:cs typeface="Trebuchet MS"/>
              </a:rPr>
              <a:t> </a:t>
            </a:r>
            <a:r>
              <a:rPr sz="2200" b="1" spc="45" dirty="0">
                <a:solidFill>
                  <a:srgbClr val="FA7550"/>
                </a:solidFill>
                <a:latin typeface="Trebuchet MS"/>
                <a:cs typeface="Trebuchet MS"/>
              </a:rPr>
              <a:t>Autonomous</a:t>
            </a:r>
            <a:r>
              <a:rPr sz="2200" b="1" spc="-195" dirty="0">
                <a:solidFill>
                  <a:srgbClr val="FA7550"/>
                </a:solidFill>
                <a:latin typeface="Trebuchet MS"/>
                <a:cs typeface="Trebuchet MS"/>
              </a:rPr>
              <a:t> </a:t>
            </a:r>
            <a:r>
              <a:rPr sz="2200" b="1" spc="-10" dirty="0">
                <a:solidFill>
                  <a:srgbClr val="FA7550"/>
                </a:solidFill>
                <a:latin typeface="Trebuchet MS"/>
                <a:cs typeface="Trebuchet MS"/>
              </a:rPr>
              <a:t>Institution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32470" y="2210526"/>
            <a:ext cx="10669270" cy="72530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4615" marR="1322705" algn="ctr">
              <a:lnSpc>
                <a:spcPct val="114900"/>
              </a:lnSpc>
              <a:spcBef>
                <a:spcPts val="100"/>
              </a:spcBef>
            </a:pPr>
            <a:r>
              <a:rPr sz="2900" b="1" spc="200" dirty="0">
                <a:solidFill>
                  <a:srgbClr val="FF0000"/>
                </a:solidFill>
                <a:latin typeface="Trebuchet MS"/>
                <a:cs typeface="Trebuchet MS"/>
              </a:rPr>
              <a:t>DEPARTMENT</a:t>
            </a:r>
            <a:r>
              <a:rPr sz="2900" b="1" spc="-2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900" b="1" spc="120" dirty="0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sz="2900" b="1" spc="-2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900" b="1" spc="204" dirty="0">
                <a:solidFill>
                  <a:srgbClr val="FF0000"/>
                </a:solidFill>
                <a:latin typeface="Trebuchet MS"/>
                <a:cs typeface="Trebuchet MS"/>
              </a:rPr>
              <a:t>COMPUTER</a:t>
            </a:r>
            <a:r>
              <a:rPr sz="2900" b="1" spc="-2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900" b="1" spc="265" dirty="0">
                <a:solidFill>
                  <a:srgbClr val="FF0000"/>
                </a:solidFill>
                <a:latin typeface="Trebuchet MS"/>
                <a:cs typeface="Trebuchet MS"/>
              </a:rPr>
              <a:t>SCIENCE</a:t>
            </a:r>
            <a:r>
              <a:rPr sz="2900" b="1" spc="-2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900" b="1" spc="240" dirty="0">
                <a:solidFill>
                  <a:srgbClr val="FF0000"/>
                </a:solidFill>
                <a:latin typeface="Trebuchet MS"/>
                <a:cs typeface="Trebuchet MS"/>
              </a:rPr>
              <a:t>AND </a:t>
            </a:r>
            <a:r>
              <a:rPr sz="2900" b="1" spc="200" dirty="0">
                <a:solidFill>
                  <a:srgbClr val="FF0000"/>
                </a:solidFill>
                <a:latin typeface="Trebuchet MS"/>
                <a:cs typeface="Trebuchet MS"/>
              </a:rPr>
              <a:t>ENGINEERING</a:t>
            </a:r>
            <a:endParaRPr sz="2900" dirty="0">
              <a:solidFill>
                <a:srgbClr val="FF0000"/>
              </a:solidFill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625"/>
              </a:spcBef>
            </a:pPr>
            <a:r>
              <a:rPr sz="6200" b="1" spc="475" dirty="0">
                <a:latin typeface="Verdana Pro Cond Semibold" pitchFamily="34" charset="0"/>
                <a:cs typeface="Trebuchet MS"/>
              </a:rPr>
              <a:t>PLACEMENT</a:t>
            </a:r>
            <a:r>
              <a:rPr sz="6200" b="1" spc="-530" dirty="0">
                <a:latin typeface="Verdana Pro Cond Semibold" pitchFamily="34" charset="0"/>
                <a:cs typeface="Trebuchet MS"/>
              </a:rPr>
              <a:t> </a:t>
            </a:r>
            <a:r>
              <a:rPr sz="6200" b="1" spc="520" dirty="0">
                <a:latin typeface="Verdana Pro Cond Semibold" pitchFamily="34" charset="0"/>
                <a:cs typeface="Trebuchet MS"/>
              </a:rPr>
              <a:t>MINI</a:t>
            </a:r>
            <a:r>
              <a:rPr sz="6200" b="1" spc="-525" dirty="0">
                <a:latin typeface="Verdana Pro Cond Semibold" pitchFamily="34" charset="0"/>
                <a:cs typeface="Trebuchet MS"/>
              </a:rPr>
              <a:t> </a:t>
            </a:r>
            <a:r>
              <a:rPr sz="6200" b="1" spc="200" dirty="0">
                <a:latin typeface="Verdana Pro Cond Semibold" pitchFamily="34" charset="0"/>
                <a:cs typeface="Trebuchet MS"/>
              </a:rPr>
              <a:t>PROJECT</a:t>
            </a:r>
            <a:endParaRPr sz="6200" dirty="0">
              <a:latin typeface="Verdana Pro Cond Semibold" pitchFamily="34" charset="0"/>
              <a:cs typeface="Trebuchet MS"/>
            </a:endParaRPr>
          </a:p>
          <a:p>
            <a:pPr marL="34290" algn="ctr">
              <a:lnSpc>
                <a:spcPct val="100000"/>
              </a:lnSpc>
              <a:spcBef>
                <a:spcPts val="2415"/>
              </a:spcBef>
            </a:pPr>
            <a:r>
              <a:rPr lang="en-IN" sz="3150" spc="280" dirty="0" smtClean="0">
                <a:latin typeface="Segoe UI Semibold" pitchFamily="34" charset="0"/>
                <a:cs typeface="Segoe UI Semibold" pitchFamily="34" charset="0"/>
              </a:rPr>
              <a:t>TITLE - INVENTORY MANAGEMENT SYSTEM</a:t>
            </a:r>
            <a:endParaRPr sz="3150" dirty="0">
              <a:latin typeface="Segoe UI Semibold" pitchFamily="34" charset="0"/>
              <a:cs typeface="Segoe UI Semibold" pitchFamily="34" charset="0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3150" dirty="0">
              <a:latin typeface="Trebuchet MS"/>
              <a:cs typeface="Trebuchet MS"/>
            </a:endParaRPr>
          </a:p>
          <a:p>
            <a:pPr marL="34290" algn="ctr">
              <a:lnSpc>
                <a:spcPct val="100000"/>
              </a:lnSpc>
            </a:pPr>
            <a:r>
              <a:rPr sz="2900" u="sng" spc="-270" dirty="0">
                <a:latin typeface="Georgia Pro Semibold" pitchFamily="18" charset="0"/>
                <a:cs typeface="Arial Black"/>
              </a:rPr>
              <a:t>TEAM</a:t>
            </a:r>
            <a:r>
              <a:rPr sz="2900" u="sng" spc="-285" dirty="0">
                <a:latin typeface="Georgia Pro Semibold" pitchFamily="18" charset="0"/>
                <a:cs typeface="Arial Black"/>
              </a:rPr>
              <a:t> </a:t>
            </a:r>
            <a:r>
              <a:rPr sz="2900" u="sng" spc="-265" dirty="0" smtClean="0">
                <a:latin typeface="Georgia Pro Semibold" pitchFamily="18" charset="0"/>
                <a:cs typeface="Arial Black"/>
              </a:rPr>
              <a:t>MEMBERS</a:t>
            </a:r>
            <a:endParaRPr lang="en-IN" sz="2900" u="sng" spc="-265" dirty="0" smtClean="0">
              <a:latin typeface="Georgia Pro Semibold" pitchFamily="18" charset="0"/>
              <a:cs typeface="Arial Black"/>
            </a:endParaRPr>
          </a:p>
          <a:p>
            <a:pPr marL="34290" algn="ctr">
              <a:lnSpc>
                <a:spcPct val="100000"/>
              </a:lnSpc>
            </a:pPr>
            <a:endParaRPr lang="en-IN" sz="2600" spc="-25" dirty="0">
              <a:latin typeface="Lucida Sans Unicode"/>
              <a:cs typeface="Lucida Sans Unicode"/>
            </a:endParaRPr>
          </a:p>
          <a:p>
            <a:pPr marL="34290" algn="ctr">
              <a:lnSpc>
                <a:spcPct val="100000"/>
              </a:lnSpc>
            </a:pPr>
            <a:r>
              <a:rPr lang="en-IN" sz="2600" dirty="0" smtClean="0">
                <a:latin typeface="STZhongsong" pitchFamily="2" charset="-122"/>
                <a:ea typeface="STZhongsong" pitchFamily="2" charset="-122"/>
                <a:cs typeface="Lucida Sans Unicode"/>
              </a:rPr>
              <a:t>Nandhini - </a:t>
            </a:r>
            <a:r>
              <a:rPr sz="2600" dirty="0" smtClean="0">
                <a:latin typeface="STZhongsong" pitchFamily="2" charset="-122"/>
                <a:ea typeface="STZhongsong" pitchFamily="2" charset="-122"/>
                <a:cs typeface="Lucida Sans Unicode"/>
              </a:rPr>
              <a:t>113122UG03</a:t>
            </a:r>
            <a:r>
              <a:rPr lang="en-IN" sz="2600" dirty="0" smtClean="0">
                <a:latin typeface="STZhongsong" pitchFamily="2" charset="-122"/>
                <a:ea typeface="STZhongsong" pitchFamily="2" charset="-122"/>
                <a:cs typeface="Lucida Sans Unicode"/>
              </a:rPr>
              <a:t>097</a:t>
            </a:r>
            <a:r>
              <a:rPr sz="2600" dirty="0" smtClean="0">
                <a:latin typeface="STZhongsong" pitchFamily="2" charset="-122"/>
                <a:ea typeface="STZhongsong" pitchFamily="2" charset="-122"/>
                <a:cs typeface="Lucida Sans Unicode"/>
              </a:rPr>
              <a:t> </a:t>
            </a:r>
            <a:endParaRPr lang="en-IN" sz="2600" dirty="0" smtClean="0">
              <a:latin typeface="STZhongsong" pitchFamily="2" charset="-122"/>
              <a:ea typeface="STZhongsong" pitchFamily="2" charset="-122"/>
              <a:cs typeface="Lucida Sans Unicode"/>
            </a:endParaRPr>
          </a:p>
          <a:p>
            <a:pPr marL="34290" algn="ctr">
              <a:lnSpc>
                <a:spcPct val="100000"/>
              </a:lnSpc>
            </a:pPr>
            <a:r>
              <a:rPr lang="en-IN" sz="2600" dirty="0" smtClean="0">
                <a:latin typeface="STZhongsong" pitchFamily="2" charset="-122"/>
                <a:ea typeface="STZhongsong" pitchFamily="2" charset="-122"/>
                <a:cs typeface="Lucida Sans Unicode"/>
              </a:rPr>
              <a:t>Gayathri </a:t>
            </a:r>
            <a:r>
              <a:rPr sz="2600" dirty="0" smtClean="0">
                <a:latin typeface="STZhongsong" pitchFamily="2" charset="-122"/>
                <a:ea typeface="STZhongsong" pitchFamily="2" charset="-122"/>
                <a:cs typeface="Lucida Sans Unicode"/>
              </a:rPr>
              <a:t>-</a:t>
            </a:r>
            <a:r>
              <a:rPr lang="en-IN" sz="2600" dirty="0" smtClean="0">
                <a:latin typeface="STZhongsong" pitchFamily="2" charset="-122"/>
                <a:ea typeface="STZhongsong" pitchFamily="2" charset="-122"/>
                <a:cs typeface="Lucida Sans Unicode"/>
              </a:rPr>
              <a:t> </a:t>
            </a:r>
            <a:r>
              <a:rPr sz="2600" dirty="0" smtClean="0">
                <a:latin typeface="STZhongsong" pitchFamily="2" charset="-122"/>
                <a:ea typeface="STZhongsong" pitchFamily="2" charset="-122"/>
                <a:cs typeface="Lucida Sans Unicode"/>
              </a:rPr>
              <a:t>113122UG030</a:t>
            </a:r>
            <a:r>
              <a:rPr lang="en-IN" sz="2600" dirty="0" smtClean="0">
                <a:latin typeface="STZhongsong" pitchFamily="2" charset="-122"/>
                <a:ea typeface="STZhongsong" pitchFamily="2" charset="-122"/>
                <a:cs typeface="Lucida Sans Unicode"/>
              </a:rPr>
              <a:t>37</a:t>
            </a:r>
            <a:r>
              <a:rPr sz="2600" dirty="0" smtClean="0">
                <a:latin typeface="STZhongsong" pitchFamily="2" charset="-122"/>
                <a:ea typeface="STZhongsong" pitchFamily="2" charset="-122"/>
                <a:cs typeface="Lucida Sans Unicode"/>
              </a:rPr>
              <a:t> </a:t>
            </a:r>
            <a:endParaRPr lang="en-IN" sz="2600" dirty="0" smtClean="0">
              <a:latin typeface="STZhongsong" pitchFamily="2" charset="-122"/>
              <a:ea typeface="STZhongsong" pitchFamily="2" charset="-122"/>
              <a:cs typeface="Lucida Sans Unicode"/>
            </a:endParaRPr>
          </a:p>
          <a:p>
            <a:pPr marL="34290" algn="ctr">
              <a:lnSpc>
                <a:spcPct val="100000"/>
              </a:lnSpc>
            </a:pPr>
            <a:r>
              <a:rPr lang="en-IN" sz="2600" dirty="0" smtClean="0">
                <a:latin typeface="STZhongsong" pitchFamily="2" charset="-122"/>
                <a:ea typeface="STZhongsong" pitchFamily="2" charset="-122"/>
                <a:cs typeface="Lucida Sans Unicode"/>
              </a:rPr>
              <a:t>Salma </a:t>
            </a:r>
            <a:r>
              <a:rPr sz="2600" dirty="0" smtClean="0">
                <a:latin typeface="STZhongsong" pitchFamily="2" charset="-122"/>
                <a:ea typeface="STZhongsong" pitchFamily="2" charset="-122"/>
                <a:cs typeface="Lucida Sans Unicode"/>
              </a:rPr>
              <a:t>-</a:t>
            </a:r>
            <a:r>
              <a:rPr lang="en-IN" sz="2600" dirty="0" smtClean="0">
                <a:latin typeface="STZhongsong" pitchFamily="2" charset="-122"/>
                <a:ea typeface="STZhongsong" pitchFamily="2" charset="-122"/>
                <a:cs typeface="Lucida Sans Unicode"/>
              </a:rPr>
              <a:t> </a:t>
            </a:r>
            <a:r>
              <a:rPr sz="2600" dirty="0" smtClean="0">
                <a:latin typeface="STZhongsong" pitchFamily="2" charset="-122"/>
                <a:ea typeface="STZhongsong" pitchFamily="2" charset="-122"/>
                <a:cs typeface="Lucida Sans Unicode"/>
              </a:rPr>
              <a:t>113122UG031</a:t>
            </a:r>
            <a:r>
              <a:rPr lang="en-IN" sz="2600" dirty="0" smtClean="0">
                <a:latin typeface="STZhongsong" pitchFamily="2" charset="-122"/>
                <a:ea typeface="STZhongsong" pitchFamily="2" charset="-122"/>
                <a:cs typeface="Lucida Sans Unicode"/>
              </a:rPr>
              <a:t>37</a:t>
            </a:r>
            <a:endParaRPr lang="en-IN" sz="2600" dirty="0">
              <a:latin typeface="STZhongsong" pitchFamily="2" charset="-122"/>
              <a:ea typeface="STZhongsong" pitchFamily="2" charset="-122"/>
              <a:cs typeface="Lucida Sans Unicode"/>
            </a:endParaRPr>
          </a:p>
          <a:p>
            <a:pPr marL="34290" algn="ctr">
              <a:lnSpc>
                <a:spcPct val="100000"/>
              </a:lnSpc>
            </a:pPr>
            <a:r>
              <a:rPr lang="en-IN" sz="2600" dirty="0" smtClean="0">
                <a:latin typeface="STZhongsong" pitchFamily="2" charset="-122"/>
                <a:ea typeface="STZhongsong" pitchFamily="2" charset="-122"/>
                <a:cs typeface="Lucida Sans Unicode"/>
              </a:rPr>
              <a:t>Gokul Raj</a:t>
            </a:r>
            <a:r>
              <a:rPr sz="2600" dirty="0" smtClean="0">
                <a:latin typeface="STZhongsong" pitchFamily="2" charset="-122"/>
                <a:ea typeface="STZhongsong" pitchFamily="2" charset="-122"/>
                <a:cs typeface="Lucida Sans Unicode"/>
              </a:rPr>
              <a:t>- 113122UG030</a:t>
            </a:r>
            <a:r>
              <a:rPr lang="en-IN" sz="2600" dirty="0" smtClean="0">
                <a:latin typeface="STZhongsong" pitchFamily="2" charset="-122"/>
                <a:ea typeface="STZhongsong" pitchFamily="2" charset="-122"/>
                <a:cs typeface="Lucida Sans Unicode"/>
              </a:rPr>
              <a:t>38</a:t>
            </a:r>
          </a:p>
          <a:p>
            <a:pPr marL="2640965" marR="2617470" indent="296545" algn="ctr">
              <a:lnSpc>
                <a:spcPct val="130600"/>
              </a:lnSpc>
              <a:spcBef>
                <a:spcPts val="225"/>
              </a:spcBef>
            </a:pPr>
            <a:r>
              <a:rPr lang="en-IN" sz="2600" dirty="0" smtClean="0">
                <a:latin typeface="STZhongsong" pitchFamily="2" charset="-122"/>
                <a:ea typeface="STZhongsong" pitchFamily="2" charset="-122"/>
                <a:cs typeface="Lucida Sans Unicode"/>
              </a:rPr>
              <a:t>Lokchander-113122UGO3078</a:t>
            </a:r>
          </a:p>
          <a:p>
            <a:pPr marL="2640965" marR="2617470" indent="296545">
              <a:lnSpc>
                <a:spcPct val="130600"/>
              </a:lnSpc>
              <a:spcBef>
                <a:spcPts val="225"/>
              </a:spcBef>
            </a:pPr>
            <a:endParaRPr sz="2600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44788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4F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" y="5925355"/>
            <a:ext cx="4224208" cy="43694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85419" y="-9857"/>
            <a:ext cx="2909457" cy="263288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18110" y="328402"/>
            <a:ext cx="7026909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spc="-585" dirty="0">
                <a:solidFill>
                  <a:srgbClr val="000000"/>
                </a:solidFill>
                <a:latin typeface="Arial Black"/>
                <a:cs typeface="Arial Black"/>
              </a:rPr>
              <a:t>TABLE</a:t>
            </a:r>
            <a:r>
              <a:rPr sz="5600" b="0" spc="-54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5600" b="0" spc="-430" dirty="0">
                <a:solidFill>
                  <a:srgbClr val="000000"/>
                </a:solidFill>
                <a:latin typeface="Arial Black"/>
                <a:cs typeface="Arial Black"/>
              </a:rPr>
              <a:t>OF</a:t>
            </a:r>
            <a:r>
              <a:rPr sz="5600" b="0" spc="-54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5600" b="0" spc="-520" dirty="0">
                <a:solidFill>
                  <a:srgbClr val="000000"/>
                </a:solidFill>
                <a:latin typeface="Arial Black"/>
                <a:cs typeface="Arial Black"/>
              </a:rPr>
              <a:t>CONTENT</a:t>
            </a:r>
            <a:endParaRPr sz="5600" dirty="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32970" y="2356964"/>
            <a:ext cx="8084184" cy="55216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1590" algn="l">
              <a:lnSpc>
                <a:spcPct val="116199"/>
              </a:lnSpc>
              <a:spcBef>
                <a:spcPts val="90"/>
              </a:spcBef>
            </a:pPr>
            <a:r>
              <a:rPr sz="5150" spc="-10" dirty="0">
                <a:latin typeface="Lucida Sans Unicode"/>
                <a:cs typeface="Lucida Sans Unicode"/>
              </a:rPr>
              <a:t>1.Abstratct 2.Introduction 3.Implementation </a:t>
            </a:r>
            <a:endParaRPr lang="en-IN" sz="5150" spc="-10" dirty="0" smtClean="0">
              <a:latin typeface="Lucida Sans Unicode"/>
              <a:cs typeface="Lucida Sans Unicode"/>
            </a:endParaRPr>
          </a:p>
          <a:p>
            <a:pPr marL="12700" marR="5080" indent="21590" algn="l">
              <a:lnSpc>
                <a:spcPct val="116199"/>
              </a:lnSpc>
              <a:spcBef>
                <a:spcPts val="90"/>
              </a:spcBef>
            </a:pPr>
            <a:r>
              <a:rPr lang="en-IN" sz="5150" spc="-10" dirty="0">
                <a:latin typeface="Lucida Sans Unicode"/>
                <a:cs typeface="Lucida Sans Unicode"/>
              </a:rPr>
              <a:t>4</a:t>
            </a:r>
            <a:r>
              <a:rPr lang="en-IN" sz="5150" spc="-10" dirty="0" smtClean="0">
                <a:latin typeface="Lucida Sans Unicode"/>
                <a:cs typeface="Lucida Sans Unicode"/>
              </a:rPr>
              <a:t>.Architecture</a:t>
            </a:r>
            <a:endParaRPr lang="en-IN" sz="5150" spc="-10" dirty="0">
              <a:latin typeface="Lucida Sans Unicode"/>
              <a:cs typeface="Lucida Sans Unicode"/>
            </a:endParaRPr>
          </a:p>
          <a:p>
            <a:pPr marL="12700" marR="5080" indent="21590" algn="l">
              <a:lnSpc>
                <a:spcPct val="116199"/>
              </a:lnSpc>
              <a:spcBef>
                <a:spcPts val="90"/>
              </a:spcBef>
            </a:pPr>
            <a:r>
              <a:rPr lang="en-IN" sz="5150" spc="-50" dirty="0" smtClean="0">
                <a:latin typeface="Lucida Sans Unicode"/>
                <a:cs typeface="Lucida Sans Unicode"/>
              </a:rPr>
              <a:t>5</a:t>
            </a:r>
            <a:r>
              <a:rPr sz="5150" spc="-50" dirty="0" smtClean="0">
                <a:latin typeface="Lucida Sans Unicode"/>
                <a:cs typeface="Lucida Sans Unicode"/>
              </a:rPr>
              <a:t>.Challenges</a:t>
            </a:r>
            <a:r>
              <a:rPr sz="5150" spc="-335" dirty="0" smtClean="0">
                <a:latin typeface="Lucida Sans Unicode"/>
                <a:cs typeface="Lucida Sans Unicode"/>
              </a:rPr>
              <a:t> </a:t>
            </a:r>
            <a:r>
              <a:rPr sz="5150" spc="-185" dirty="0">
                <a:latin typeface="Lucida Sans Unicode"/>
                <a:cs typeface="Lucida Sans Unicode"/>
              </a:rPr>
              <a:t>&amp;</a:t>
            </a:r>
            <a:r>
              <a:rPr sz="5150" spc="-335" dirty="0">
                <a:latin typeface="Lucida Sans Unicode"/>
                <a:cs typeface="Lucida Sans Unicode"/>
              </a:rPr>
              <a:t> </a:t>
            </a:r>
            <a:r>
              <a:rPr sz="5150" spc="100" dirty="0">
                <a:latin typeface="Lucida Sans Unicode"/>
                <a:cs typeface="Lucida Sans Unicode"/>
              </a:rPr>
              <a:t>Prospects </a:t>
            </a:r>
            <a:r>
              <a:rPr lang="en-IN" sz="5150" spc="-10" dirty="0">
                <a:latin typeface="Lucida Sans Unicode"/>
                <a:cs typeface="Lucida Sans Unicode"/>
              </a:rPr>
              <a:t>6</a:t>
            </a:r>
            <a:r>
              <a:rPr sz="5150" spc="-10" dirty="0" smtClean="0">
                <a:latin typeface="Lucida Sans Unicode"/>
                <a:cs typeface="Lucida Sans Unicode"/>
              </a:rPr>
              <a:t>.Conclusion</a:t>
            </a:r>
            <a:endParaRPr sz="51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97" y="8679569"/>
            <a:ext cx="3521404" cy="16084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0800" y="266700"/>
            <a:ext cx="4458970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200" spc="-610" dirty="0">
                <a:solidFill>
                  <a:srgbClr val="000000"/>
                </a:solidFill>
              </a:rPr>
              <a:t>ABSTRACT</a:t>
            </a:r>
            <a:endParaRPr sz="8200" dirty="0"/>
          </a:p>
        </p:txBody>
      </p:sp>
      <p:sp>
        <p:nvSpPr>
          <p:cNvPr id="4" name="object 4"/>
          <p:cNvSpPr txBox="1"/>
          <p:nvPr/>
        </p:nvSpPr>
        <p:spPr>
          <a:xfrm>
            <a:off x="1371600" y="1943100"/>
            <a:ext cx="15535275" cy="7061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ctr">
              <a:lnSpc>
                <a:spcPct val="116100"/>
              </a:lnSpc>
              <a:spcBef>
                <a:spcPts val="100"/>
              </a:spcBef>
              <a:buFont typeface="Wingdings" pitchFamily="2" charset="2"/>
              <a:buChar char="v"/>
            </a:pPr>
            <a:r>
              <a:rPr sz="2800" spc="-60" dirty="0">
                <a:latin typeface="Lucida Sans Unicode"/>
                <a:cs typeface="Lucida Sans Unicode"/>
              </a:rPr>
              <a:t>The</a:t>
            </a:r>
            <a:r>
              <a:rPr sz="2800" spc="-130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Inventory</a:t>
            </a:r>
            <a:r>
              <a:rPr sz="2800" spc="-125" dirty="0">
                <a:latin typeface="Lucida Sans Unicode"/>
                <a:cs typeface="Lucida Sans Unicode"/>
              </a:rPr>
              <a:t> </a:t>
            </a:r>
            <a:r>
              <a:rPr sz="2800" spc="-10" dirty="0">
                <a:latin typeface="Lucida Sans Unicode"/>
                <a:cs typeface="Lucida Sans Unicode"/>
              </a:rPr>
              <a:t>Management</a:t>
            </a:r>
            <a:r>
              <a:rPr sz="2800" spc="-130" dirty="0">
                <a:latin typeface="Lucida Sans Unicode"/>
                <a:cs typeface="Lucida Sans Unicode"/>
              </a:rPr>
              <a:t> </a:t>
            </a:r>
            <a:r>
              <a:rPr sz="2800" spc="50" dirty="0">
                <a:latin typeface="Lucida Sans Unicode"/>
                <a:cs typeface="Lucida Sans Unicode"/>
              </a:rPr>
              <a:t>System</a:t>
            </a:r>
            <a:r>
              <a:rPr sz="2800" spc="-125" dirty="0">
                <a:latin typeface="Lucida Sans Unicode"/>
                <a:cs typeface="Lucida Sans Unicode"/>
              </a:rPr>
              <a:t> </a:t>
            </a:r>
            <a:r>
              <a:rPr sz="2800" spc="-60" dirty="0">
                <a:latin typeface="Lucida Sans Unicode"/>
                <a:cs typeface="Lucida Sans Unicode"/>
              </a:rPr>
              <a:t>is</a:t>
            </a:r>
            <a:r>
              <a:rPr sz="2800" spc="-125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a</a:t>
            </a:r>
            <a:r>
              <a:rPr sz="2800" spc="-130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comprehensive</a:t>
            </a:r>
            <a:r>
              <a:rPr sz="2800" spc="-125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software</a:t>
            </a:r>
            <a:r>
              <a:rPr sz="2800" spc="-125" dirty="0">
                <a:latin typeface="Lucida Sans Unicode"/>
                <a:cs typeface="Lucida Sans Unicode"/>
              </a:rPr>
              <a:t> </a:t>
            </a:r>
            <a:r>
              <a:rPr sz="2800" spc="-10" dirty="0">
                <a:latin typeface="Lucida Sans Unicode"/>
                <a:cs typeface="Lucida Sans Unicode"/>
              </a:rPr>
              <a:t>solution</a:t>
            </a:r>
            <a:r>
              <a:rPr sz="2800" spc="-130" dirty="0">
                <a:latin typeface="Lucida Sans Unicode"/>
                <a:cs typeface="Lucida Sans Unicode"/>
              </a:rPr>
              <a:t> </a:t>
            </a:r>
            <a:r>
              <a:rPr sz="2800" spc="-35" dirty="0">
                <a:latin typeface="Lucida Sans Unicode"/>
                <a:cs typeface="Lucida Sans Unicode"/>
              </a:rPr>
              <a:t>designed</a:t>
            </a:r>
            <a:r>
              <a:rPr sz="2800" spc="-125" dirty="0">
                <a:latin typeface="Lucida Sans Unicode"/>
                <a:cs typeface="Lucida Sans Unicode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to </a:t>
            </a:r>
            <a:r>
              <a:rPr sz="2800" spc="-10" dirty="0">
                <a:latin typeface="Lucida Sans Unicode"/>
                <a:cs typeface="Lucida Sans Unicode"/>
              </a:rPr>
              <a:t>streamline</a:t>
            </a:r>
            <a:r>
              <a:rPr sz="2800" spc="-145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the</a:t>
            </a:r>
            <a:r>
              <a:rPr sz="2800" spc="-145" dirty="0">
                <a:latin typeface="Lucida Sans Unicode"/>
                <a:cs typeface="Lucida Sans Unicode"/>
              </a:rPr>
              <a:t> </a:t>
            </a:r>
            <a:r>
              <a:rPr sz="2800" spc="-40" dirty="0">
                <a:latin typeface="Lucida Sans Unicode"/>
                <a:cs typeface="Lucida Sans Unicode"/>
              </a:rPr>
              <a:t>monitoring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and</a:t>
            </a:r>
            <a:r>
              <a:rPr sz="2800" spc="-145" dirty="0">
                <a:latin typeface="Lucida Sans Unicode"/>
                <a:cs typeface="Lucida Sans Unicode"/>
              </a:rPr>
              <a:t> </a:t>
            </a:r>
            <a:r>
              <a:rPr sz="2800" spc="-30" dirty="0">
                <a:latin typeface="Lucida Sans Unicode"/>
                <a:cs typeface="Lucida Sans Unicode"/>
              </a:rPr>
              <a:t>management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of</a:t>
            </a:r>
            <a:r>
              <a:rPr sz="2800" spc="-145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inventory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-10" dirty="0">
                <a:latin typeface="Lucida Sans Unicode"/>
                <a:cs typeface="Lucida Sans Unicode"/>
              </a:rPr>
              <a:t>within</a:t>
            </a:r>
            <a:r>
              <a:rPr sz="2800" spc="-145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a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-30" dirty="0">
                <a:latin typeface="Lucida Sans Unicode"/>
                <a:cs typeface="Lucida Sans Unicode"/>
              </a:rPr>
              <a:t>business</a:t>
            </a:r>
            <a:r>
              <a:rPr sz="2800" spc="-145" dirty="0">
                <a:latin typeface="Lucida Sans Unicode"/>
                <a:cs typeface="Lucida Sans Unicode"/>
              </a:rPr>
              <a:t> </a:t>
            </a:r>
            <a:r>
              <a:rPr sz="2800" spc="-40" dirty="0">
                <a:latin typeface="Lucida Sans Unicode"/>
                <a:cs typeface="Lucida Sans Unicode"/>
              </a:rPr>
              <a:t>dealing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in </a:t>
            </a:r>
            <a:r>
              <a:rPr sz="2800" dirty="0">
                <a:latin typeface="Lucida Sans Unicode"/>
                <a:cs typeface="Lucida Sans Unicode"/>
              </a:rPr>
              <a:t>electronic</a:t>
            </a:r>
            <a:r>
              <a:rPr sz="2800" spc="-85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products.</a:t>
            </a:r>
            <a:r>
              <a:rPr sz="2800" spc="-85" dirty="0">
                <a:latin typeface="Lucida Sans Unicode"/>
                <a:cs typeface="Lucida Sans Unicode"/>
              </a:rPr>
              <a:t> </a:t>
            </a:r>
            <a:endParaRPr lang="en-IN" sz="2800" spc="-85" dirty="0" smtClean="0">
              <a:latin typeface="Lucida Sans Unicode"/>
              <a:cs typeface="Lucida Sans Unicode"/>
            </a:endParaRPr>
          </a:p>
          <a:p>
            <a:pPr marL="12065" marR="5080" algn="ctr">
              <a:lnSpc>
                <a:spcPct val="116100"/>
              </a:lnSpc>
              <a:spcBef>
                <a:spcPts val="100"/>
              </a:spcBef>
            </a:pPr>
            <a:endParaRPr lang="en-IN" sz="2800" spc="-85" dirty="0" smtClean="0">
              <a:latin typeface="Lucida Sans Unicode"/>
              <a:cs typeface="Lucida Sans Unicode"/>
            </a:endParaRPr>
          </a:p>
          <a:p>
            <a:pPr marL="469265" marR="5080" indent="-457200" algn="ctr">
              <a:lnSpc>
                <a:spcPct val="116100"/>
              </a:lnSpc>
              <a:spcBef>
                <a:spcPts val="100"/>
              </a:spcBef>
              <a:buFont typeface="Wingdings" pitchFamily="2" charset="2"/>
              <a:buChar char="v"/>
            </a:pPr>
            <a:r>
              <a:rPr sz="2800" spc="-60" dirty="0" smtClean="0">
                <a:latin typeface="Lucida Sans Unicode"/>
                <a:cs typeface="Lucida Sans Unicode"/>
              </a:rPr>
              <a:t>The</a:t>
            </a:r>
            <a:r>
              <a:rPr sz="2800" spc="-80" dirty="0" smtClean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system</a:t>
            </a:r>
            <a:r>
              <a:rPr sz="2800" spc="-85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offers</a:t>
            </a:r>
            <a:r>
              <a:rPr sz="2800" spc="-80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a</a:t>
            </a:r>
            <a:r>
              <a:rPr sz="2800" spc="-85" dirty="0">
                <a:latin typeface="Lucida Sans Unicode"/>
                <a:cs typeface="Lucida Sans Unicode"/>
              </a:rPr>
              <a:t> </a:t>
            </a:r>
            <a:r>
              <a:rPr sz="2800" spc="-135" dirty="0">
                <a:latin typeface="Lucida Sans Unicode"/>
                <a:cs typeface="Lucida Sans Unicode"/>
              </a:rPr>
              <a:t>user-</a:t>
            </a:r>
            <a:r>
              <a:rPr sz="2800" dirty="0">
                <a:latin typeface="Lucida Sans Unicode"/>
                <a:cs typeface="Lucida Sans Unicode"/>
              </a:rPr>
              <a:t>friendly</a:t>
            </a:r>
            <a:r>
              <a:rPr sz="2800" spc="-80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interface</a:t>
            </a:r>
            <a:r>
              <a:rPr sz="2800" spc="-85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that</a:t>
            </a:r>
            <a:r>
              <a:rPr sz="2800" spc="-80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facilitates</a:t>
            </a:r>
            <a:r>
              <a:rPr sz="2800" spc="-85" dirty="0">
                <a:latin typeface="Lucida Sans Unicode"/>
                <a:cs typeface="Lucida Sans Unicode"/>
              </a:rPr>
              <a:t> </a:t>
            </a:r>
            <a:r>
              <a:rPr sz="2800" spc="-10" dirty="0">
                <a:latin typeface="Lucida Sans Unicode"/>
                <a:cs typeface="Lucida Sans Unicode"/>
              </a:rPr>
              <a:t>efficient </a:t>
            </a:r>
            <a:r>
              <a:rPr sz="2800" spc="-50" dirty="0">
                <a:latin typeface="Lucida Sans Unicode"/>
                <a:cs typeface="Lucida Sans Unicode"/>
              </a:rPr>
              <a:t>tracking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of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products</a:t>
            </a:r>
            <a:r>
              <a:rPr sz="2800" spc="-130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available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for</a:t>
            </a:r>
            <a:r>
              <a:rPr sz="2800" spc="-130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purchase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70" dirty="0">
                <a:latin typeface="Lucida Sans Unicode"/>
                <a:cs typeface="Lucida Sans Unicode"/>
              </a:rPr>
              <a:t>by</a:t>
            </a:r>
            <a:r>
              <a:rPr sz="2800" spc="-130" dirty="0">
                <a:latin typeface="Lucida Sans Unicode"/>
                <a:cs typeface="Lucida Sans Unicode"/>
              </a:rPr>
              <a:t> </a:t>
            </a:r>
            <a:r>
              <a:rPr sz="2800" spc="-20" dirty="0">
                <a:latin typeface="Lucida Sans Unicode"/>
                <a:cs typeface="Lucida Sans Unicode"/>
              </a:rPr>
              <a:t>customers</a:t>
            </a:r>
            <a:r>
              <a:rPr sz="2800" spc="-20" dirty="0" smtClean="0">
                <a:latin typeface="Lucida Sans Unicode"/>
                <a:cs typeface="Lucida Sans Unicode"/>
              </a:rPr>
              <a:t>.</a:t>
            </a:r>
            <a:endParaRPr lang="en-IN" sz="2800" spc="-20" dirty="0" smtClean="0">
              <a:latin typeface="Lucida Sans Unicode"/>
              <a:cs typeface="Lucida Sans Unicode"/>
            </a:endParaRPr>
          </a:p>
          <a:p>
            <a:pPr marL="12065" marR="5080" algn="ctr">
              <a:lnSpc>
                <a:spcPct val="116100"/>
              </a:lnSpc>
              <a:spcBef>
                <a:spcPts val="100"/>
              </a:spcBef>
            </a:pPr>
            <a:r>
              <a:rPr sz="2800" spc="-135" dirty="0" smtClean="0">
                <a:latin typeface="Lucida Sans Unicode"/>
                <a:cs typeface="Lucida Sans Unicode"/>
              </a:rPr>
              <a:t> </a:t>
            </a:r>
            <a:endParaRPr lang="en-IN" sz="2800" spc="-135" dirty="0">
              <a:latin typeface="Lucida Sans Unicode"/>
              <a:cs typeface="Lucida Sans Unicode"/>
            </a:endParaRPr>
          </a:p>
          <a:p>
            <a:pPr marL="469265" marR="5080" indent="-457200" algn="ctr">
              <a:lnSpc>
                <a:spcPct val="116100"/>
              </a:lnSpc>
              <a:spcBef>
                <a:spcPts val="100"/>
              </a:spcBef>
              <a:buFont typeface="Wingdings" pitchFamily="2" charset="2"/>
              <a:buChar char="v"/>
            </a:pPr>
            <a:r>
              <a:rPr sz="2800" spc="55" dirty="0" smtClean="0">
                <a:latin typeface="Lucida Sans Unicode"/>
                <a:cs typeface="Lucida Sans Unicode"/>
              </a:rPr>
              <a:t>It</a:t>
            </a:r>
            <a:r>
              <a:rPr sz="2800" spc="-130" dirty="0" smtClean="0">
                <a:latin typeface="Lucida Sans Unicode"/>
                <a:cs typeface="Lucida Sans Unicode"/>
              </a:rPr>
              <a:t> </a:t>
            </a:r>
            <a:r>
              <a:rPr sz="2800" spc="-20" dirty="0">
                <a:latin typeface="Lucida Sans Unicode"/>
                <a:cs typeface="Lucida Sans Unicode"/>
              </a:rPr>
              <a:t>ensures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the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-10" dirty="0">
                <a:latin typeface="Lucida Sans Unicode"/>
                <a:cs typeface="Lucida Sans Unicode"/>
              </a:rPr>
              <a:t>seamless </a:t>
            </a:r>
            <a:r>
              <a:rPr sz="2800" spc="-20" dirty="0">
                <a:latin typeface="Lucida Sans Unicode"/>
                <a:cs typeface="Lucida Sans Unicode"/>
              </a:rPr>
              <a:t>recording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of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customer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details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to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enhance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customer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-10" dirty="0">
                <a:latin typeface="Lucida Sans Unicode"/>
                <a:cs typeface="Lucida Sans Unicode"/>
              </a:rPr>
              <a:t>relationship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-30" dirty="0">
                <a:latin typeface="Lucida Sans Unicode"/>
                <a:cs typeface="Lucida Sans Unicode"/>
              </a:rPr>
              <a:t>management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and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-10" dirty="0">
                <a:latin typeface="Lucida Sans Unicode"/>
                <a:cs typeface="Lucida Sans Unicode"/>
              </a:rPr>
              <a:t>improve </a:t>
            </a:r>
            <a:r>
              <a:rPr sz="2800" dirty="0">
                <a:latin typeface="Lucida Sans Unicode"/>
                <a:cs typeface="Lucida Sans Unicode"/>
              </a:rPr>
              <a:t>service </a:t>
            </a:r>
            <a:r>
              <a:rPr sz="2800" spc="-10" dirty="0">
                <a:latin typeface="Lucida Sans Unicode"/>
                <a:cs typeface="Lucida Sans Unicode"/>
              </a:rPr>
              <a:t>delivery.</a:t>
            </a:r>
            <a:endParaRPr sz="2800" dirty="0">
              <a:latin typeface="Lucida Sans Unicode"/>
              <a:cs typeface="Lucida Sans Unicode"/>
            </a:endParaRPr>
          </a:p>
          <a:p>
            <a:pPr marL="615950" marR="151130" indent="-457200" algn="ctr">
              <a:lnSpc>
                <a:spcPct val="116100"/>
              </a:lnSpc>
              <a:spcBef>
                <a:spcPts val="3895"/>
              </a:spcBef>
              <a:buFont typeface="Wingdings" pitchFamily="2" charset="2"/>
              <a:buChar char="v"/>
            </a:pPr>
            <a:r>
              <a:rPr sz="2800" spc="-75" dirty="0">
                <a:latin typeface="Lucida Sans Unicode"/>
                <a:cs typeface="Lucida Sans Unicode"/>
              </a:rPr>
              <a:t>This</a:t>
            </a:r>
            <a:r>
              <a:rPr sz="2800" spc="-145" dirty="0">
                <a:latin typeface="Lucida Sans Unicode"/>
                <a:cs typeface="Lucida Sans Unicode"/>
              </a:rPr>
              <a:t> </a:t>
            </a:r>
            <a:r>
              <a:rPr sz="2800" spc="-55" dirty="0">
                <a:latin typeface="Lucida Sans Unicode"/>
                <a:cs typeface="Lucida Sans Unicode"/>
              </a:rPr>
              <a:t>mini</a:t>
            </a:r>
            <a:r>
              <a:rPr sz="2800" spc="-145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project</a:t>
            </a:r>
            <a:r>
              <a:rPr sz="2800" spc="-145" dirty="0">
                <a:latin typeface="Lucida Sans Unicode"/>
                <a:cs typeface="Lucida Sans Unicode"/>
              </a:rPr>
              <a:t> </a:t>
            </a:r>
            <a:r>
              <a:rPr sz="2800" spc="-60" dirty="0">
                <a:latin typeface="Lucida Sans Unicode"/>
                <a:cs typeface="Lucida Sans Unicode"/>
              </a:rPr>
              <a:t>is</a:t>
            </a:r>
            <a:r>
              <a:rPr sz="2800" spc="-145" dirty="0">
                <a:latin typeface="Lucida Sans Unicode"/>
                <a:cs typeface="Lucida Sans Unicode"/>
              </a:rPr>
              <a:t> </a:t>
            </a:r>
            <a:r>
              <a:rPr sz="2800" spc="-10" dirty="0">
                <a:latin typeface="Lucida Sans Unicode"/>
                <a:cs typeface="Lucida Sans Unicode"/>
              </a:rPr>
              <a:t>an</a:t>
            </a:r>
            <a:r>
              <a:rPr sz="2800" spc="-145" dirty="0">
                <a:latin typeface="Lucida Sans Unicode"/>
                <a:cs typeface="Lucida Sans Unicode"/>
              </a:rPr>
              <a:t> </a:t>
            </a:r>
            <a:r>
              <a:rPr sz="2800" spc="45" dirty="0">
                <a:latin typeface="Lucida Sans Unicode"/>
                <a:cs typeface="Lucida Sans Unicode"/>
              </a:rPr>
              <a:t>effective</a:t>
            </a:r>
            <a:r>
              <a:rPr sz="2800" spc="-145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tool</a:t>
            </a:r>
            <a:r>
              <a:rPr sz="2800" spc="-145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for</a:t>
            </a:r>
            <a:r>
              <a:rPr sz="2800" spc="-145" dirty="0">
                <a:latin typeface="Lucida Sans Unicode"/>
                <a:cs typeface="Lucida Sans Unicode"/>
              </a:rPr>
              <a:t> </a:t>
            </a:r>
            <a:r>
              <a:rPr sz="2800" spc="-30" dirty="0">
                <a:latin typeface="Lucida Sans Unicode"/>
                <a:cs typeface="Lucida Sans Unicode"/>
              </a:rPr>
              <a:t>businesses</a:t>
            </a:r>
            <a:r>
              <a:rPr sz="2800" spc="-145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to</a:t>
            </a:r>
            <a:r>
              <a:rPr sz="2800" spc="-145" dirty="0">
                <a:latin typeface="Lucida Sans Unicode"/>
                <a:cs typeface="Lucida Sans Unicode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maintain</a:t>
            </a:r>
            <a:r>
              <a:rPr sz="2800" spc="-145" dirty="0">
                <a:latin typeface="Lucida Sans Unicode"/>
                <a:cs typeface="Lucida Sans Unicode"/>
              </a:rPr>
              <a:t> </a:t>
            </a:r>
            <a:r>
              <a:rPr sz="2800" spc="-10" dirty="0">
                <a:latin typeface="Lucida Sans Unicode"/>
                <a:cs typeface="Lucida Sans Unicode"/>
              </a:rPr>
              <a:t>an</a:t>
            </a:r>
            <a:r>
              <a:rPr sz="2800" spc="-145" dirty="0">
                <a:latin typeface="Lucida Sans Unicode"/>
                <a:cs typeface="Lucida Sans Unicode"/>
              </a:rPr>
              <a:t> </a:t>
            </a:r>
            <a:r>
              <a:rPr sz="2800" spc="-200" dirty="0">
                <a:latin typeface="Lucida Sans Unicode"/>
                <a:cs typeface="Lucida Sans Unicode"/>
              </a:rPr>
              <a:t>up-</a:t>
            </a:r>
            <a:r>
              <a:rPr sz="2800" spc="-170" dirty="0">
                <a:latin typeface="Lucida Sans Unicode"/>
                <a:cs typeface="Lucida Sans Unicode"/>
              </a:rPr>
              <a:t>to-</a:t>
            </a:r>
            <a:r>
              <a:rPr sz="2800" dirty="0">
                <a:latin typeface="Lucida Sans Unicode"/>
                <a:cs typeface="Lucida Sans Unicode"/>
              </a:rPr>
              <a:t>date</a:t>
            </a:r>
            <a:r>
              <a:rPr sz="2800" spc="-145" dirty="0">
                <a:latin typeface="Lucida Sans Unicode"/>
                <a:cs typeface="Lucida Sans Unicode"/>
              </a:rPr>
              <a:t> </a:t>
            </a:r>
            <a:r>
              <a:rPr sz="2800" spc="-10" dirty="0">
                <a:latin typeface="Lucida Sans Unicode"/>
                <a:cs typeface="Lucida Sans Unicode"/>
              </a:rPr>
              <a:t>inventory, </a:t>
            </a:r>
            <a:r>
              <a:rPr sz="2800" spc="-50" dirty="0">
                <a:latin typeface="Lucida Sans Unicode"/>
                <a:cs typeface="Lucida Sans Unicode"/>
              </a:rPr>
              <a:t>manage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customer</a:t>
            </a:r>
            <a:r>
              <a:rPr sz="2800" spc="-150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and</a:t>
            </a:r>
            <a:r>
              <a:rPr sz="2800" spc="-150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employee</a:t>
            </a:r>
            <a:r>
              <a:rPr sz="2800" spc="-150" dirty="0">
                <a:latin typeface="Lucida Sans Unicode"/>
                <a:cs typeface="Lucida Sans Unicode"/>
              </a:rPr>
              <a:t> </a:t>
            </a:r>
            <a:r>
              <a:rPr sz="2800" spc="-10" dirty="0">
                <a:latin typeface="Lucida Sans Unicode"/>
                <a:cs typeface="Lucida Sans Unicode"/>
              </a:rPr>
              <a:t>records,</a:t>
            </a:r>
            <a:r>
              <a:rPr sz="2800" spc="-150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and</a:t>
            </a:r>
            <a:r>
              <a:rPr sz="2800" spc="-150" dirty="0">
                <a:latin typeface="Lucida Sans Unicode"/>
                <a:cs typeface="Lucida Sans Unicode"/>
              </a:rPr>
              <a:t> </a:t>
            </a:r>
            <a:r>
              <a:rPr sz="2800" spc="-10" dirty="0">
                <a:latin typeface="Lucida Sans Unicode"/>
                <a:cs typeface="Lucida Sans Unicode"/>
              </a:rPr>
              <a:t>ensure</a:t>
            </a:r>
            <a:r>
              <a:rPr sz="2800" spc="-150" dirty="0">
                <a:latin typeface="Lucida Sans Unicode"/>
                <a:cs typeface="Lucida Sans Unicode"/>
              </a:rPr>
              <a:t> </a:t>
            </a:r>
            <a:r>
              <a:rPr sz="2800" spc="-10" dirty="0">
                <a:latin typeface="Lucida Sans Unicode"/>
                <a:cs typeface="Lucida Sans Unicode"/>
              </a:rPr>
              <a:t>smooth</a:t>
            </a:r>
            <a:r>
              <a:rPr sz="2800" spc="-150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interactions</a:t>
            </a:r>
            <a:r>
              <a:rPr sz="2800" spc="-150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with</a:t>
            </a:r>
            <a:r>
              <a:rPr sz="2800" spc="-150" dirty="0">
                <a:latin typeface="Lucida Sans Unicode"/>
                <a:cs typeface="Lucida Sans Unicode"/>
              </a:rPr>
              <a:t> </a:t>
            </a:r>
            <a:r>
              <a:rPr sz="2800" spc="-10" dirty="0">
                <a:latin typeface="Lucida Sans Unicode"/>
                <a:cs typeface="Lucida Sans Unicode"/>
              </a:rPr>
              <a:t>suppliers</a:t>
            </a:r>
            <a:r>
              <a:rPr sz="2800" spc="-10" dirty="0" smtClean="0">
                <a:latin typeface="Lucida Sans Unicode"/>
                <a:cs typeface="Lucida Sans Unicode"/>
              </a:rPr>
              <a:t>.</a:t>
            </a:r>
            <a:endParaRPr sz="2800" dirty="0">
              <a:latin typeface="Lucida Sans Unicode"/>
              <a:cs typeface="Lucida Sans Unicode"/>
            </a:endParaRPr>
          </a:p>
          <a:p>
            <a:pPr marL="672465" marR="664845" algn="ctr">
              <a:lnSpc>
                <a:spcPct val="116100"/>
              </a:lnSpc>
            </a:pPr>
            <a:endParaRPr lang="en-IN" sz="2800" spc="-60" dirty="0" smtClean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77867" y="7800378"/>
            <a:ext cx="4963795" cy="2486660"/>
          </a:xfrm>
          <a:custGeom>
            <a:avLst/>
            <a:gdLst/>
            <a:ahLst/>
            <a:cxnLst/>
            <a:rect l="l" t="t" r="r" b="b"/>
            <a:pathLst>
              <a:path w="4963795" h="2486659">
                <a:moveTo>
                  <a:pt x="258457" y="1957654"/>
                </a:moveTo>
                <a:lnTo>
                  <a:pt x="247408" y="1920138"/>
                </a:lnTo>
                <a:lnTo>
                  <a:pt x="216115" y="1888312"/>
                </a:lnTo>
                <a:lnTo>
                  <a:pt x="177863" y="1876539"/>
                </a:lnTo>
                <a:lnTo>
                  <a:pt x="167487" y="1876539"/>
                </a:lnTo>
                <a:lnTo>
                  <a:pt x="129959" y="1887562"/>
                </a:lnTo>
                <a:lnTo>
                  <a:pt x="98120" y="1918830"/>
                </a:lnTo>
                <a:lnTo>
                  <a:pt x="86423" y="1956155"/>
                </a:lnTo>
                <a:lnTo>
                  <a:pt x="86410" y="1968944"/>
                </a:lnTo>
                <a:lnTo>
                  <a:pt x="86766" y="1973084"/>
                </a:lnTo>
                <a:lnTo>
                  <a:pt x="103428" y="2014613"/>
                </a:lnTo>
                <a:lnTo>
                  <a:pt x="133565" y="2039734"/>
                </a:lnTo>
                <a:lnTo>
                  <a:pt x="166077" y="2048611"/>
                </a:lnTo>
                <a:lnTo>
                  <a:pt x="178041" y="2048611"/>
                </a:lnTo>
                <a:lnTo>
                  <a:pt x="184353" y="2048040"/>
                </a:lnTo>
                <a:lnTo>
                  <a:pt x="183629" y="2048040"/>
                </a:lnTo>
                <a:lnTo>
                  <a:pt x="194081" y="2046046"/>
                </a:lnTo>
                <a:lnTo>
                  <a:pt x="228714" y="2027872"/>
                </a:lnTo>
                <a:lnTo>
                  <a:pt x="253809" y="1990953"/>
                </a:lnTo>
                <a:lnTo>
                  <a:pt x="258368" y="1968944"/>
                </a:lnTo>
                <a:lnTo>
                  <a:pt x="258457" y="1957654"/>
                </a:lnTo>
                <a:close/>
              </a:path>
              <a:path w="4963795" h="2486659">
                <a:moveTo>
                  <a:pt x="344843" y="2303589"/>
                </a:moveTo>
                <a:lnTo>
                  <a:pt x="335051" y="2264676"/>
                </a:lnTo>
                <a:lnTo>
                  <a:pt x="306603" y="2234006"/>
                </a:lnTo>
                <a:lnTo>
                  <a:pt x="253238" y="2220887"/>
                </a:lnTo>
                <a:lnTo>
                  <a:pt x="80987" y="2220887"/>
                </a:lnTo>
                <a:lnTo>
                  <a:pt x="41262" y="2232075"/>
                </a:lnTo>
                <a:lnTo>
                  <a:pt x="10401" y="2263381"/>
                </a:lnTo>
                <a:lnTo>
                  <a:pt x="0" y="2300503"/>
                </a:lnTo>
                <a:lnTo>
                  <a:pt x="101" y="2303589"/>
                </a:lnTo>
                <a:lnTo>
                  <a:pt x="165" y="2486634"/>
                </a:lnTo>
                <a:lnTo>
                  <a:pt x="344843" y="2486634"/>
                </a:lnTo>
                <a:lnTo>
                  <a:pt x="344843" y="2303589"/>
                </a:lnTo>
                <a:close/>
              </a:path>
              <a:path w="4963795" h="2486659">
                <a:moveTo>
                  <a:pt x="383895" y="1691195"/>
                </a:moveTo>
                <a:lnTo>
                  <a:pt x="359117" y="1666189"/>
                </a:lnTo>
                <a:lnTo>
                  <a:pt x="355447" y="1666189"/>
                </a:lnTo>
                <a:lnTo>
                  <a:pt x="333641" y="1665973"/>
                </a:lnTo>
                <a:lnTo>
                  <a:pt x="290080" y="1665973"/>
                </a:lnTo>
                <a:lnTo>
                  <a:pt x="268376" y="1666189"/>
                </a:lnTo>
                <a:lnTo>
                  <a:pt x="264769" y="1666189"/>
                </a:lnTo>
                <a:lnTo>
                  <a:pt x="240030" y="1691195"/>
                </a:lnTo>
                <a:lnTo>
                  <a:pt x="240093" y="1698777"/>
                </a:lnTo>
                <a:lnTo>
                  <a:pt x="265087" y="1723428"/>
                </a:lnTo>
                <a:lnTo>
                  <a:pt x="358863" y="1723428"/>
                </a:lnTo>
                <a:lnTo>
                  <a:pt x="383844" y="1698777"/>
                </a:lnTo>
                <a:lnTo>
                  <a:pt x="383895" y="1691195"/>
                </a:lnTo>
                <a:close/>
              </a:path>
              <a:path w="4963795" h="2486659">
                <a:moveTo>
                  <a:pt x="460959" y="1511617"/>
                </a:moveTo>
                <a:lnTo>
                  <a:pt x="436270" y="1477454"/>
                </a:lnTo>
                <a:lnTo>
                  <a:pt x="404329" y="1445361"/>
                </a:lnTo>
                <a:lnTo>
                  <a:pt x="372148" y="1421892"/>
                </a:lnTo>
                <a:lnTo>
                  <a:pt x="365531" y="1421892"/>
                </a:lnTo>
                <a:lnTo>
                  <a:pt x="361378" y="1422793"/>
                </a:lnTo>
                <a:lnTo>
                  <a:pt x="354685" y="1425651"/>
                </a:lnTo>
                <a:lnTo>
                  <a:pt x="351739" y="1427670"/>
                </a:lnTo>
                <a:lnTo>
                  <a:pt x="349173" y="1430248"/>
                </a:lnTo>
                <a:lnTo>
                  <a:pt x="346519" y="1432674"/>
                </a:lnTo>
                <a:lnTo>
                  <a:pt x="344411" y="1435506"/>
                </a:lnTo>
                <a:lnTo>
                  <a:pt x="341299" y="1441983"/>
                </a:lnTo>
                <a:lnTo>
                  <a:pt x="340436" y="1445361"/>
                </a:lnTo>
                <a:lnTo>
                  <a:pt x="339991" y="1452575"/>
                </a:lnTo>
                <a:lnTo>
                  <a:pt x="340461" y="1456080"/>
                </a:lnTo>
                <a:lnTo>
                  <a:pt x="379361" y="1501902"/>
                </a:lnTo>
                <a:lnTo>
                  <a:pt x="416661" y="1538325"/>
                </a:lnTo>
                <a:lnTo>
                  <a:pt x="432460" y="1542122"/>
                </a:lnTo>
                <a:lnTo>
                  <a:pt x="437654" y="1541132"/>
                </a:lnTo>
                <a:lnTo>
                  <a:pt x="442747" y="1538325"/>
                </a:lnTo>
                <a:lnTo>
                  <a:pt x="447814" y="1535988"/>
                </a:lnTo>
                <a:lnTo>
                  <a:pt x="452120" y="1532356"/>
                </a:lnTo>
                <a:lnTo>
                  <a:pt x="458724" y="1522755"/>
                </a:lnTo>
                <a:lnTo>
                  <a:pt x="460578" y="1517434"/>
                </a:lnTo>
                <a:lnTo>
                  <a:pt x="460959" y="1511617"/>
                </a:lnTo>
                <a:close/>
              </a:path>
              <a:path w="4963795" h="2486659">
                <a:moveTo>
                  <a:pt x="660857" y="1440408"/>
                </a:moveTo>
                <a:lnTo>
                  <a:pt x="660806" y="1345653"/>
                </a:lnTo>
                <a:lnTo>
                  <a:pt x="635863" y="1321054"/>
                </a:lnTo>
                <a:lnTo>
                  <a:pt x="628510" y="1321054"/>
                </a:lnTo>
                <a:lnTo>
                  <a:pt x="625043" y="1321714"/>
                </a:lnTo>
                <a:lnTo>
                  <a:pt x="624840" y="1321714"/>
                </a:lnTo>
                <a:lnTo>
                  <a:pt x="603707" y="1345653"/>
                </a:lnTo>
                <a:lnTo>
                  <a:pt x="603732" y="1349451"/>
                </a:lnTo>
                <a:lnTo>
                  <a:pt x="603542" y="1360258"/>
                </a:lnTo>
                <a:lnTo>
                  <a:pt x="603516" y="1436522"/>
                </a:lnTo>
                <a:lnTo>
                  <a:pt x="603364" y="1439646"/>
                </a:lnTo>
                <a:lnTo>
                  <a:pt x="603478" y="1440408"/>
                </a:lnTo>
                <a:lnTo>
                  <a:pt x="627888" y="1465694"/>
                </a:lnTo>
                <a:lnTo>
                  <a:pt x="636193" y="1465694"/>
                </a:lnTo>
                <a:lnTo>
                  <a:pt x="660171" y="1444155"/>
                </a:lnTo>
                <a:lnTo>
                  <a:pt x="660857" y="1440408"/>
                </a:lnTo>
                <a:close/>
              </a:path>
              <a:path w="4963795" h="2486659">
                <a:moveTo>
                  <a:pt x="747166" y="1725460"/>
                </a:moveTo>
                <a:lnTo>
                  <a:pt x="735888" y="1682673"/>
                </a:lnTo>
                <a:lnTo>
                  <a:pt x="708685" y="1646783"/>
                </a:lnTo>
                <a:lnTo>
                  <a:pt x="669798" y="1624076"/>
                </a:lnTo>
                <a:lnTo>
                  <a:pt x="647268" y="1618742"/>
                </a:lnTo>
                <a:lnTo>
                  <a:pt x="646760" y="1618742"/>
                </a:lnTo>
                <a:lnTo>
                  <a:pt x="639775" y="1618030"/>
                </a:lnTo>
                <a:lnTo>
                  <a:pt x="625170" y="1618030"/>
                </a:lnTo>
                <a:lnTo>
                  <a:pt x="617677" y="1618742"/>
                </a:lnTo>
                <a:lnTo>
                  <a:pt x="574992" y="1633105"/>
                </a:lnTo>
                <a:lnTo>
                  <a:pt x="541083" y="1662747"/>
                </a:lnTo>
                <a:lnTo>
                  <a:pt x="521157" y="1703133"/>
                </a:lnTo>
                <a:lnTo>
                  <a:pt x="518134" y="1718767"/>
                </a:lnTo>
                <a:lnTo>
                  <a:pt x="517474" y="1725460"/>
                </a:lnTo>
                <a:lnTo>
                  <a:pt x="523201" y="1769732"/>
                </a:lnTo>
                <a:lnTo>
                  <a:pt x="545299" y="1808416"/>
                </a:lnTo>
                <a:lnTo>
                  <a:pt x="580466" y="1835772"/>
                </a:lnTo>
                <a:lnTo>
                  <a:pt x="623404" y="1847672"/>
                </a:lnTo>
                <a:lnTo>
                  <a:pt x="640384" y="1847672"/>
                </a:lnTo>
                <a:lnTo>
                  <a:pt x="682078" y="1836686"/>
                </a:lnTo>
                <a:lnTo>
                  <a:pt x="718096" y="1809648"/>
                </a:lnTo>
                <a:lnTo>
                  <a:pt x="740981" y="1770862"/>
                </a:lnTo>
                <a:lnTo>
                  <a:pt x="746417" y="1747913"/>
                </a:lnTo>
                <a:lnTo>
                  <a:pt x="747115" y="1741385"/>
                </a:lnTo>
                <a:lnTo>
                  <a:pt x="747166" y="1725460"/>
                </a:lnTo>
                <a:close/>
              </a:path>
              <a:path w="4963795" h="2486659">
                <a:moveTo>
                  <a:pt x="861695" y="2486634"/>
                </a:moveTo>
                <a:lnTo>
                  <a:pt x="861656" y="2128545"/>
                </a:lnTo>
                <a:lnTo>
                  <a:pt x="851090" y="2085822"/>
                </a:lnTo>
                <a:lnTo>
                  <a:pt x="828624" y="2053755"/>
                </a:lnTo>
                <a:lnTo>
                  <a:pt x="796620" y="2031199"/>
                </a:lnTo>
                <a:lnTo>
                  <a:pt x="751687" y="2020557"/>
                </a:lnTo>
                <a:lnTo>
                  <a:pt x="740295" y="2020023"/>
                </a:lnTo>
                <a:lnTo>
                  <a:pt x="510705" y="2020023"/>
                </a:lnTo>
                <a:lnTo>
                  <a:pt x="466623" y="2031453"/>
                </a:lnTo>
                <a:lnTo>
                  <a:pt x="430441" y="2059101"/>
                </a:lnTo>
                <a:lnTo>
                  <a:pt x="407835" y="2098636"/>
                </a:lnTo>
                <a:lnTo>
                  <a:pt x="402170" y="2128545"/>
                </a:lnTo>
                <a:lnTo>
                  <a:pt x="402247" y="2486634"/>
                </a:lnTo>
                <a:lnTo>
                  <a:pt x="861695" y="2486634"/>
                </a:lnTo>
                <a:close/>
              </a:path>
              <a:path w="4963795" h="2486659">
                <a:moveTo>
                  <a:pt x="923925" y="1453807"/>
                </a:moveTo>
                <a:lnTo>
                  <a:pt x="923836" y="1450022"/>
                </a:lnTo>
                <a:lnTo>
                  <a:pt x="923747" y="1446237"/>
                </a:lnTo>
                <a:lnTo>
                  <a:pt x="922934" y="1442605"/>
                </a:lnTo>
                <a:lnTo>
                  <a:pt x="919861" y="1435696"/>
                </a:lnTo>
                <a:lnTo>
                  <a:pt x="917702" y="1432661"/>
                </a:lnTo>
                <a:lnTo>
                  <a:pt x="914946" y="1430058"/>
                </a:lnTo>
                <a:lnTo>
                  <a:pt x="912279" y="1427492"/>
                </a:lnTo>
                <a:lnTo>
                  <a:pt x="909218" y="1425524"/>
                </a:lnTo>
                <a:lnTo>
                  <a:pt x="902335" y="1422768"/>
                </a:lnTo>
                <a:lnTo>
                  <a:pt x="898753" y="1422082"/>
                </a:lnTo>
                <a:lnTo>
                  <a:pt x="891514" y="1422082"/>
                </a:lnTo>
                <a:lnTo>
                  <a:pt x="888111" y="1422768"/>
                </a:lnTo>
                <a:lnTo>
                  <a:pt x="887933" y="1422768"/>
                </a:lnTo>
                <a:lnTo>
                  <a:pt x="880910" y="1425651"/>
                </a:lnTo>
                <a:lnTo>
                  <a:pt x="877862" y="1427657"/>
                </a:lnTo>
                <a:lnTo>
                  <a:pt x="875220" y="1430248"/>
                </a:lnTo>
                <a:lnTo>
                  <a:pt x="869137" y="1435963"/>
                </a:lnTo>
                <a:lnTo>
                  <a:pt x="863244" y="1442046"/>
                </a:lnTo>
                <a:lnTo>
                  <a:pt x="835063" y="1470126"/>
                </a:lnTo>
                <a:lnTo>
                  <a:pt x="823988" y="1481302"/>
                </a:lnTo>
                <a:lnTo>
                  <a:pt x="813054" y="1492605"/>
                </a:lnTo>
                <a:lnTo>
                  <a:pt x="808723" y="1496707"/>
                </a:lnTo>
                <a:lnTo>
                  <a:pt x="806043" y="1501698"/>
                </a:lnTo>
                <a:lnTo>
                  <a:pt x="805980" y="1502016"/>
                </a:lnTo>
                <a:lnTo>
                  <a:pt x="803998" y="1513446"/>
                </a:lnTo>
                <a:lnTo>
                  <a:pt x="804837" y="1519047"/>
                </a:lnTo>
                <a:lnTo>
                  <a:pt x="807542" y="1524355"/>
                </a:lnTo>
                <a:lnTo>
                  <a:pt x="810221" y="1530083"/>
                </a:lnTo>
                <a:lnTo>
                  <a:pt x="814336" y="1534490"/>
                </a:lnTo>
                <a:lnTo>
                  <a:pt x="825385" y="1540649"/>
                </a:lnTo>
                <a:lnTo>
                  <a:pt x="831291" y="1541818"/>
                </a:lnTo>
                <a:lnTo>
                  <a:pt x="837577" y="1541094"/>
                </a:lnTo>
                <a:lnTo>
                  <a:pt x="868959" y="1517637"/>
                </a:lnTo>
                <a:lnTo>
                  <a:pt x="900353" y="1486268"/>
                </a:lnTo>
                <a:lnTo>
                  <a:pt x="923290" y="1457464"/>
                </a:lnTo>
                <a:lnTo>
                  <a:pt x="923925" y="1453807"/>
                </a:lnTo>
                <a:close/>
              </a:path>
              <a:path w="4963795" h="2486659">
                <a:moveTo>
                  <a:pt x="1024788" y="1698498"/>
                </a:moveTo>
                <a:lnTo>
                  <a:pt x="1002436" y="1666582"/>
                </a:lnTo>
                <a:lnTo>
                  <a:pt x="998677" y="1665998"/>
                </a:lnTo>
                <a:lnTo>
                  <a:pt x="995121" y="1666163"/>
                </a:lnTo>
                <a:lnTo>
                  <a:pt x="905637" y="1666163"/>
                </a:lnTo>
                <a:lnTo>
                  <a:pt x="880694" y="1698498"/>
                </a:lnTo>
                <a:lnTo>
                  <a:pt x="881418" y="1702155"/>
                </a:lnTo>
                <a:lnTo>
                  <a:pt x="905446" y="1723402"/>
                </a:lnTo>
                <a:lnTo>
                  <a:pt x="908240" y="1723402"/>
                </a:lnTo>
                <a:lnTo>
                  <a:pt x="930783" y="1723618"/>
                </a:lnTo>
                <a:lnTo>
                  <a:pt x="973924" y="1723618"/>
                </a:lnTo>
                <a:lnTo>
                  <a:pt x="996569" y="1723402"/>
                </a:lnTo>
                <a:lnTo>
                  <a:pt x="999934" y="1723402"/>
                </a:lnTo>
                <a:lnTo>
                  <a:pt x="1024128" y="1702015"/>
                </a:lnTo>
                <a:lnTo>
                  <a:pt x="1024788" y="1698498"/>
                </a:lnTo>
                <a:close/>
              </a:path>
              <a:path w="4963795" h="2486659">
                <a:moveTo>
                  <a:pt x="1177683" y="1968500"/>
                </a:moveTo>
                <a:lnTo>
                  <a:pt x="1177671" y="1957019"/>
                </a:lnTo>
                <a:lnTo>
                  <a:pt x="1177150" y="1951609"/>
                </a:lnTo>
                <a:lnTo>
                  <a:pt x="1177112" y="1951418"/>
                </a:lnTo>
                <a:lnTo>
                  <a:pt x="1174965" y="1940521"/>
                </a:lnTo>
                <a:lnTo>
                  <a:pt x="1174915" y="1940331"/>
                </a:lnTo>
                <a:lnTo>
                  <a:pt x="1173340" y="1935137"/>
                </a:lnTo>
                <a:lnTo>
                  <a:pt x="1173264" y="1934959"/>
                </a:lnTo>
                <a:lnTo>
                  <a:pt x="1169035" y="1924685"/>
                </a:lnTo>
                <a:lnTo>
                  <a:pt x="1168946" y="1924519"/>
                </a:lnTo>
                <a:lnTo>
                  <a:pt x="1166393" y="1919732"/>
                </a:lnTo>
                <a:lnTo>
                  <a:pt x="1166279" y="1919566"/>
                </a:lnTo>
                <a:lnTo>
                  <a:pt x="1160119" y="1910321"/>
                </a:lnTo>
                <a:lnTo>
                  <a:pt x="1159992" y="1910168"/>
                </a:lnTo>
                <a:lnTo>
                  <a:pt x="1156563" y="1905977"/>
                </a:lnTo>
                <a:lnTo>
                  <a:pt x="1119263" y="1881047"/>
                </a:lnTo>
                <a:lnTo>
                  <a:pt x="1097280" y="1876691"/>
                </a:lnTo>
                <a:lnTo>
                  <a:pt x="1086104" y="1876691"/>
                </a:lnTo>
                <a:lnTo>
                  <a:pt x="1048639" y="1888007"/>
                </a:lnTo>
                <a:lnTo>
                  <a:pt x="1026769" y="1905977"/>
                </a:lnTo>
                <a:lnTo>
                  <a:pt x="1023315" y="1910168"/>
                </a:lnTo>
                <a:lnTo>
                  <a:pt x="1023213" y="1910321"/>
                </a:lnTo>
                <a:lnTo>
                  <a:pt x="1017028" y="1919566"/>
                </a:lnTo>
                <a:lnTo>
                  <a:pt x="1016939" y="1919732"/>
                </a:lnTo>
                <a:lnTo>
                  <a:pt x="1014374" y="1924519"/>
                </a:lnTo>
                <a:lnTo>
                  <a:pt x="1014298" y="1924685"/>
                </a:lnTo>
                <a:lnTo>
                  <a:pt x="1010043" y="1934959"/>
                </a:lnTo>
                <a:lnTo>
                  <a:pt x="1009992" y="1935137"/>
                </a:lnTo>
                <a:lnTo>
                  <a:pt x="1008405" y="1940331"/>
                </a:lnTo>
                <a:lnTo>
                  <a:pt x="1008367" y="1940521"/>
                </a:lnTo>
                <a:lnTo>
                  <a:pt x="1006195" y="1951418"/>
                </a:lnTo>
                <a:lnTo>
                  <a:pt x="1006170" y="1951609"/>
                </a:lnTo>
                <a:lnTo>
                  <a:pt x="1005636" y="1957019"/>
                </a:lnTo>
                <a:lnTo>
                  <a:pt x="1005636" y="1968500"/>
                </a:lnTo>
                <a:lnTo>
                  <a:pt x="1010043" y="1990559"/>
                </a:lnTo>
                <a:lnTo>
                  <a:pt x="1014247" y="2000783"/>
                </a:lnTo>
                <a:lnTo>
                  <a:pt x="1014361" y="2000986"/>
                </a:lnTo>
                <a:lnTo>
                  <a:pt x="1016889" y="2005749"/>
                </a:lnTo>
                <a:lnTo>
                  <a:pt x="1023137" y="2015147"/>
                </a:lnTo>
                <a:lnTo>
                  <a:pt x="1053325" y="2040001"/>
                </a:lnTo>
                <a:lnTo>
                  <a:pt x="1085773" y="2048738"/>
                </a:lnTo>
                <a:lnTo>
                  <a:pt x="1097318" y="2048738"/>
                </a:lnTo>
                <a:lnTo>
                  <a:pt x="1103096" y="2048179"/>
                </a:lnTo>
                <a:lnTo>
                  <a:pt x="1102906" y="2048179"/>
                </a:lnTo>
                <a:lnTo>
                  <a:pt x="1114044" y="2045970"/>
                </a:lnTo>
                <a:lnTo>
                  <a:pt x="1148384" y="2027643"/>
                </a:lnTo>
                <a:lnTo>
                  <a:pt x="1166355" y="2005749"/>
                </a:lnTo>
                <a:lnTo>
                  <a:pt x="1168908" y="2000986"/>
                </a:lnTo>
                <a:lnTo>
                  <a:pt x="1168996" y="2000783"/>
                </a:lnTo>
                <a:lnTo>
                  <a:pt x="1173251" y="1990559"/>
                </a:lnTo>
                <a:lnTo>
                  <a:pt x="1173314" y="1990344"/>
                </a:lnTo>
                <a:lnTo>
                  <a:pt x="1174889" y="1985175"/>
                </a:lnTo>
                <a:lnTo>
                  <a:pt x="1174940" y="1984971"/>
                </a:lnTo>
                <a:lnTo>
                  <a:pt x="1177112" y="1974100"/>
                </a:lnTo>
                <a:lnTo>
                  <a:pt x="1177137" y="1973897"/>
                </a:lnTo>
                <a:lnTo>
                  <a:pt x="1177683" y="1968500"/>
                </a:lnTo>
                <a:close/>
              </a:path>
              <a:path w="4963795" h="2486659">
                <a:moveTo>
                  <a:pt x="1263904" y="2299538"/>
                </a:moveTo>
                <a:lnTo>
                  <a:pt x="1253210" y="2262835"/>
                </a:lnTo>
                <a:lnTo>
                  <a:pt x="1222425" y="2231948"/>
                </a:lnTo>
                <a:lnTo>
                  <a:pt x="1187018" y="2221255"/>
                </a:lnTo>
                <a:lnTo>
                  <a:pt x="1185748" y="2221141"/>
                </a:lnTo>
                <a:lnTo>
                  <a:pt x="1183297" y="2220925"/>
                </a:lnTo>
                <a:lnTo>
                  <a:pt x="1123086" y="2220925"/>
                </a:lnTo>
                <a:lnTo>
                  <a:pt x="998804" y="2220925"/>
                </a:lnTo>
                <a:lnTo>
                  <a:pt x="961136" y="2231720"/>
                </a:lnTo>
                <a:lnTo>
                  <a:pt x="929767" y="2263254"/>
                </a:lnTo>
                <a:lnTo>
                  <a:pt x="919276" y="2299538"/>
                </a:lnTo>
                <a:lnTo>
                  <a:pt x="919365" y="2486634"/>
                </a:lnTo>
                <a:lnTo>
                  <a:pt x="1263827" y="2486634"/>
                </a:lnTo>
                <a:lnTo>
                  <a:pt x="1263904" y="2299538"/>
                </a:lnTo>
                <a:close/>
              </a:path>
              <a:path w="4963795" h="2486659">
                <a:moveTo>
                  <a:pt x="4140543" y="986790"/>
                </a:moveTo>
                <a:lnTo>
                  <a:pt x="4112196" y="967740"/>
                </a:lnTo>
                <a:lnTo>
                  <a:pt x="4067657" y="938530"/>
                </a:lnTo>
                <a:lnTo>
                  <a:pt x="4052709" y="928370"/>
                </a:lnTo>
                <a:lnTo>
                  <a:pt x="4015435" y="986790"/>
                </a:lnTo>
                <a:lnTo>
                  <a:pt x="4014419" y="988060"/>
                </a:lnTo>
                <a:lnTo>
                  <a:pt x="4013733" y="989330"/>
                </a:lnTo>
                <a:lnTo>
                  <a:pt x="4012996" y="993140"/>
                </a:lnTo>
                <a:lnTo>
                  <a:pt x="4012996" y="994410"/>
                </a:lnTo>
                <a:lnTo>
                  <a:pt x="4048341" y="1024890"/>
                </a:lnTo>
                <a:lnTo>
                  <a:pt x="4081805" y="1047750"/>
                </a:lnTo>
                <a:lnTo>
                  <a:pt x="4083304" y="1047750"/>
                </a:lnTo>
                <a:lnTo>
                  <a:pt x="4084955" y="1049020"/>
                </a:lnTo>
                <a:lnTo>
                  <a:pt x="4086745" y="1049020"/>
                </a:lnTo>
                <a:lnTo>
                  <a:pt x="4089222" y="1050290"/>
                </a:lnTo>
                <a:lnTo>
                  <a:pt x="4091724" y="1050290"/>
                </a:lnTo>
                <a:lnTo>
                  <a:pt x="4096753" y="1049020"/>
                </a:lnTo>
                <a:lnTo>
                  <a:pt x="4098772" y="1047750"/>
                </a:lnTo>
                <a:lnTo>
                  <a:pt x="4109085" y="1032510"/>
                </a:lnTo>
                <a:lnTo>
                  <a:pt x="4135285" y="994410"/>
                </a:lnTo>
                <a:lnTo>
                  <a:pt x="4140543" y="986790"/>
                </a:lnTo>
                <a:close/>
              </a:path>
              <a:path w="4963795" h="2486659">
                <a:moveTo>
                  <a:pt x="4248899" y="711200"/>
                </a:moveTo>
                <a:lnTo>
                  <a:pt x="4232084" y="673100"/>
                </a:lnTo>
                <a:lnTo>
                  <a:pt x="4229659" y="670560"/>
                </a:lnTo>
                <a:lnTo>
                  <a:pt x="4227042" y="669290"/>
                </a:lnTo>
                <a:lnTo>
                  <a:pt x="4222077" y="665480"/>
                </a:lnTo>
                <a:lnTo>
                  <a:pt x="4206367" y="655320"/>
                </a:lnTo>
                <a:lnTo>
                  <a:pt x="4190504" y="643890"/>
                </a:lnTo>
                <a:lnTo>
                  <a:pt x="4151096" y="618490"/>
                </a:lnTo>
                <a:lnTo>
                  <a:pt x="4141203" y="610870"/>
                </a:lnTo>
                <a:lnTo>
                  <a:pt x="4111320" y="591820"/>
                </a:lnTo>
                <a:lnTo>
                  <a:pt x="4104856" y="588010"/>
                </a:lnTo>
                <a:lnTo>
                  <a:pt x="4098061" y="585470"/>
                </a:lnTo>
                <a:lnTo>
                  <a:pt x="4090936" y="582930"/>
                </a:lnTo>
                <a:lnTo>
                  <a:pt x="4076077" y="582930"/>
                </a:lnTo>
                <a:lnTo>
                  <a:pt x="4042359" y="610870"/>
                </a:lnTo>
                <a:lnTo>
                  <a:pt x="4038612" y="627380"/>
                </a:lnTo>
                <a:lnTo>
                  <a:pt x="4039400" y="636270"/>
                </a:lnTo>
                <a:lnTo>
                  <a:pt x="4061028" y="668020"/>
                </a:lnTo>
                <a:lnTo>
                  <a:pt x="4099864" y="693420"/>
                </a:lnTo>
                <a:lnTo>
                  <a:pt x="4119359" y="707390"/>
                </a:lnTo>
                <a:lnTo>
                  <a:pt x="4171327" y="741680"/>
                </a:lnTo>
                <a:lnTo>
                  <a:pt x="4172851" y="742950"/>
                </a:lnTo>
                <a:lnTo>
                  <a:pt x="4174820" y="744220"/>
                </a:lnTo>
                <a:lnTo>
                  <a:pt x="4183723" y="749300"/>
                </a:lnTo>
                <a:lnTo>
                  <a:pt x="4193082" y="751840"/>
                </a:lnTo>
                <a:lnTo>
                  <a:pt x="4202912" y="753110"/>
                </a:lnTo>
                <a:lnTo>
                  <a:pt x="4213199" y="753110"/>
                </a:lnTo>
                <a:lnTo>
                  <a:pt x="4244479" y="727710"/>
                </a:lnTo>
                <a:lnTo>
                  <a:pt x="4248734" y="713740"/>
                </a:lnTo>
                <a:lnTo>
                  <a:pt x="4248899" y="711200"/>
                </a:lnTo>
                <a:close/>
              </a:path>
              <a:path w="4963795" h="2486659">
                <a:moveTo>
                  <a:pt x="4327918" y="585470"/>
                </a:moveTo>
                <a:lnTo>
                  <a:pt x="4327512" y="581660"/>
                </a:lnTo>
                <a:lnTo>
                  <a:pt x="4326090" y="576580"/>
                </a:lnTo>
                <a:lnTo>
                  <a:pt x="4325074" y="572770"/>
                </a:lnTo>
                <a:lnTo>
                  <a:pt x="4310494" y="553720"/>
                </a:lnTo>
                <a:lnTo>
                  <a:pt x="4307992" y="551180"/>
                </a:lnTo>
                <a:lnTo>
                  <a:pt x="4305312" y="549910"/>
                </a:lnTo>
                <a:lnTo>
                  <a:pt x="4293667" y="542290"/>
                </a:lnTo>
                <a:lnTo>
                  <a:pt x="4285780" y="535940"/>
                </a:lnTo>
                <a:lnTo>
                  <a:pt x="4269918" y="525780"/>
                </a:lnTo>
                <a:lnTo>
                  <a:pt x="4232541" y="500380"/>
                </a:lnTo>
                <a:lnTo>
                  <a:pt x="4212171" y="487680"/>
                </a:lnTo>
                <a:lnTo>
                  <a:pt x="4201972" y="480060"/>
                </a:lnTo>
                <a:lnTo>
                  <a:pt x="4191724" y="473710"/>
                </a:lnTo>
                <a:lnTo>
                  <a:pt x="4185005" y="469900"/>
                </a:lnTo>
                <a:lnTo>
                  <a:pt x="4177957" y="467360"/>
                </a:lnTo>
                <a:lnTo>
                  <a:pt x="4170565" y="464820"/>
                </a:lnTo>
                <a:lnTo>
                  <a:pt x="4155338" y="464820"/>
                </a:lnTo>
                <a:lnTo>
                  <a:pt x="4148328" y="466090"/>
                </a:lnTo>
                <a:lnTo>
                  <a:pt x="4135209" y="473710"/>
                </a:lnTo>
                <a:lnTo>
                  <a:pt x="4129925" y="478790"/>
                </a:lnTo>
                <a:lnTo>
                  <a:pt x="4125912" y="485140"/>
                </a:lnTo>
                <a:lnTo>
                  <a:pt x="4124134" y="487680"/>
                </a:lnTo>
                <a:lnTo>
                  <a:pt x="4117835" y="508000"/>
                </a:lnTo>
                <a:lnTo>
                  <a:pt x="4117898" y="514350"/>
                </a:lnTo>
                <a:lnTo>
                  <a:pt x="4134955" y="546100"/>
                </a:lnTo>
                <a:lnTo>
                  <a:pt x="4137444" y="548640"/>
                </a:lnTo>
                <a:lnTo>
                  <a:pt x="4140136" y="549910"/>
                </a:lnTo>
                <a:lnTo>
                  <a:pt x="4159669" y="562610"/>
                </a:lnTo>
                <a:lnTo>
                  <a:pt x="4179252" y="576580"/>
                </a:lnTo>
                <a:lnTo>
                  <a:pt x="4198886" y="589280"/>
                </a:lnTo>
                <a:lnTo>
                  <a:pt x="4218610" y="603250"/>
                </a:lnTo>
                <a:lnTo>
                  <a:pt x="4225607" y="607060"/>
                </a:lnTo>
                <a:lnTo>
                  <a:pt x="4239476" y="615950"/>
                </a:lnTo>
                <a:lnTo>
                  <a:pt x="4254932" y="626110"/>
                </a:lnTo>
                <a:lnTo>
                  <a:pt x="4263606" y="631190"/>
                </a:lnTo>
                <a:lnTo>
                  <a:pt x="4272686" y="635000"/>
                </a:lnTo>
                <a:lnTo>
                  <a:pt x="4292041" y="635000"/>
                </a:lnTo>
                <a:lnTo>
                  <a:pt x="4323727" y="609600"/>
                </a:lnTo>
                <a:lnTo>
                  <a:pt x="4327893" y="594360"/>
                </a:lnTo>
                <a:lnTo>
                  <a:pt x="4327918" y="585470"/>
                </a:lnTo>
                <a:close/>
              </a:path>
              <a:path w="4963795" h="2486659">
                <a:moveTo>
                  <a:pt x="4393260" y="266700"/>
                </a:moveTo>
                <a:lnTo>
                  <a:pt x="4388904" y="264160"/>
                </a:lnTo>
                <a:lnTo>
                  <a:pt x="4384573" y="260350"/>
                </a:lnTo>
                <a:lnTo>
                  <a:pt x="4370908" y="251460"/>
                </a:lnTo>
                <a:lnTo>
                  <a:pt x="4335653" y="229870"/>
                </a:lnTo>
                <a:lnTo>
                  <a:pt x="4329061" y="227330"/>
                </a:lnTo>
                <a:lnTo>
                  <a:pt x="4315599" y="227330"/>
                </a:lnTo>
                <a:lnTo>
                  <a:pt x="4281957" y="251460"/>
                </a:lnTo>
                <a:lnTo>
                  <a:pt x="4276382" y="266700"/>
                </a:lnTo>
                <a:lnTo>
                  <a:pt x="4276280" y="267970"/>
                </a:lnTo>
                <a:lnTo>
                  <a:pt x="4276191" y="269240"/>
                </a:lnTo>
                <a:lnTo>
                  <a:pt x="4276102" y="270510"/>
                </a:lnTo>
                <a:lnTo>
                  <a:pt x="4275734" y="275590"/>
                </a:lnTo>
                <a:lnTo>
                  <a:pt x="4303344" y="317500"/>
                </a:lnTo>
                <a:lnTo>
                  <a:pt x="4325366" y="331470"/>
                </a:lnTo>
                <a:lnTo>
                  <a:pt x="4342422" y="342900"/>
                </a:lnTo>
                <a:lnTo>
                  <a:pt x="4393260" y="266700"/>
                </a:lnTo>
                <a:close/>
              </a:path>
              <a:path w="4963795" h="2486659">
                <a:moveTo>
                  <a:pt x="4396867" y="499110"/>
                </a:moveTo>
                <a:lnTo>
                  <a:pt x="4359097" y="485140"/>
                </a:lnTo>
                <a:lnTo>
                  <a:pt x="4327068" y="450850"/>
                </a:lnTo>
                <a:lnTo>
                  <a:pt x="4318114" y="411480"/>
                </a:lnTo>
                <a:lnTo>
                  <a:pt x="4318051" y="410210"/>
                </a:lnTo>
                <a:lnTo>
                  <a:pt x="4317898" y="406400"/>
                </a:lnTo>
                <a:lnTo>
                  <a:pt x="4317987" y="400050"/>
                </a:lnTo>
                <a:lnTo>
                  <a:pt x="4318444" y="391160"/>
                </a:lnTo>
                <a:lnTo>
                  <a:pt x="4318381" y="389890"/>
                </a:lnTo>
                <a:lnTo>
                  <a:pt x="4287469" y="367030"/>
                </a:lnTo>
                <a:lnTo>
                  <a:pt x="4249928" y="345440"/>
                </a:lnTo>
                <a:lnTo>
                  <a:pt x="4242816" y="345440"/>
                </a:lnTo>
                <a:lnTo>
                  <a:pt x="4204449" y="368300"/>
                </a:lnTo>
                <a:lnTo>
                  <a:pt x="4201363" y="372110"/>
                </a:lnTo>
                <a:lnTo>
                  <a:pt x="4199204" y="377190"/>
                </a:lnTo>
                <a:lnTo>
                  <a:pt x="4196791" y="388620"/>
                </a:lnTo>
                <a:lnTo>
                  <a:pt x="4196702" y="391160"/>
                </a:lnTo>
                <a:lnTo>
                  <a:pt x="4196613" y="393700"/>
                </a:lnTo>
                <a:lnTo>
                  <a:pt x="4258869" y="458470"/>
                </a:lnTo>
                <a:lnTo>
                  <a:pt x="4278960" y="471170"/>
                </a:lnTo>
                <a:lnTo>
                  <a:pt x="4297845" y="483870"/>
                </a:lnTo>
                <a:lnTo>
                  <a:pt x="4313809" y="494030"/>
                </a:lnTo>
                <a:lnTo>
                  <a:pt x="4321797" y="500380"/>
                </a:lnTo>
                <a:lnTo>
                  <a:pt x="4329785" y="505460"/>
                </a:lnTo>
                <a:lnTo>
                  <a:pt x="4332414" y="506730"/>
                </a:lnTo>
                <a:lnTo>
                  <a:pt x="4334903" y="508000"/>
                </a:lnTo>
                <a:lnTo>
                  <a:pt x="4337380" y="510540"/>
                </a:lnTo>
                <a:lnTo>
                  <a:pt x="4340225" y="511810"/>
                </a:lnTo>
                <a:lnTo>
                  <a:pt x="4347603" y="515620"/>
                </a:lnTo>
                <a:lnTo>
                  <a:pt x="4355236" y="518160"/>
                </a:lnTo>
                <a:lnTo>
                  <a:pt x="4363123" y="518160"/>
                </a:lnTo>
                <a:lnTo>
                  <a:pt x="4371264" y="516890"/>
                </a:lnTo>
                <a:lnTo>
                  <a:pt x="4378769" y="514350"/>
                </a:lnTo>
                <a:lnTo>
                  <a:pt x="4385551" y="510540"/>
                </a:lnTo>
                <a:lnTo>
                  <a:pt x="4391584" y="505460"/>
                </a:lnTo>
                <a:lnTo>
                  <a:pt x="4396867" y="499110"/>
                </a:lnTo>
                <a:close/>
              </a:path>
              <a:path w="4963795" h="2486659">
                <a:moveTo>
                  <a:pt x="4499051" y="452120"/>
                </a:moveTo>
                <a:lnTo>
                  <a:pt x="4494161" y="448310"/>
                </a:lnTo>
                <a:lnTo>
                  <a:pt x="4492917" y="449580"/>
                </a:lnTo>
                <a:lnTo>
                  <a:pt x="4490491" y="453390"/>
                </a:lnTo>
                <a:lnTo>
                  <a:pt x="4486770" y="458470"/>
                </a:lnTo>
                <a:lnTo>
                  <a:pt x="4482782" y="463550"/>
                </a:lnTo>
                <a:lnTo>
                  <a:pt x="4478515" y="468630"/>
                </a:lnTo>
                <a:lnTo>
                  <a:pt x="4473956" y="472440"/>
                </a:lnTo>
                <a:lnTo>
                  <a:pt x="4465929" y="480060"/>
                </a:lnTo>
                <a:lnTo>
                  <a:pt x="4459173" y="488950"/>
                </a:lnTo>
                <a:lnTo>
                  <a:pt x="4453699" y="497840"/>
                </a:lnTo>
                <a:lnTo>
                  <a:pt x="4449496" y="508000"/>
                </a:lnTo>
                <a:lnTo>
                  <a:pt x="4446613" y="515620"/>
                </a:lnTo>
                <a:lnTo>
                  <a:pt x="4442752" y="523240"/>
                </a:lnTo>
                <a:lnTo>
                  <a:pt x="4414609" y="552450"/>
                </a:lnTo>
                <a:lnTo>
                  <a:pt x="4376496" y="566420"/>
                </a:lnTo>
                <a:lnTo>
                  <a:pt x="4378033" y="576580"/>
                </a:lnTo>
                <a:lnTo>
                  <a:pt x="4378325" y="581660"/>
                </a:lnTo>
                <a:lnTo>
                  <a:pt x="4378236" y="596900"/>
                </a:lnTo>
                <a:lnTo>
                  <a:pt x="4376890" y="605790"/>
                </a:lnTo>
                <a:lnTo>
                  <a:pt x="4362424" y="642620"/>
                </a:lnTo>
                <a:lnTo>
                  <a:pt x="4349597" y="657860"/>
                </a:lnTo>
                <a:lnTo>
                  <a:pt x="4342168" y="665480"/>
                </a:lnTo>
                <a:lnTo>
                  <a:pt x="4307078" y="683260"/>
                </a:lnTo>
                <a:lnTo>
                  <a:pt x="4297350" y="685800"/>
                </a:lnTo>
                <a:lnTo>
                  <a:pt x="4298620" y="692150"/>
                </a:lnTo>
                <a:lnTo>
                  <a:pt x="4299382" y="699770"/>
                </a:lnTo>
                <a:lnTo>
                  <a:pt x="4299369" y="713740"/>
                </a:lnTo>
                <a:lnTo>
                  <a:pt x="4287367" y="754380"/>
                </a:lnTo>
                <a:lnTo>
                  <a:pt x="4259465" y="786130"/>
                </a:lnTo>
                <a:lnTo>
                  <a:pt x="4260799" y="787400"/>
                </a:lnTo>
                <a:lnTo>
                  <a:pt x="4250550" y="795020"/>
                </a:lnTo>
                <a:lnTo>
                  <a:pt x="4248747" y="796290"/>
                </a:lnTo>
                <a:lnTo>
                  <a:pt x="4229430" y="801370"/>
                </a:lnTo>
                <a:lnTo>
                  <a:pt x="4214914" y="803910"/>
                </a:lnTo>
                <a:lnTo>
                  <a:pt x="4200258" y="803910"/>
                </a:lnTo>
                <a:lnTo>
                  <a:pt x="4156786" y="792480"/>
                </a:lnTo>
                <a:lnTo>
                  <a:pt x="4147997" y="786130"/>
                </a:lnTo>
                <a:lnTo>
                  <a:pt x="4119740" y="829310"/>
                </a:lnTo>
                <a:lnTo>
                  <a:pt x="4108475" y="845820"/>
                </a:lnTo>
                <a:lnTo>
                  <a:pt x="4086377" y="878840"/>
                </a:lnTo>
                <a:lnTo>
                  <a:pt x="4082237" y="885190"/>
                </a:lnTo>
                <a:lnTo>
                  <a:pt x="4103979" y="899160"/>
                </a:lnTo>
                <a:lnTo>
                  <a:pt x="4168940" y="943610"/>
                </a:lnTo>
                <a:lnTo>
                  <a:pt x="4261955" y="805180"/>
                </a:lnTo>
                <a:lnTo>
                  <a:pt x="4262831" y="803910"/>
                </a:lnTo>
                <a:lnTo>
                  <a:pt x="4266336" y="798830"/>
                </a:lnTo>
                <a:lnTo>
                  <a:pt x="4273169" y="788670"/>
                </a:lnTo>
                <a:lnTo>
                  <a:pt x="4276382" y="783590"/>
                </a:lnTo>
                <a:lnTo>
                  <a:pt x="4499051" y="452120"/>
                </a:lnTo>
                <a:close/>
              </a:path>
              <a:path w="4963795" h="2486659">
                <a:moveTo>
                  <a:pt x="4708042" y="139700"/>
                </a:moveTo>
                <a:lnTo>
                  <a:pt x="4683328" y="129540"/>
                </a:lnTo>
                <a:lnTo>
                  <a:pt x="4660646" y="115570"/>
                </a:lnTo>
                <a:lnTo>
                  <a:pt x="4639983" y="100330"/>
                </a:lnTo>
                <a:lnTo>
                  <a:pt x="4621352" y="80010"/>
                </a:lnTo>
                <a:lnTo>
                  <a:pt x="4556798" y="176530"/>
                </a:lnTo>
                <a:lnTo>
                  <a:pt x="4529061" y="218440"/>
                </a:lnTo>
                <a:lnTo>
                  <a:pt x="4543514" y="222250"/>
                </a:lnTo>
                <a:lnTo>
                  <a:pt x="4557382" y="227330"/>
                </a:lnTo>
                <a:lnTo>
                  <a:pt x="4570692" y="233680"/>
                </a:lnTo>
                <a:lnTo>
                  <a:pt x="4583430" y="241300"/>
                </a:lnTo>
                <a:lnTo>
                  <a:pt x="4622457" y="267970"/>
                </a:lnTo>
                <a:lnTo>
                  <a:pt x="4708042" y="139700"/>
                </a:lnTo>
                <a:close/>
              </a:path>
              <a:path w="4963795" h="2486659">
                <a:moveTo>
                  <a:pt x="4738967" y="0"/>
                </a:moveTo>
                <a:lnTo>
                  <a:pt x="4665078" y="40640"/>
                </a:lnTo>
                <a:lnTo>
                  <a:pt x="4652607" y="48260"/>
                </a:lnTo>
                <a:lnTo>
                  <a:pt x="4653826" y="49530"/>
                </a:lnTo>
                <a:lnTo>
                  <a:pt x="4655274" y="50800"/>
                </a:lnTo>
                <a:lnTo>
                  <a:pt x="4658068" y="54610"/>
                </a:lnTo>
                <a:lnTo>
                  <a:pt x="4660023" y="55880"/>
                </a:lnTo>
                <a:lnTo>
                  <a:pt x="4662005" y="58420"/>
                </a:lnTo>
                <a:lnTo>
                  <a:pt x="4666069" y="62230"/>
                </a:lnTo>
                <a:lnTo>
                  <a:pt x="4670260" y="66040"/>
                </a:lnTo>
                <a:lnTo>
                  <a:pt x="4675695" y="71120"/>
                </a:lnTo>
                <a:lnTo>
                  <a:pt x="4678261" y="72923"/>
                </a:lnTo>
                <a:lnTo>
                  <a:pt x="4679277" y="73634"/>
                </a:lnTo>
                <a:lnTo>
                  <a:pt x="4679416" y="73774"/>
                </a:lnTo>
                <a:lnTo>
                  <a:pt x="4678261" y="72923"/>
                </a:lnTo>
                <a:lnTo>
                  <a:pt x="4679023" y="74930"/>
                </a:lnTo>
                <a:lnTo>
                  <a:pt x="4682718" y="76200"/>
                </a:lnTo>
                <a:lnTo>
                  <a:pt x="4689119" y="81280"/>
                </a:lnTo>
                <a:lnTo>
                  <a:pt x="4694009" y="83820"/>
                </a:lnTo>
                <a:lnTo>
                  <a:pt x="4706658" y="90170"/>
                </a:lnTo>
                <a:lnTo>
                  <a:pt x="4708182" y="91440"/>
                </a:lnTo>
                <a:lnTo>
                  <a:pt x="4712132" y="93980"/>
                </a:lnTo>
                <a:lnTo>
                  <a:pt x="4713706" y="93980"/>
                </a:lnTo>
                <a:lnTo>
                  <a:pt x="4710658" y="92710"/>
                </a:lnTo>
                <a:lnTo>
                  <a:pt x="4712182" y="92710"/>
                </a:lnTo>
                <a:lnTo>
                  <a:pt x="4715662" y="93980"/>
                </a:lnTo>
                <a:lnTo>
                  <a:pt x="4720514" y="96520"/>
                </a:lnTo>
                <a:lnTo>
                  <a:pt x="4723244" y="97790"/>
                </a:lnTo>
                <a:lnTo>
                  <a:pt x="4726737" y="97790"/>
                </a:lnTo>
                <a:lnTo>
                  <a:pt x="4727410" y="92710"/>
                </a:lnTo>
                <a:lnTo>
                  <a:pt x="4729734" y="74930"/>
                </a:lnTo>
                <a:lnTo>
                  <a:pt x="4730039" y="72390"/>
                </a:lnTo>
                <a:lnTo>
                  <a:pt x="4732642" y="50800"/>
                </a:lnTo>
                <a:lnTo>
                  <a:pt x="4738967" y="0"/>
                </a:lnTo>
                <a:close/>
              </a:path>
              <a:path w="4963795" h="2486659">
                <a:moveTo>
                  <a:pt x="4963376" y="750570"/>
                </a:moveTo>
                <a:lnTo>
                  <a:pt x="4961826" y="750570"/>
                </a:lnTo>
                <a:lnTo>
                  <a:pt x="4960531" y="749300"/>
                </a:lnTo>
                <a:lnTo>
                  <a:pt x="4959477" y="749300"/>
                </a:lnTo>
                <a:lnTo>
                  <a:pt x="4957953" y="748030"/>
                </a:lnTo>
                <a:lnTo>
                  <a:pt x="4953940" y="748030"/>
                </a:lnTo>
                <a:lnTo>
                  <a:pt x="4953851" y="744220"/>
                </a:lnTo>
                <a:lnTo>
                  <a:pt x="4952390" y="744220"/>
                </a:lnTo>
                <a:lnTo>
                  <a:pt x="4950765" y="742950"/>
                </a:lnTo>
                <a:lnTo>
                  <a:pt x="4880483" y="695960"/>
                </a:lnTo>
                <a:lnTo>
                  <a:pt x="4862284" y="683260"/>
                </a:lnTo>
                <a:lnTo>
                  <a:pt x="4841545" y="669290"/>
                </a:lnTo>
                <a:lnTo>
                  <a:pt x="4815916" y="652780"/>
                </a:lnTo>
                <a:lnTo>
                  <a:pt x="4805604" y="645160"/>
                </a:lnTo>
                <a:lnTo>
                  <a:pt x="4797247" y="636270"/>
                </a:lnTo>
                <a:lnTo>
                  <a:pt x="4790872" y="624840"/>
                </a:lnTo>
                <a:lnTo>
                  <a:pt x="4786452" y="613410"/>
                </a:lnTo>
                <a:lnTo>
                  <a:pt x="4784496" y="605790"/>
                </a:lnTo>
                <a:lnTo>
                  <a:pt x="4780089" y="591820"/>
                </a:lnTo>
                <a:lnTo>
                  <a:pt x="4778578" y="586740"/>
                </a:lnTo>
                <a:lnTo>
                  <a:pt x="4776965" y="581660"/>
                </a:lnTo>
                <a:lnTo>
                  <a:pt x="4775530" y="576580"/>
                </a:lnTo>
                <a:lnTo>
                  <a:pt x="4775111" y="575310"/>
                </a:lnTo>
                <a:lnTo>
                  <a:pt x="4750663" y="495300"/>
                </a:lnTo>
                <a:lnTo>
                  <a:pt x="4736096" y="447040"/>
                </a:lnTo>
                <a:lnTo>
                  <a:pt x="4726724" y="416560"/>
                </a:lnTo>
                <a:lnTo>
                  <a:pt x="4700867" y="381000"/>
                </a:lnTo>
                <a:lnTo>
                  <a:pt x="4614850" y="323850"/>
                </a:lnTo>
                <a:lnTo>
                  <a:pt x="4598975" y="312420"/>
                </a:lnTo>
                <a:lnTo>
                  <a:pt x="4579023" y="299720"/>
                </a:lnTo>
                <a:lnTo>
                  <a:pt x="4552289" y="281940"/>
                </a:lnTo>
                <a:lnTo>
                  <a:pt x="4538827" y="274320"/>
                </a:lnTo>
                <a:lnTo>
                  <a:pt x="4524705" y="269240"/>
                </a:lnTo>
                <a:lnTo>
                  <a:pt x="4509884" y="266700"/>
                </a:lnTo>
                <a:lnTo>
                  <a:pt x="4494390" y="265430"/>
                </a:lnTo>
                <a:lnTo>
                  <a:pt x="4474540" y="270510"/>
                </a:lnTo>
                <a:lnTo>
                  <a:pt x="4440225" y="290830"/>
                </a:lnTo>
                <a:lnTo>
                  <a:pt x="4427588" y="307340"/>
                </a:lnTo>
                <a:lnTo>
                  <a:pt x="4401642" y="345440"/>
                </a:lnTo>
                <a:lnTo>
                  <a:pt x="4375975" y="383540"/>
                </a:lnTo>
                <a:lnTo>
                  <a:pt x="4373067" y="387350"/>
                </a:lnTo>
                <a:lnTo>
                  <a:pt x="4370883" y="391160"/>
                </a:lnTo>
                <a:lnTo>
                  <a:pt x="4367974" y="401320"/>
                </a:lnTo>
                <a:lnTo>
                  <a:pt x="4367327" y="405130"/>
                </a:lnTo>
                <a:lnTo>
                  <a:pt x="4367377" y="406400"/>
                </a:lnTo>
                <a:lnTo>
                  <a:pt x="4367504" y="410210"/>
                </a:lnTo>
                <a:lnTo>
                  <a:pt x="4387837" y="444500"/>
                </a:lnTo>
                <a:lnTo>
                  <a:pt x="4395559" y="448310"/>
                </a:lnTo>
                <a:lnTo>
                  <a:pt x="4398264" y="448310"/>
                </a:lnTo>
                <a:lnTo>
                  <a:pt x="4403852" y="449580"/>
                </a:lnTo>
                <a:lnTo>
                  <a:pt x="4415193" y="449580"/>
                </a:lnTo>
                <a:lnTo>
                  <a:pt x="4420768" y="448310"/>
                </a:lnTo>
                <a:lnTo>
                  <a:pt x="4423461" y="447040"/>
                </a:lnTo>
                <a:lnTo>
                  <a:pt x="4428655" y="445770"/>
                </a:lnTo>
                <a:lnTo>
                  <a:pt x="4431106" y="443230"/>
                </a:lnTo>
                <a:lnTo>
                  <a:pt x="4435716" y="440690"/>
                </a:lnTo>
                <a:lnTo>
                  <a:pt x="4437824" y="438150"/>
                </a:lnTo>
                <a:lnTo>
                  <a:pt x="4441634" y="434340"/>
                </a:lnTo>
                <a:lnTo>
                  <a:pt x="4443298" y="431800"/>
                </a:lnTo>
                <a:lnTo>
                  <a:pt x="4444733" y="429260"/>
                </a:lnTo>
                <a:lnTo>
                  <a:pt x="4449889" y="421640"/>
                </a:lnTo>
                <a:lnTo>
                  <a:pt x="4455007" y="414020"/>
                </a:lnTo>
                <a:lnTo>
                  <a:pt x="4460075" y="406400"/>
                </a:lnTo>
                <a:lnTo>
                  <a:pt x="4465117" y="400050"/>
                </a:lnTo>
                <a:lnTo>
                  <a:pt x="4475378" y="383540"/>
                </a:lnTo>
                <a:lnTo>
                  <a:pt x="4476839" y="381000"/>
                </a:lnTo>
                <a:lnTo>
                  <a:pt x="4478845" y="378460"/>
                </a:lnTo>
                <a:lnTo>
                  <a:pt x="4483925" y="373380"/>
                </a:lnTo>
                <a:lnTo>
                  <a:pt x="4486821" y="370840"/>
                </a:lnTo>
                <a:lnTo>
                  <a:pt x="4493336" y="368300"/>
                </a:lnTo>
                <a:lnTo>
                  <a:pt x="4507115" y="368300"/>
                </a:lnTo>
                <a:lnTo>
                  <a:pt x="4510367" y="370840"/>
                </a:lnTo>
                <a:lnTo>
                  <a:pt x="4518304" y="375920"/>
                </a:lnTo>
                <a:lnTo>
                  <a:pt x="4522838" y="383540"/>
                </a:lnTo>
                <a:lnTo>
                  <a:pt x="4523943" y="393700"/>
                </a:lnTo>
                <a:lnTo>
                  <a:pt x="4521606" y="405130"/>
                </a:lnTo>
                <a:lnTo>
                  <a:pt x="4528604" y="411480"/>
                </a:lnTo>
                <a:lnTo>
                  <a:pt x="4532071" y="414020"/>
                </a:lnTo>
                <a:lnTo>
                  <a:pt x="4536630" y="417830"/>
                </a:lnTo>
                <a:lnTo>
                  <a:pt x="4555744" y="431800"/>
                </a:lnTo>
                <a:lnTo>
                  <a:pt x="4562145" y="436880"/>
                </a:lnTo>
                <a:lnTo>
                  <a:pt x="4567860" y="441960"/>
                </a:lnTo>
                <a:lnTo>
                  <a:pt x="4578858" y="452120"/>
                </a:lnTo>
                <a:lnTo>
                  <a:pt x="4583633" y="462280"/>
                </a:lnTo>
                <a:lnTo>
                  <a:pt x="4582401" y="473710"/>
                </a:lnTo>
                <a:lnTo>
                  <a:pt x="4575391" y="487680"/>
                </a:lnTo>
                <a:lnTo>
                  <a:pt x="4572622" y="492760"/>
                </a:lnTo>
                <a:lnTo>
                  <a:pt x="4566818" y="501650"/>
                </a:lnTo>
                <a:lnTo>
                  <a:pt x="4560036" y="511810"/>
                </a:lnTo>
                <a:lnTo>
                  <a:pt x="4553775" y="521970"/>
                </a:lnTo>
                <a:lnTo>
                  <a:pt x="4538154" y="561340"/>
                </a:lnTo>
                <a:lnTo>
                  <a:pt x="4536262" y="579120"/>
                </a:lnTo>
                <a:lnTo>
                  <a:pt x="4536338" y="586740"/>
                </a:lnTo>
                <a:lnTo>
                  <a:pt x="4536452" y="588010"/>
                </a:lnTo>
                <a:lnTo>
                  <a:pt x="4536554" y="589280"/>
                </a:lnTo>
                <a:lnTo>
                  <a:pt x="4546968" y="629920"/>
                </a:lnTo>
                <a:lnTo>
                  <a:pt x="4555731" y="643890"/>
                </a:lnTo>
                <a:lnTo>
                  <a:pt x="4560989" y="651510"/>
                </a:lnTo>
                <a:lnTo>
                  <a:pt x="4566755" y="657860"/>
                </a:lnTo>
                <a:lnTo>
                  <a:pt x="4573028" y="664210"/>
                </a:lnTo>
                <a:lnTo>
                  <a:pt x="4579798" y="669290"/>
                </a:lnTo>
                <a:lnTo>
                  <a:pt x="4613046" y="694690"/>
                </a:lnTo>
                <a:lnTo>
                  <a:pt x="4626229" y="718820"/>
                </a:lnTo>
                <a:lnTo>
                  <a:pt x="4624756" y="726440"/>
                </a:lnTo>
                <a:lnTo>
                  <a:pt x="4623333" y="728980"/>
                </a:lnTo>
                <a:lnTo>
                  <a:pt x="4621212" y="731520"/>
                </a:lnTo>
                <a:lnTo>
                  <a:pt x="4617275" y="737870"/>
                </a:lnTo>
                <a:lnTo>
                  <a:pt x="4611751" y="741680"/>
                </a:lnTo>
                <a:lnTo>
                  <a:pt x="4604639" y="742950"/>
                </a:lnTo>
                <a:lnTo>
                  <a:pt x="4596435" y="744220"/>
                </a:lnTo>
                <a:lnTo>
                  <a:pt x="4589335" y="741680"/>
                </a:lnTo>
                <a:lnTo>
                  <a:pt x="4583341" y="735330"/>
                </a:lnTo>
                <a:lnTo>
                  <a:pt x="4577969" y="731520"/>
                </a:lnTo>
                <a:lnTo>
                  <a:pt x="4572432" y="726440"/>
                </a:lnTo>
                <a:lnTo>
                  <a:pt x="4566894" y="722630"/>
                </a:lnTo>
                <a:lnTo>
                  <a:pt x="4553470" y="711200"/>
                </a:lnTo>
                <a:lnTo>
                  <a:pt x="4517237" y="675640"/>
                </a:lnTo>
                <a:lnTo>
                  <a:pt x="4494466" y="635000"/>
                </a:lnTo>
                <a:lnTo>
                  <a:pt x="4485144" y="589280"/>
                </a:lnTo>
                <a:lnTo>
                  <a:pt x="4485246" y="574040"/>
                </a:lnTo>
                <a:lnTo>
                  <a:pt x="4486986" y="558800"/>
                </a:lnTo>
                <a:lnTo>
                  <a:pt x="4311180" y="821690"/>
                </a:lnTo>
                <a:lnTo>
                  <a:pt x="4438853" y="906780"/>
                </a:lnTo>
                <a:lnTo>
                  <a:pt x="4441393" y="909320"/>
                </a:lnTo>
                <a:lnTo>
                  <a:pt x="4446308" y="911860"/>
                </a:lnTo>
                <a:lnTo>
                  <a:pt x="4480077" y="934720"/>
                </a:lnTo>
                <a:lnTo>
                  <a:pt x="4518558" y="948690"/>
                </a:lnTo>
                <a:lnTo>
                  <a:pt x="4532274" y="951230"/>
                </a:lnTo>
                <a:lnTo>
                  <a:pt x="4545927" y="951230"/>
                </a:lnTo>
                <a:lnTo>
                  <a:pt x="4559541" y="949960"/>
                </a:lnTo>
                <a:lnTo>
                  <a:pt x="4573105" y="947420"/>
                </a:lnTo>
                <a:lnTo>
                  <a:pt x="4581207" y="944880"/>
                </a:lnTo>
                <a:lnTo>
                  <a:pt x="4589462" y="943610"/>
                </a:lnTo>
                <a:lnTo>
                  <a:pt x="4597857" y="943610"/>
                </a:lnTo>
                <a:lnTo>
                  <a:pt x="4612665" y="944880"/>
                </a:lnTo>
                <a:lnTo>
                  <a:pt x="4652480" y="962660"/>
                </a:lnTo>
                <a:lnTo>
                  <a:pt x="4692624" y="990600"/>
                </a:lnTo>
                <a:lnTo>
                  <a:pt x="4740478" y="1022350"/>
                </a:lnTo>
                <a:lnTo>
                  <a:pt x="4750587" y="1028700"/>
                </a:lnTo>
                <a:lnTo>
                  <a:pt x="4762119" y="1036320"/>
                </a:lnTo>
                <a:lnTo>
                  <a:pt x="4762817" y="1036320"/>
                </a:lnTo>
                <a:lnTo>
                  <a:pt x="4764837" y="1038860"/>
                </a:lnTo>
                <a:lnTo>
                  <a:pt x="4769282" y="1041400"/>
                </a:lnTo>
                <a:lnTo>
                  <a:pt x="4834547" y="943610"/>
                </a:lnTo>
                <a:lnTo>
                  <a:pt x="4963376" y="750570"/>
                </a:lnTo>
                <a:close/>
              </a:path>
            </a:pathLst>
          </a:custGeom>
          <a:solidFill>
            <a:srgbClr val="FFFAF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33800" y="266700"/>
            <a:ext cx="10267315" cy="1416644"/>
          </a:xfrm>
          <a:prstGeom prst="rect">
            <a:avLst/>
          </a:prstGeom>
        </p:spPr>
        <p:txBody>
          <a:bodyPr vert="horz" wrap="square" lIns="0" tIns="145643" rIns="0" bIns="0" rtlCol="0">
            <a:spAutoFit/>
          </a:bodyPr>
          <a:lstStyle/>
          <a:p>
            <a:pPr marL="1269365" algn="ctr">
              <a:lnSpc>
                <a:spcPct val="100000"/>
              </a:lnSpc>
              <a:spcBef>
                <a:spcPts val="95"/>
              </a:spcBef>
            </a:pPr>
            <a:r>
              <a:rPr spc="-295" dirty="0"/>
              <a:t>INTRODUCTION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-14605" y="-7793"/>
            <a:ext cx="18302605" cy="10287000"/>
            <a:chOff x="-11700" y="0"/>
            <a:chExt cx="18302605" cy="10287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14912" y="0"/>
              <a:ext cx="3775684" cy="25527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1700" y="7503537"/>
              <a:ext cx="1872175" cy="278329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36200" y="1943100"/>
            <a:ext cx="17676495" cy="65113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0070" marR="95250" indent="-457200" algn="ctr">
              <a:lnSpc>
                <a:spcPct val="116100"/>
              </a:lnSpc>
              <a:spcBef>
                <a:spcPts val="100"/>
              </a:spcBef>
              <a:buFont typeface="Wingdings" pitchFamily="2" charset="2"/>
              <a:buChar char="v"/>
            </a:pPr>
            <a:r>
              <a:rPr sz="2800" spc="-60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2800" spc="-1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Inventory</a:t>
            </a:r>
            <a:r>
              <a:rPr sz="2800" spc="-1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Lucida Sans Unicode"/>
                <a:cs typeface="Lucida Sans Unicode"/>
              </a:rPr>
              <a:t>Management</a:t>
            </a:r>
            <a:r>
              <a:rPr sz="2800" spc="-1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50" dirty="0">
                <a:solidFill>
                  <a:srgbClr val="231F20"/>
                </a:solidFill>
                <a:latin typeface="Lucida Sans Unicode"/>
                <a:cs typeface="Lucida Sans Unicode"/>
              </a:rPr>
              <a:t>System</a:t>
            </a:r>
            <a:r>
              <a:rPr sz="2800" spc="-1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-60" dirty="0">
                <a:solidFill>
                  <a:srgbClr val="231F20"/>
                </a:solidFill>
                <a:latin typeface="Lucida Sans Unicode"/>
                <a:cs typeface="Lucida Sans Unicode"/>
              </a:rPr>
              <a:t>is</a:t>
            </a:r>
            <a:r>
              <a:rPr sz="2800" spc="-1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developed</a:t>
            </a:r>
            <a:r>
              <a:rPr sz="2800" spc="-1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-30" dirty="0">
                <a:solidFill>
                  <a:srgbClr val="231F20"/>
                </a:solidFill>
                <a:latin typeface="Lucida Sans Unicode"/>
                <a:cs typeface="Lucida Sans Unicode"/>
              </a:rPr>
              <a:t>as</a:t>
            </a:r>
            <a:r>
              <a:rPr sz="2800" spc="-10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2800" spc="-1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-165" dirty="0">
                <a:solidFill>
                  <a:srgbClr val="231F20"/>
                </a:solidFill>
                <a:latin typeface="Lucida Sans Unicode"/>
                <a:cs typeface="Lucida Sans Unicode"/>
              </a:rPr>
              <a:t>mini-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project</a:t>
            </a:r>
            <a:r>
              <a:rPr sz="2800" spc="-1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to</a:t>
            </a:r>
            <a:r>
              <a:rPr sz="2800" spc="-1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Lucida Sans Unicode"/>
                <a:cs typeface="Lucida Sans Unicode"/>
              </a:rPr>
              <a:t>simplify</a:t>
            </a:r>
            <a:r>
              <a:rPr sz="2800" spc="-1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2800" spc="-1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process</a:t>
            </a:r>
            <a:r>
              <a:rPr sz="2800" spc="-10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of</a:t>
            </a:r>
            <a:r>
              <a:rPr sz="2800" spc="-1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Lucida Sans Unicode"/>
                <a:cs typeface="Lucida Sans Unicode"/>
              </a:rPr>
              <a:t>managing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products,</a:t>
            </a:r>
            <a:r>
              <a:rPr sz="2800" spc="-1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231F20"/>
                </a:solidFill>
                <a:latin typeface="Lucida Sans Unicode"/>
                <a:cs typeface="Lucida Sans Unicode"/>
              </a:rPr>
              <a:t>monitoring</a:t>
            </a:r>
            <a:r>
              <a:rPr sz="2800" spc="-1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>
                <a:solidFill>
                  <a:srgbClr val="231F20"/>
                </a:solidFill>
                <a:latin typeface="Lucida Sans Unicode"/>
                <a:cs typeface="Lucida Sans Unicode"/>
              </a:rPr>
              <a:t>stock</a:t>
            </a:r>
            <a:r>
              <a:rPr sz="2800" spc="-1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levels,</a:t>
            </a:r>
            <a:r>
              <a:rPr sz="2800" spc="-1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and</a:t>
            </a:r>
            <a:r>
              <a:rPr sz="2800" spc="-1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-50" dirty="0">
                <a:solidFill>
                  <a:srgbClr val="231F20"/>
                </a:solidFill>
                <a:latin typeface="Lucida Sans Unicode"/>
                <a:cs typeface="Lucida Sans Unicode"/>
              </a:rPr>
              <a:t>tracking</a:t>
            </a:r>
            <a:r>
              <a:rPr sz="2800" spc="-1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Lucida Sans Unicode"/>
                <a:cs typeface="Lucida Sans Unicode"/>
              </a:rPr>
              <a:t>customer,</a:t>
            </a:r>
            <a:r>
              <a:rPr sz="2800" spc="-1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employee,</a:t>
            </a:r>
            <a:r>
              <a:rPr sz="2800" spc="-1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and</a:t>
            </a:r>
            <a:r>
              <a:rPr sz="2800" spc="-1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Lucida Sans Unicode"/>
                <a:cs typeface="Lucida Sans Unicode"/>
              </a:rPr>
              <a:t>supplier</a:t>
            </a:r>
            <a:r>
              <a:rPr sz="2800" spc="-1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-30" dirty="0">
                <a:solidFill>
                  <a:srgbClr val="231F20"/>
                </a:solidFill>
                <a:latin typeface="Lucida Sans Unicode"/>
                <a:cs typeface="Lucida Sans Unicode"/>
              </a:rPr>
              <a:t>information.</a:t>
            </a:r>
            <a:r>
              <a:rPr sz="2800" spc="-1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endParaRPr lang="en-IN" sz="2800" spc="-170" dirty="0">
              <a:solidFill>
                <a:srgbClr val="231F20"/>
              </a:solidFill>
              <a:latin typeface="Lucida Sans Unicode"/>
              <a:cs typeface="Lucida Sans Unicode"/>
            </a:endParaRPr>
          </a:p>
          <a:p>
            <a:pPr marL="469265" marR="5080" indent="-457200" algn="ctr">
              <a:lnSpc>
                <a:spcPct val="116100"/>
              </a:lnSpc>
              <a:spcBef>
                <a:spcPts val="3895"/>
              </a:spcBef>
              <a:buFont typeface="Wingdings" pitchFamily="2" charset="2"/>
              <a:buChar char="v"/>
            </a:pPr>
            <a:r>
              <a:rPr sz="2800" spc="-75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This</a:t>
            </a:r>
            <a:r>
              <a:rPr sz="2800" spc="-155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project</a:t>
            </a:r>
            <a:r>
              <a:rPr sz="2800" spc="-1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-65" dirty="0">
                <a:solidFill>
                  <a:srgbClr val="231F20"/>
                </a:solidFill>
                <a:latin typeface="Lucida Sans Unicode"/>
                <a:cs typeface="Lucida Sans Unicode"/>
              </a:rPr>
              <a:t>highlights</a:t>
            </a:r>
            <a:r>
              <a:rPr sz="2800" spc="-1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2800" spc="-1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importance</a:t>
            </a:r>
            <a:r>
              <a:rPr sz="2800" spc="-1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of</a:t>
            </a:r>
            <a:r>
              <a:rPr sz="2800" spc="-1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231F20"/>
                </a:solidFill>
                <a:latin typeface="Lucida Sans Unicode"/>
                <a:cs typeface="Lucida Sans Unicode"/>
              </a:rPr>
              <a:t>integrating</a:t>
            </a:r>
            <a:r>
              <a:rPr sz="2800" spc="-1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multiple</a:t>
            </a:r>
            <a:r>
              <a:rPr sz="2800" spc="-1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functionalities</a:t>
            </a:r>
            <a:r>
              <a:rPr sz="2800" spc="-15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into</a:t>
            </a:r>
            <a:r>
              <a:rPr sz="2800" spc="-1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2800" spc="-1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-55" dirty="0">
                <a:solidFill>
                  <a:srgbClr val="231F20"/>
                </a:solidFill>
                <a:latin typeface="Lucida Sans Unicode"/>
                <a:cs typeface="Lucida Sans Unicode"/>
              </a:rPr>
              <a:t>single</a:t>
            </a:r>
            <a:r>
              <a:rPr sz="2800" spc="-1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platform</a:t>
            </a:r>
            <a:r>
              <a:rPr sz="2800" spc="-1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>
                <a:solidFill>
                  <a:srgbClr val="231F20"/>
                </a:solidFill>
                <a:latin typeface="Lucida Sans Unicode"/>
                <a:cs typeface="Lucida Sans Unicode"/>
              </a:rPr>
              <a:t>to </a:t>
            </a:r>
            <a:r>
              <a:rPr sz="2800" spc="-45" dirty="0">
                <a:solidFill>
                  <a:srgbClr val="231F20"/>
                </a:solidFill>
                <a:latin typeface="Lucida Sans Unicode"/>
                <a:cs typeface="Lucida Sans Unicode"/>
              </a:rPr>
              <a:t>optimize</a:t>
            </a:r>
            <a:r>
              <a:rPr sz="2800" spc="-1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Lucida Sans Unicode"/>
                <a:cs typeface="Lucida Sans Unicode"/>
              </a:rPr>
              <a:t>processes,</a:t>
            </a:r>
            <a:r>
              <a:rPr sz="2800" spc="-1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reduce</a:t>
            </a:r>
            <a:r>
              <a:rPr sz="2800" spc="-1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>
                <a:solidFill>
                  <a:srgbClr val="231F20"/>
                </a:solidFill>
                <a:latin typeface="Lucida Sans Unicode"/>
                <a:cs typeface="Lucida Sans Unicode"/>
              </a:rPr>
              <a:t>manual</a:t>
            </a:r>
            <a:r>
              <a:rPr sz="2800" spc="-14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effort,</a:t>
            </a:r>
            <a:r>
              <a:rPr sz="2800" spc="-1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and</a:t>
            </a:r>
            <a:r>
              <a:rPr sz="2800" spc="-1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-80" dirty="0">
                <a:solidFill>
                  <a:srgbClr val="231F20"/>
                </a:solidFill>
                <a:latin typeface="Lucida Sans Unicode"/>
                <a:cs typeface="Lucida Sans Unicode"/>
              </a:rPr>
              <a:t>minimize</a:t>
            </a:r>
            <a:r>
              <a:rPr sz="2800" spc="-1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>
                <a:solidFill>
                  <a:srgbClr val="231F20"/>
                </a:solidFill>
                <a:latin typeface="Lucida Sans Unicode"/>
                <a:cs typeface="Lucida Sans Unicode"/>
              </a:rPr>
              <a:t>errors.</a:t>
            </a:r>
            <a:r>
              <a:rPr sz="2800" spc="-14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endParaRPr lang="en-IN" sz="2800" spc="-140" dirty="0" smtClean="0">
              <a:solidFill>
                <a:srgbClr val="231F20"/>
              </a:solidFill>
              <a:latin typeface="Lucida Sans Unicode"/>
              <a:cs typeface="Lucida Sans Unicode"/>
            </a:endParaRPr>
          </a:p>
          <a:p>
            <a:pPr marL="469265" marR="5080" indent="-457200" algn="ctr">
              <a:lnSpc>
                <a:spcPct val="116100"/>
              </a:lnSpc>
              <a:spcBef>
                <a:spcPts val="3895"/>
              </a:spcBef>
              <a:buFont typeface="Wingdings" pitchFamily="2" charset="2"/>
              <a:buChar char="v"/>
            </a:pPr>
            <a:r>
              <a:rPr sz="2800" spc="-35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Designed</a:t>
            </a:r>
            <a:r>
              <a:rPr sz="2800" spc="-145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with</a:t>
            </a:r>
            <a:r>
              <a:rPr sz="2800" spc="-1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Lucida Sans Unicode"/>
                <a:cs typeface="Lucida Sans Unicode"/>
              </a:rPr>
              <a:t>user</a:t>
            </a:r>
            <a:r>
              <a:rPr sz="2800" spc="-1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convenience</a:t>
            </a:r>
            <a:r>
              <a:rPr sz="2800" spc="-14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>
                <a:solidFill>
                  <a:srgbClr val="231F20"/>
                </a:solidFill>
                <a:latin typeface="Lucida Sans Unicode"/>
                <a:cs typeface="Lucida Sans Unicode"/>
              </a:rPr>
              <a:t>in </a:t>
            </a:r>
            <a:r>
              <a:rPr sz="2800" spc="-55" dirty="0">
                <a:solidFill>
                  <a:srgbClr val="231F20"/>
                </a:solidFill>
                <a:latin typeface="Lucida Sans Unicode"/>
                <a:cs typeface="Lucida Sans Unicode"/>
              </a:rPr>
              <a:t>mind,</a:t>
            </a:r>
            <a:r>
              <a:rPr sz="2800" spc="-1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2800" spc="-1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system</a:t>
            </a:r>
            <a:r>
              <a:rPr sz="2800" spc="-1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provides</a:t>
            </a:r>
            <a:r>
              <a:rPr sz="2800" spc="-1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Lucida Sans Unicode"/>
                <a:cs typeface="Lucida Sans Unicode"/>
              </a:rPr>
              <a:t>an</a:t>
            </a:r>
            <a:r>
              <a:rPr sz="2800" spc="-1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accessible</a:t>
            </a:r>
            <a:r>
              <a:rPr sz="2800" spc="-1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and</a:t>
            </a:r>
            <a:r>
              <a:rPr sz="2800" spc="-1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reliable</a:t>
            </a:r>
            <a:r>
              <a:rPr sz="2800" spc="-1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Lucida Sans Unicode"/>
                <a:cs typeface="Lucida Sans Unicode"/>
              </a:rPr>
              <a:t>solution</a:t>
            </a:r>
            <a:r>
              <a:rPr sz="2800" spc="-1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for</a:t>
            </a:r>
            <a:r>
              <a:rPr sz="2800" spc="-1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-80" dirty="0">
                <a:solidFill>
                  <a:srgbClr val="231F20"/>
                </a:solidFill>
                <a:latin typeface="Lucida Sans Unicode"/>
                <a:cs typeface="Lucida Sans Unicode"/>
              </a:rPr>
              <a:t>managing</a:t>
            </a:r>
            <a:r>
              <a:rPr sz="2800" spc="-1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inventory,</a:t>
            </a:r>
            <a:r>
              <a:rPr sz="2800" spc="-1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-105" dirty="0">
                <a:solidFill>
                  <a:srgbClr val="231F20"/>
                </a:solidFill>
                <a:latin typeface="Lucida Sans Unicode"/>
                <a:cs typeface="Lucida Sans Unicode"/>
              </a:rPr>
              <a:t>making</a:t>
            </a:r>
            <a:r>
              <a:rPr sz="2800" spc="-1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it</a:t>
            </a:r>
            <a:r>
              <a:rPr sz="2800" spc="-1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>
                <a:solidFill>
                  <a:srgbClr val="231F20"/>
                </a:solidFill>
                <a:latin typeface="Lucida Sans Unicode"/>
                <a:cs typeface="Lucida Sans Unicode"/>
              </a:rPr>
              <a:t>an </a:t>
            </a:r>
            <a:r>
              <a:rPr sz="2800" spc="-10" dirty="0">
                <a:solidFill>
                  <a:srgbClr val="231F20"/>
                </a:solidFill>
                <a:latin typeface="Lucida Sans Unicode"/>
                <a:cs typeface="Lucida Sans Unicode"/>
              </a:rPr>
              <a:t>indispensable</a:t>
            </a:r>
            <a:r>
              <a:rPr sz="2800" spc="-1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tool</a:t>
            </a:r>
            <a:r>
              <a:rPr sz="2800" spc="-14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for</a:t>
            </a:r>
            <a:r>
              <a:rPr sz="2800" spc="-14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-30" dirty="0">
                <a:solidFill>
                  <a:srgbClr val="231F20"/>
                </a:solidFill>
                <a:latin typeface="Lucida Sans Unicode"/>
                <a:cs typeface="Lucida Sans Unicode"/>
              </a:rPr>
              <a:t>businesses</a:t>
            </a:r>
            <a:r>
              <a:rPr sz="2800" spc="-14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focused</a:t>
            </a:r>
            <a:r>
              <a:rPr sz="2800" spc="-14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Lucida Sans Unicode"/>
                <a:cs typeface="Lucida Sans Unicode"/>
              </a:rPr>
              <a:t>on</a:t>
            </a:r>
            <a:r>
              <a:rPr sz="2800" spc="-14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>
                <a:solidFill>
                  <a:srgbClr val="231F20"/>
                </a:solidFill>
                <a:latin typeface="Lucida Sans Unicode"/>
                <a:cs typeface="Lucida Sans Unicode"/>
              </a:rPr>
              <a:t>growth</a:t>
            </a:r>
            <a:r>
              <a:rPr sz="2800" spc="-14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and</a:t>
            </a:r>
            <a:r>
              <a:rPr sz="2800" spc="-14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efficiency</a:t>
            </a:r>
            <a:r>
              <a:rPr sz="2800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.</a:t>
            </a:r>
            <a:endParaRPr lang="en-IN" sz="2800" dirty="0" smtClean="0">
              <a:solidFill>
                <a:srgbClr val="231F20"/>
              </a:solidFill>
              <a:latin typeface="Lucida Sans Unicode"/>
              <a:cs typeface="Lucida Sans Unicode"/>
            </a:endParaRPr>
          </a:p>
          <a:p>
            <a:pPr marL="469265" marR="5080" indent="-457200" algn="ctr">
              <a:lnSpc>
                <a:spcPct val="116100"/>
              </a:lnSpc>
              <a:spcBef>
                <a:spcPts val="3895"/>
              </a:spcBef>
              <a:buFont typeface="Wingdings" pitchFamily="2" charset="2"/>
              <a:buChar char="v"/>
            </a:pPr>
            <a:r>
              <a:rPr sz="2800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2800" spc="-140" dirty="0" smtClean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system</a:t>
            </a:r>
            <a:r>
              <a:rPr sz="2800" spc="-1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facilitates</a:t>
            </a:r>
            <a:r>
              <a:rPr sz="2800" spc="-14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2800" spc="-14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-114" dirty="0">
                <a:solidFill>
                  <a:srgbClr val="231F20"/>
                </a:solidFill>
                <a:latin typeface="Lucida Sans Unicode"/>
                <a:cs typeface="Lucida Sans Unicode"/>
              </a:rPr>
              <a:t>real-</a:t>
            </a:r>
            <a:r>
              <a:rPr sz="2800" spc="-20" dirty="0">
                <a:solidFill>
                  <a:srgbClr val="231F20"/>
                </a:solidFill>
                <a:latin typeface="Lucida Sans Unicode"/>
                <a:cs typeface="Lucida Sans Unicode"/>
              </a:rPr>
              <a:t>time </a:t>
            </a:r>
            <a:r>
              <a:rPr sz="2800" spc="-50" dirty="0">
                <a:solidFill>
                  <a:srgbClr val="231F20"/>
                </a:solidFill>
                <a:latin typeface="Lucida Sans Unicode"/>
                <a:cs typeface="Lucida Sans Unicode"/>
              </a:rPr>
              <a:t>tracking</a:t>
            </a:r>
            <a:r>
              <a:rPr sz="2800" spc="-1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of</a:t>
            </a:r>
            <a:r>
              <a:rPr sz="2800" spc="-1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product</a:t>
            </a:r>
            <a:r>
              <a:rPr sz="2800" spc="-1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availability,</a:t>
            </a:r>
            <a:r>
              <a:rPr sz="2800" spc="-1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-50" dirty="0">
                <a:solidFill>
                  <a:srgbClr val="231F20"/>
                </a:solidFill>
                <a:latin typeface="Lucida Sans Unicode"/>
                <a:cs typeface="Lucida Sans Unicode"/>
              </a:rPr>
              <a:t>ensuring</a:t>
            </a:r>
            <a:r>
              <a:rPr sz="2800" spc="-1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customers</a:t>
            </a:r>
            <a:r>
              <a:rPr sz="2800" spc="-1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have</a:t>
            </a:r>
            <a:r>
              <a:rPr sz="2800" spc="-1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access</a:t>
            </a:r>
            <a:r>
              <a:rPr sz="2800" spc="-1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to</a:t>
            </a:r>
            <a:r>
              <a:rPr sz="2800" spc="-1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31F20"/>
                </a:solidFill>
                <a:latin typeface="Lucida Sans Unicode"/>
                <a:cs typeface="Lucida Sans Unicode"/>
              </a:rPr>
              <a:t>accurate</a:t>
            </a:r>
            <a:r>
              <a:rPr sz="2800" spc="-1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Lucida Sans Unicode"/>
                <a:cs typeface="Lucida Sans Unicode"/>
              </a:rPr>
              <a:t>information</a:t>
            </a:r>
            <a:r>
              <a:rPr sz="2800" spc="-1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Lucida Sans Unicode"/>
                <a:cs typeface="Lucida Sans Unicode"/>
              </a:rPr>
              <a:t>while</a:t>
            </a:r>
            <a:r>
              <a:rPr sz="2800" spc="-1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Lucida Sans Unicode"/>
                <a:cs typeface="Lucida Sans Unicode"/>
              </a:rPr>
              <a:t>making purchases</a:t>
            </a:r>
            <a:endParaRPr sz="28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2697"/>
            <a:ext cx="18298795" cy="10327640"/>
            <a:chOff x="0" y="-12697"/>
            <a:chExt cx="18298795" cy="103276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09986" y="-12697"/>
              <a:ext cx="3988654" cy="71559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" y="5191922"/>
              <a:ext cx="1711898" cy="512255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32186" y="-428050"/>
            <a:ext cx="13867765" cy="3800475"/>
          </a:xfrm>
          <a:prstGeom prst="rect">
            <a:avLst/>
          </a:prstGeom>
        </p:spPr>
        <p:txBody>
          <a:bodyPr vert="horz" wrap="square" lIns="0" tIns="656590" rIns="0" bIns="0" rtlCol="0">
            <a:spAutoFit/>
          </a:bodyPr>
          <a:lstStyle/>
          <a:p>
            <a:pPr marR="407670" algn="ctr">
              <a:lnSpc>
                <a:spcPct val="100000"/>
              </a:lnSpc>
              <a:spcBef>
                <a:spcPts val="5170"/>
              </a:spcBef>
            </a:pPr>
            <a:r>
              <a:rPr sz="8200" spc="-710" dirty="0">
                <a:solidFill>
                  <a:srgbClr val="000000"/>
                </a:solidFill>
              </a:rPr>
              <a:t>IMPLEMENTATION</a:t>
            </a:r>
            <a:endParaRPr sz="8200" dirty="0"/>
          </a:p>
          <a:p>
            <a:pPr marL="12700" marR="5080">
              <a:lnSpc>
                <a:spcPct val="108200"/>
              </a:lnSpc>
              <a:spcBef>
                <a:spcPts val="1760"/>
              </a:spcBef>
            </a:pPr>
            <a:r>
              <a:rPr sz="3350" b="0" spc="-225" dirty="0">
                <a:solidFill>
                  <a:srgbClr val="000000"/>
                </a:solidFill>
                <a:latin typeface="Arial Black"/>
                <a:cs typeface="Arial Black"/>
              </a:rPr>
              <a:t>Requirements</a:t>
            </a:r>
            <a:r>
              <a:rPr sz="3350" b="0" spc="-220" dirty="0">
                <a:solidFill>
                  <a:srgbClr val="000000"/>
                </a:solidFill>
                <a:latin typeface="Arial Black"/>
                <a:cs typeface="Arial Black"/>
              </a:rPr>
              <a:t> Gathering:</a:t>
            </a:r>
            <a:r>
              <a:rPr sz="3350" b="0" spc="-21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3350" b="0" dirty="0">
                <a:solidFill>
                  <a:srgbClr val="000000"/>
                </a:solidFill>
                <a:latin typeface="Lucida Sans Unicode"/>
                <a:cs typeface="Lucida Sans Unicode"/>
              </a:rPr>
              <a:t>Understand</a:t>
            </a:r>
            <a:r>
              <a:rPr sz="3350" b="0" spc="-125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3350" b="0" spc="55" dirty="0">
                <a:solidFill>
                  <a:srgbClr val="000000"/>
                </a:solidFill>
                <a:latin typeface="Lucida Sans Unicode"/>
                <a:cs typeface="Lucida Sans Unicode"/>
              </a:rPr>
              <a:t>the</a:t>
            </a:r>
            <a:r>
              <a:rPr sz="3350" b="0" spc="-120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3350" b="0" dirty="0">
                <a:solidFill>
                  <a:srgbClr val="000000"/>
                </a:solidFill>
                <a:latin typeface="Lucida Sans Unicode"/>
                <a:cs typeface="Lucida Sans Unicode"/>
              </a:rPr>
              <a:t>requirements</a:t>
            </a:r>
            <a:r>
              <a:rPr sz="3350" b="0" spc="-125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3350" b="0" dirty="0">
                <a:solidFill>
                  <a:srgbClr val="000000"/>
                </a:solidFill>
                <a:latin typeface="Lucida Sans Unicode"/>
                <a:cs typeface="Lucida Sans Unicode"/>
              </a:rPr>
              <a:t>of</a:t>
            </a:r>
            <a:r>
              <a:rPr sz="3350" b="0" spc="-120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3350" b="0" spc="30" dirty="0">
                <a:solidFill>
                  <a:srgbClr val="000000"/>
                </a:solidFill>
                <a:latin typeface="Lucida Sans Unicode"/>
                <a:cs typeface="Lucida Sans Unicode"/>
              </a:rPr>
              <a:t>the </a:t>
            </a:r>
            <a:r>
              <a:rPr sz="3350" b="0" spc="45" dirty="0">
                <a:solidFill>
                  <a:srgbClr val="000000"/>
                </a:solidFill>
                <a:latin typeface="Lucida Sans Unicode"/>
                <a:cs typeface="Lucida Sans Unicode"/>
              </a:rPr>
              <a:t>inventory</a:t>
            </a:r>
            <a:r>
              <a:rPr sz="3350" b="0" spc="-210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3350" b="0" spc="-20" dirty="0">
                <a:solidFill>
                  <a:srgbClr val="000000"/>
                </a:solidFill>
                <a:latin typeface="Lucida Sans Unicode"/>
                <a:cs typeface="Lucida Sans Unicode"/>
              </a:rPr>
              <a:t>management</a:t>
            </a:r>
            <a:r>
              <a:rPr sz="3350" b="0" spc="-204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3350" b="0" spc="-10" dirty="0">
                <a:solidFill>
                  <a:srgbClr val="000000"/>
                </a:solidFill>
                <a:latin typeface="Lucida Sans Unicode"/>
                <a:cs typeface="Lucida Sans Unicode"/>
              </a:rPr>
              <a:t>system,</a:t>
            </a:r>
            <a:r>
              <a:rPr sz="3350" b="0" spc="-204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3350" b="0" dirty="0">
                <a:solidFill>
                  <a:srgbClr val="000000"/>
                </a:solidFill>
                <a:latin typeface="Lucida Sans Unicode"/>
                <a:cs typeface="Lucida Sans Unicode"/>
              </a:rPr>
              <a:t>such</a:t>
            </a:r>
            <a:r>
              <a:rPr sz="3350" b="0" spc="-204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3350" b="0" spc="-20" dirty="0">
                <a:solidFill>
                  <a:srgbClr val="000000"/>
                </a:solidFill>
                <a:latin typeface="Lucida Sans Unicode"/>
                <a:cs typeface="Lucida Sans Unicode"/>
              </a:rPr>
              <a:t>as</a:t>
            </a:r>
            <a:r>
              <a:rPr sz="3350" b="0" spc="-204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3350" b="0" spc="60" dirty="0">
                <a:solidFill>
                  <a:srgbClr val="000000"/>
                </a:solidFill>
                <a:latin typeface="Lucida Sans Unicode"/>
                <a:cs typeface="Lucida Sans Unicode"/>
              </a:rPr>
              <a:t>types</a:t>
            </a:r>
            <a:r>
              <a:rPr sz="3350" b="0" spc="-210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3350" b="0" dirty="0">
                <a:solidFill>
                  <a:srgbClr val="000000"/>
                </a:solidFill>
                <a:latin typeface="Lucida Sans Unicode"/>
                <a:cs typeface="Lucida Sans Unicode"/>
              </a:rPr>
              <a:t>of</a:t>
            </a:r>
            <a:r>
              <a:rPr sz="3350" b="0" spc="-204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3350" b="0" dirty="0">
                <a:solidFill>
                  <a:srgbClr val="000000"/>
                </a:solidFill>
                <a:latin typeface="Lucida Sans Unicode"/>
                <a:cs typeface="Lucida Sans Unicode"/>
              </a:rPr>
              <a:t>products,</a:t>
            </a:r>
            <a:r>
              <a:rPr sz="3350" b="0" spc="-204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3350" b="0" spc="-10" dirty="0">
                <a:solidFill>
                  <a:srgbClr val="000000"/>
                </a:solidFill>
                <a:latin typeface="Lucida Sans Unicode"/>
                <a:cs typeface="Lucida Sans Unicode"/>
              </a:rPr>
              <a:t>quantity </a:t>
            </a:r>
            <a:r>
              <a:rPr sz="3350" b="0" spc="-65" dirty="0">
                <a:solidFill>
                  <a:srgbClr val="000000"/>
                </a:solidFill>
                <a:latin typeface="Lucida Sans Unicode"/>
                <a:cs typeface="Lucida Sans Unicode"/>
              </a:rPr>
              <a:t>tracking,</a:t>
            </a:r>
            <a:r>
              <a:rPr sz="3350" b="0" spc="-229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lang="en-IN" sz="3350" b="0" dirty="0" smtClean="0">
                <a:solidFill>
                  <a:srgbClr val="000000"/>
                </a:solidFill>
                <a:latin typeface="Lucida Sans Unicode"/>
                <a:cs typeface="Lucida Sans Unicode"/>
              </a:rPr>
              <a:t>orders</a:t>
            </a:r>
            <a:r>
              <a:rPr sz="3350" b="0" spc="-30" dirty="0" smtClean="0">
                <a:solidFill>
                  <a:srgbClr val="000000"/>
                </a:solidFill>
                <a:latin typeface="Lucida Sans Unicode"/>
                <a:cs typeface="Lucida Sans Unicode"/>
              </a:rPr>
              <a:t>,</a:t>
            </a:r>
            <a:r>
              <a:rPr sz="3350" b="0" spc="-225" dirty="0" smtClean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3350" b="0" spc="-20" dirty="0">
                <a:solidFill>
                  <a:srgbClr val="000000"/>
                </a:solidFill>
                <a:latin typeface="Lucida Sans Unicode"/>
                <a:cs typeface="Lucida Sans Unicode"/>
              </a:rPr>
              <a:t>etc.</a:t>
            </a:r>
            <a:endParaRPr sz="335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2186" y="3927919"/>
            <a:ext cx="13877925" cy="5692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38150">
              <a:lnSpc>
                <a:spcPct val="108200"/>
              </a:lnSpc>
              <a:spcBef>
                <a:spcPts val="95"/>
              </a:spcBef>
            </a:pPr>
            <a:r>
              <a:rPr sz="3350" spc="-260" dirty="0">
                <a:latin typeface="Arial Black"/>
                <a:cs typeface="Arial Black"/>
              </a:rPr>
              <a:t>User</a:t>
            </a:r>
            <a:r>
              <a:rPr sz="3350" spc="-250" dirty="0">
                <a:latin typeface="Arial Black"/>
                <a:cs typeface="Arial Black"/>
              </a:rPr>
              <a:t> </a:t>
            </a:r>
            <a:r>
              <a:rPr sz="3350" spc="-210" dirty="0">
                <a:latin typeface="Arial Black"/>
                <a:cs typeface="Arial Black"/>
              </a:rPr>
              <a:t>Interface</a:t>
            </a:r>
            <a:r>
              <a:rPr sz="3350" spc="-245" dirty="0">
                <a:latin typeface="Arial Black"/>
                <a:cs typeface="Arial Black"/>
              </a:rPr>
              <a:t> </a:t>
            </a:r>
            <a:r>
              <a:rPr sz="3350" spc="-235" dirty="0">
                <a:latin typeface="Arial Black"/>
                <a:cs typeface="Arial Black"/>
              </a:rPr>
              <a:t>Design:</a:t>
            </a:r>
            <a:r>
              <a:rPr sz="3350" spc="-240" dirty="0">
                <a:latin typeface="Arial Black"/>
                <a:cs typeface="Arial Black"/>
              </a:rPr>
              <a:t> </a:t>
            </a:r>
            <a:r>
              <a:rPr sz="3350" dirty="0">
                <a:latin typeface="Lucida Sans Unicode"/>
                <a:cs typeface="Lucida Sans Unicode"/>
              </a:rPr>
              <a:t>Implement</a:t>
            </a:r>
            <a:r>
              <a:rPr sz="3350" spc="-150" dirty="0">
                <a:latin typeface="Lucida Sans Unicode"/>
                <a:cs typeface="Lucida Sans Unicode"/>
              </a:rPr>
              <a:t> </a:t>
            </a:r>
            <a:r>
              <a:rPr sz="3350" spc="55" dirty="0">
                <a:latin typeface="Lucida Sans Unicode"/>
                <a:cs typeface="Lucida Sans Unicode"/>
              </a:rPr>
              <a:t>the</a:t>
            </a:r>
            <a:r>
              <a:rPr sz="3350" spc="-155" dirty="0">
                <a:latin typeface="Lucida Sans Unicode"/>
                <a:cs typeface="Lucida Sans Unicode"/>
              </a:rPr>
              <a:t> </a:t>
            </a:r>
            <a:r>
              <a:rPr sz="3350" dirty="0">
                <a:latin typeface="Lucida Sans Unicode"/>
                <a:cs typeface="Lucida Sans Unicode"/>
              </a:rPr>
              <a:t>database</a:t>
            </a:r>
            <a:r>
              <a:rPr sz="3350" spc="-150" dirty="0">
                <a:latin typeface="Lucida Sans Unicode"/>
                <a:cs typeface="Lucida Sans Unicode"/>
              </a:rPr>
              <a:t> </a:t>
            </a:r>
            <a:r>
              <a:rPr sz="3350" dirty="0">
                <a:latin typeface="Lucida Sans Unicode"/>
                <a:cs typeface="Lucida Sans Unicode"/>
              </a:rPr>
              <a:t>schema</a:t>
            </a:r>
            <a:r>
              <a:rPr sz="3350" spc="-150" dirty="0">
                <a:latin typeface="Lucida Sans Unicode"/>
                <a:cs typeface="Lucida Sans Unicode"/>
              </a:rPr>
              <a:t> </a:t>
            </a:r>
            <a:r>
              <a:rPr sz="3350" dirty="0">
                <a:latin typeface="Lucida Sans Unicode"/>
                <a:cs typeface="Lucida Sans Unicode"/>
              </a:rPr>
              <a:t>based</a:t>
            </a:r>
            <a:r>
              <a:rPr sz="3350" spc="-155" dirty="0">
                <a:latin typeface="Lucida Sans Unicode"/>
                <a:cs typeface="Lucida Sans Unicode"/>
              </a:rPr>
              <a:t> </a:t>
            </a:r>
            <a:r>
              <a:rPr sz="3350" spc="-25" dirty="0">
                <a:latin typeface="Lucida Sans Unicode"/>
                <a:cs typeface="Lucida Sans Unicode"/>
              </a:rPr>
              <a:t>on </a:t>
            </a:r>
            <a:r>
              <a:rPr sz="3350" spc="55" dirty="0">
                <a:latin typeface="Lucida Sans Unicode"/>
                <a:cs typeface="Lucida Sans Unicode"/>
              </a:rPr>
              <a:t>the</a:t>
            </a:r>
            <a:r>
              <a:rPr sz="3350" spc="-204" dirty="0">
                <a:latin typeface="Lucida Sans Unicode"/>
                <a:cs typeface="Lucida Sans Unicode"/>
              </a:rPr>
              <a:t> </a:t>
            </a:r>
            <a:r>
              <a:rPr sz="3350" spc="-55" dirty="0">
                <a:latin typeface="Lucida Sans Unicode"/>
                <a:cs typeface="Lucida Sans Unicode"/>
              </a:rPr>
              <a:t>design</a:t>
            </a:r>
            <a:r>
              <a:rPr sz="3350" spc="-204" dirty="0">
                <a:latin typeface="Lucida Sans Unicode"/>
                <a:cs typeface="Lucida Sans Unicode"/>
              </a:rPr>
              <a:t> </a:t>
            </a:r>
            <a:r>
              <a:rPr sz="3350" spc="55" dirty="0">
                <a:latin typeface="Lucida Sans Unicode"/>
                <a:cs typeface="Lucida Sans Unicode"/>
              </a:rPr>
              <a:t>created</a:t>
            </a:r>
            <a:r>
              <a:rPr sz="3350" spc="-204" dirty="0">
                <a:latin typeface="Lucida Sans Unicode"/>
                <a:cs typeface="Lucida Sans Unicode"/>
              </a:rPr>
              <a:t> </a:t>
            </a:r>
            <a:r>
              <a:rPr sz="3350" spc="-40" dirty="0">
                <a:latin typeface="Lucida Sans Unicode"/>
                <a:cs typeface="Lucida Sans Unicode"/>
              </a:rPr>
              <a:t>in</a:t>
            </a:r>
            <a:r>
              <a:rPr sz="3350" spc="-204" dirty="0">
                <a:latin typeface="Lucida Sans Unicode"/>
                <a:cs typeface="Lucida Sans Unicode"/>
              </a:rPr>
              <a:t> </a:t>
            </a:r>
            <a:r>
              <a:rPr sz="3350" spc="55" dirty="0">
                <a:latin typeface="Lucida Sans Unicode"/>
                <a:cs typeface="Lucida Sans Unicode"/>
              </a:rPr>
              <a:t>the</a:t>
            </a:r>
            <a:r>
              <a:rPr sz="3350" spc="-200" dirty="0">
                <a:latin typeface="Lucida Sans Unicode"/>
                <a:cs typeface="Lucida Sans Unicode"/>
              </a:rPr>
              <a:t> </a:t>
            </a:r>
            <a:r>
              <a:rPr sz="3350" dirty="0">
                <a:latin typeface="Lucida Sans Unicode"/>
                <a:cs typeface="Lucida Sans Unicode"/>
              </a:rPr>
              <a:t>previous</a:t>
            </a:r>
            <a:r>
              <a:rPr sz="3350" spc="-204" dirty="0">
                <a:latin typeface="Lucida Sans Unicode"/>
                <a:cs typeface="Lucida Sans Unicode"/>
              </a:rPr>
              <a:t> </a:t>
            </a:r>
            <a:r>
              <a:rPr sz="3350" dirty="0">
                <a:latin typeface="Lucida Sans Unicode"/>
                <a:cs typeface="Lucida Sans Unicode"/>
              </a:rPr>
              <a:t>step</a:t>
            </a:r>
            <a:r>
              <a:rPr sz="3350" spc="-204" dirty="0">
                <a:latin typeface="Lucida Sans Unicode"/>
                <a:cs typeface="Lucida Sans Unicode"/>
              </a:rPr>
              <a:t> </a:t>
            </a:r>
            <a:r>
              <a:rPr sz="3350" spc="-85" dirty="0">
                <a:latin typeface="Lucida Sans Unicode"/>
                <a:cs typeface="Lucida Sans Unicode"/>
              </a:rPr>
              <a:t>using</a:t>
            </a:r>
            <a:r>
              <a:rPr sz="3350" spc="-204" dirty="0">
                <a:latin typeface="Lucida Sans Unicode"/>
                <a:cs typeface="Lucida Sans Unicode"/>
              </a:rPr>
              <a:t> </a:t>
            </a:r>
            <a:r>
              <a:rPr sz="3350" spc="125" dirty="0">
                <a:latin typeface="Lucida Sans Unicode"/>
                <a:cs typeface="Lucida Sans Unicode"/>
              </a:rPr>
              <a:t>SQL</a:t>
            </a:r>
            <a:r>
              <a:rPr sz="3350" spc="-204" dirty="0">
                <a:latin typeface="Lucida Sans Unicode"/>
                <a:cs typeface="Lucida Sans Unicode"/>
              </a:rPr>
              <a:t> </a:t>
            </a:r>
            <a:r>
              <a:rPr sz="3350" dirty="0">
                <a:latin typeface="Lucida Sans Unicode"/>
                <a:cs typeface="Lucida Sans Unicode"/>
              </a:rPr>
              <a:t>or</a:t>
            </a:r>
            <a:r>
              <a:rPr sz="3350" spc="-200" dirty="0">
                <a:latin typeface="Lucida Sans Unicode"/>
                <a:cs typeface="Lucida Sans Unicode"/>
              </a:rPr>
              <a:t> </a:t>
            </a:r>
            <a:r>
              <a:rPr sz="3350" dirty="0">
                <a:latin typeface="Lucida Sans Unicode"/>
                <a:cs typeface="Lucida Sans Unicode"/>
              </a:rPr>
              <a:t>a</a:t>
            </a:r>
            <a:r>
              <a:rPr sz="3350" spc="-204" dirty="0">
                <a:latin typeface="Lucida Sans Unicode"/>
                <a:cs typeface="Lucida Sans Unicode"/>
              </a:rPr>
              <a:t> </a:t>
            </a:r>
            <a:r>
              <a:rPr sz="3350" spc="-10" dirty="0">
                <a:latin typeface="Lucida Sans Unicode"/>
                <a:cs typeface="Lucida Sans Unicode"/>
              </a:rPr>
              <a:t>database </a:t>
            </a:r>
            <a:r>
              <a:rPr sz="3350" spc="-20" dirty="0">
                <a:latin typeface="Lucida Sans Unicode"/>
                <a:cs typeface="Lucida Sans Unicode"/>
              </a:rPr>
              <a:t>management</a:t>
            </a:r>
            <a:r>
              <a:rPr sz="3350" spc="-190" dirty="0">
                <a:latin typeface="Lucida Sans Unicode"/>
                <a:cs typeface="Lucida Sans Unicode"/>
              </a:rPr>
              <a:t> </a:t>
            </a:r>
            <a:r>
              <a:rPr sz="3350" spc="-10" dirty="0">
                <a:latin typeface="Lucida Sans Unicode"/>
                <a:cs typeface="Lucida Sans Unicode"/>
              </a:rPr>
              <a:t>tool.</a:t>
            </a:r>
            <a:endParaRPr sz="3350" dirty="0">
              <a:latin typeface="Lucida Sans Unicode"/>
              <a:cs typeface="Lucida Sans Unicode"/>
            </a:endParaRPr>
          </a:p>
          <a:p>
            <a:pPr marL="12700" marR="5080">
              <a:lnSpc>
                <a:spcPct val="107400"/>
              </a:lnSpc>
              <a:spcBef>
                <a:spcPts val="4690"/>
              </a:spcBef>
            </a:pPr>
            <a:r>
              <a:rPr sz="3550" spc="-165" dirty="0">
                <a:latin typeface="Arial Black"/>
                <a:cs typeface="Arial Black"/>
              </a:rPr>
              <a:t>Frontend</a:t>
            </a:r>
            <a:r>
              <a:rPr sz="3550" spc="-290" dirty="0">
                <a:latin typeface="Arial Black"/>
                <a:cs typeface="Arial Black"/>
              </a:rPr>
              <a:t> </a:t>
            </a:r>
            <a:r>
              <a:rPr sz="3550" spc="-180" dirty="0">
                <a:latin typeface="Arial Black"/>
                <a:cs typeface="Arial Black"/>
              </a:rPr>
              <a:t>Development:</a:t>
            </a:r>
            <a:r>
              <a:rPr sz="3550" spc="-285" dirty="0">
                <a:latin typeface="Arial Black"/>
                <a:cs typeface="Arial Black"/>
              </a:rPr>
              <a:t> </a:t>
            </a:r>
            <a:r>
              <a:rPr sz="3550" dirty="0" smtClean="0">
                <a:latin typeface="Lucida Sans Unicode"/>
                <a:cs typeface="Lucida Sans Unicode"/>
              </a:rPr>
              <a:t>Implement</a:t>
            </a:r>
            <a:r>
              <a:rPr lang="en-IN" sz="3550" dirty="0" smtClean="0">
                <a:latin typeface="Lucida Sans Unicode"/>
                <a:cs typeface="Lucida Sans Unicode"/>
              </a:rPr>
              <a:t>ed</a:t>
            </a:r>
            <a:r>
              <a:rPr sz="3550" spc="-190" dirty="0" smtClean="0">
                <a:latin typeface="Lucida Sans Unicode"/>
                <a:cs typeface="Lucida Sans Unicode"/>
              </a:rPr>
              <a:t> </a:t>
            </a:r>
            <a:r>
              <a:rPr sz="3550" spc="60" dirty="0">
                <a:latin typeface="Lucida Sans Unicode"/>
                <a:cs typeface="Lucida Sans Unicode"/>
              </a:rPr>
              <a:t>the</a:t>
            </a:r>
            <a:r>
              <a:rPr sz="3550" spc="-195" dirty="0">
                <a:latin typeface="Lucida Sans Unicode"/>
                <a:cs typeface="Lucida Sans Unicode"/>
              </a:rPr>
              <a:t> </a:t>
            </a:r>
            <a:r>
              <a:rPr sz="3550" dirty="0">
                <a:latin typeface="Lucida Sans Unicode"/>
                <a:cs typeface="Lucida Sans Unicode"/>
              </a:rPr>
              <a:t>user</a:t>
            </a:r>
            <a:r>
              <a:rPr sz="3550" spc="-195" dirty="0">
                <a:latin typeface="Lucida Sans Unicode"/>
                <a:cs typeface="Lucida Sans Unicode"/>
              </a:rPr>
              <a:t> </a:t>
            </a:r>
            <a:r>
              <a:rPr sz="3550" spc="45" dirty="0" smtClean="0">
                <a:latin typeface="Lucida Sans Unicode"/>
                <a:cs typeface="Lucida Sans Unicode"/>
              </a:rPr>
              <a:t>interface</a:t>
            </a:r>
            <a:r>
              <a:rPr lang="en-IN" sz="3550" spc="45" dirty="0" smtClean="0">
                <a:latin typeface="Lucida Sans Unicode"/>
                <a:cs typeface="Lucida Sans Unicode"/>
              </a:rPr>
              <a:t> by using php</a:t>
            </a:r>
            <a:r>
              <a:rPr lang="en-IN" sz="3550" spc="45" dirty="0">
                <a:latin typeface="Lucida Sans Unicode"/>
                <a:cs typeface="Lucida Sans Unicode"/>
              </a:rPr>
              <a:t> </a:t>
            </a:r>
            <a:r>
              <a:rPr lang="en-IN" sz="3550" spc="45" dirty="0" smtClean="0">
                <a:latin typeface="Lucida Sans Unicode"/>
                <a:cs typeface="Lucida Sans Unicode"/>
              </a:rPr>
              <a:t>language</a:t>
            </a:r>
            <a:r>
              <a:rPr sz="3550" spc="-20" dirty="0" smtClean="0">
                <a:latin typeface="Lucida Sans Unicode"/>
                <a:cs typeface="Lucida Sans Unicode"/>
              </a:rPr>
              <a:t>.</a:t>
            </a:r>
            <a:r>
              <a:rPr sz="3550" spc="-204" dirty="0" smtClean="0">
                <a:latin typeface="Lucida Sans Unicode"/>
                <a:cs typeface="Lucida Sans Unicode"/>
              </a:rPr>
              <a:t> </a:t>
            </a:r>
            <a:r>
              <a:rPr sz="3550" dirty="0">
                <a:latin typeface="Lucida Sans Unicode"/>
                <a:cs typeface="Lucida Sans Unicode"/>
              </a:rPr>
              <a:t>Ensure</a:t>
            </a:r>
            <a:r>
              <a:rPr sz="3550" spc="-204" dirty="0">
                <a:latin typeface="Lucida Sans Unicode"/>
                <a:cs typeface="Lucida Sans Unicode"/>
              </a:rPr>
              <a:t> </a:t>
            </a:r>
            <a:r>
              <a:rPr sz="3550" dirty="0">
                <a:latin typeface="Lucida Sans Unicode"/>
                <a:cs typeface="Lucida Sans Unicode"/>
              </a:rPr>
              <a:t>it</a:t>
            </a:r>
            <a:r>
              <a:rPr sz="3550" spc="-204" dirty="0">
                <a:latin typeface="Lucida Sans Unicode"/>
                <a:cs typeface="Lucida Sans Unicode"/>
              </a:rPr>
              <a:t> </a:t>
            </a:r>
            <a:r>
              <a:rPr sz="3550" spc="55" dirty="0">
                <a:latin typeface="Lucida Sans Unicode"/>
                <a:cs typeface="Lucida Sans Unicode"/>
              </a:rPr>
              <a:t>can</a:t>
            </a:r>
            <a:r>
              <a:rPr sz="3550" spc="-204" dirty="0">
                <a:latin typeface="Lucida Sans Unicode"/>
                <a:cs typeface="Lucida Sans Unicode"/>
              </a:rPr>
              <a:t> </a:t>
            </a:r>
            <a:r>
              <a:rPr sz="3550" spc="50" dirty="0">
                <a:latin typeface="Lucida Sans Unicode"/>
                <a:cs typeface="Lucida Sans Unicode"/>
              </a:rPr>
              <a:t>interact</a:t>
            </a:r>
            <a:r>
              <a:rPr sz="3550" spc="-204" dirty="0">
                <a:latin typeface="Lucida Sans Unicode"/>
                <a:cs typeface="Lucida Sans Unicode"/>
              </a:rPr>
              <a:t> </a:t>
            </a:r>
            <a:r>
              <a:rPr sz="3550" dirty="0">
                <a:latin typeface="Lucida Sans Unicode"/>
                <a:cs typeface="Lucida Sans Unicode"/>
              </a:rPr>
              <a:t>with</a:t>
            </a:r>
            <a:r>
              <a:rPr sz="3550" spc="-204" dirty="0">
                <a:latin typeface="Lucida Sans Unicode"/>
                <a:cs typeface="Lucida Sans Unicode"/>
              </a:rPr>
              <a:t> </a:t>
            </a:r>
            <a:r>
              <a:rPr sz="3550" spc="35" dirty="0">
                <a:latin typeface="Lucida Sans Unicode"/>
                <a:cs typeface="Lucida Sans Unicode"/>
              </a:rPr>
              <a:t>the </a:t>
            </a:r>
            <a:r>
              <a:rPr sz="3550" dirty="0">
                <a:latin typeface="Lucida Sans Unicode"/>
                <a:cs typeface="Lucida Sans Unicode"/>
              </a:rPr>
              <a:t>backend</a:t>
            </a:r>
            <a:r>
              <a:rPr sz="3550" spc="-204" dirty="0">
                <a:latin typeface="Lucida Sans Unicode"/>
                <a:cs typeface="Lucida Sans Unicode"/>
              </a:rPr>
              <a:t> </a:t>
            </a:r>
            <a:r>
              <a:rPr sz="3550" spc="70" dirty="0">
                <a:latin typeface="Lucida Sans Unicode"/>
                <a:cs typeface="Lucida Sans Unicode"/>
              </a:rPr>
              <a:t>to</a:t>
            </a:r>
            <a:r>
              <a:rPr sz="3550" spc="-200" dirty="0">
                <a:latin typeface="Lucida Sans Unicode"/>
                <a:cs typeface="Lucida Sans Unicode"/>
              </a:rPr>
              <a:t> </a:t>
            </a:r>
            <a:r>
              <a:rPr sz="3550" dirty="0">
                <a:latin typeface="Lucida Sans Unicode"/>
                <a:cs typeface="Lucida Sans Unicode"/>
              </a:rPr>
              <a:t>perform</a:t>
            </a:r>
            <a:r>
              <a:rPr sz="3550" spc="-204" dirty="0">
                <a:latin typeface="Lucida Sans Unicode"/>
                <a:cs typeface="Lucida Sans Unicode"/>
              </a:rPr>
              <a:t> </a:t>
            </a:r>
            <a:r>
              <a:rPr sz="3550" dirty="0">
                <a:latin typeface="Lucida Sans Unicode"/>
                <a:cs typeface="Lucida Sans Unicode"/>
              </a:rPr>
              <a:t>operations</a:t>
            </a:r>
            <a:r>
              <a:rPr sz="3550" spc="-200" dirty="0">
                <a:latin typeface="Lucida Sans Unicode"/>
                <a:cs typeface="Lucida Sans Unicode"/>
              </a:rPr>
              <a:t> </a:t>
            </a:r>
            <a:r>
              <a:rPr sz="3550" dirty="0">
                <a:latin typeface="Lucida Sans Unicode"/>
                <a:cs typeface="Lucida Sans Unicode"/>
              </a:rPr>
              <a:t>on</a:t>
            </a:r>
            <a:r>
              <a:rPr sz="3550" spc="-204" dirty="0">
                <a:latin typeface="Lucida Sans Unicode"/>
                <a:cs typeface="Lucida Sans Unicode"/>
              </a:rPr>
              <a:t> </a:t>
            </a:r>
            <a:r>
              <a:rPr sz="3550" spc="60" dirty="0">
                <a:latin typeface="Lucida Sans Unicode"/>
                <a:cs typeface="Lucida Sans Unicode"/>
              </a:rPr>
              <a:t>the</a:t>
            </a:r>
            <a:r>
              <a:rPr sz="3550" spc="-200" dirty="0">
                <a:latin typeface="Lucida Sans Unicode"/>
                <a:cs typeface="Lucida Sans Unicode"/>
              </a:rPr>
              <a:t> </a:t>
            </a:r>
            <a:r>
              <a:rPr sz="3550" spc="-10" dirty="0">
                <a:latin typeface="Lucida Sans Unicode"/>
                <a:cs typeface="Lucida Sans Unicode"/>
              </a:rPr>
              <a:t>database.</a:t>
            </a:r>
            <a:endParaRPr sz="3550" dirty="0">
              <a:latin typeface="Lucida Sans Unicode"/>
              <a:cs typeface="Lucida Sans Unicode"/>
            </a:endParaRPr>
          </a:p>
          <a:p>
            <a:pPr marL="12700" marR="70485">
              <a:lnSpc>
                <a:spcPct val="108200"/>
              </a:lnSpc>
              <a:spcBef>
                <a:spcPts val="4460"/>
              </a:spcBef>
            </a:pPr>
            <a:r>
              <a:rPr sz="3350" spc="-280" dirty="0">
                <a:latin typeface="Arial Black"/>
                <a:cs typeface="Arial Black"/>
              </a:rPr>
              <a:t>Backend</a:t>
            </a:r>
            <a:r>
              <a:rPr sz="3350" spc="-295" dirty="0">
                <a:latin typeface="Arial Black"/>
                <a:cs typeface="Arial Black"/>
              </a:rPr>
              <a:t> </a:t>
            </a:r>
            <a:r>
              <a:rPr sz="3350" spc="-180" dirty="0">
                <a:latin typeface="Arial Black"/>
                <a:cs typeface="Arial Black"/>
              </a:rPr>
              <a:t>Development:</a:t>
            </a:r>
            <a:r>
              <a:rPr sz="3350" spc="-285" dirty="0">
                <a:latin typeface="Arial Black"/>
                <a:cs typeface="Arial Black"/>
              </a:rPr>
              <a:t> </a:t>
            </a:r>
            <a:r>
              <a:rPr sz="3350" spc="45" dirty="0">
                <a:latin typeface="Lucida Sans Unicode"/>
                <a:cs typeface="Lucida Sans Unicode"/>
              </a:rPr>
              <a:t>Develop</a:t>
            </a:r>
            <a:r>
              <a:rPr sz="3350" spc="-195" dirty="0">
                <a:latin typeface="Lucida Sans Unicode"/>
                <a:cs typeface="Lucida Sans Unicode"/>
              </a:rPr>
              <a:t> </a:t>
            </a:r>
            <a:r>
              <a:rPr sz="3350" spc="55" dirty="0">
                <a:latin typeface="Lucida Sans Unicode"/>
                <a:cs typeface="Lucida Sans Unicode"/>
              </a:rPr>
              <a:t>the</a:t>
            </a:r>
            <a:r>
              <a:rPr sz="3350" spc="-200" dirty="0">
                <a:latin typeface="Lucida Sans Unicode"/>
                <a:cs typeface="Lucida Sans Unicode"/>
              </a:rPr>
              <a:t> </a:t>
            </a:r>
            <a:r>
              <a:rPr sz="3350" spc="-10" dirty="0">
                <a:latin typeface="Lucida Sans Unicode"/>
                <a:cs typeface="Lucida Sans Unicode"/>
              </a:rPr>
              <a:t>backend</a:t>
            </a:r>
            <a:r>
              <a:rPr sz="3350" spc="-200" dirty="0">
                <a:latin typeface="Lucida Sans Unicode"/>
                <a:cs typeface="Lucida Sans Unicode"/>
              </a:rPr>
              <a:t> </a:t>
            </a:r>
            <a:r>
              <a:rPr sz="3350" spc="-40" dirty="0">
                <a:latin typeface="Lucida Sans Unicode"/>
                <a:cs typeface="Lucida Sans Unicode"/>
              </a:rPr>
              <a:t>logic</a:t>
            </a:r>
            <a:r>
              <a:rPr sz="3350" spc="-200" dirty="0">
                <a:latin typeface="Lucida Sans Unicode"/>
                <a:cs typeface="Lucida Sans Unicode"/>
              </a:rPr>
              <a:t> </a:t>
            </a:r>
            <a:r>
              <a:rPr sz="3350" spc="60" dirty="0">
                <a:latin typeface="Lucida Sans Unicode"/>
                <a:cs typeface="Lucida Sans Unicode"/>
              </a:rPr>
              <a:t>to</a:t>
            </a:r>
            <a:r>
              <a:rPr sz="3350" spc="-195" dirty="0">
                <a:latin typeface="Lucida Sans Unicode"/>
                <a:cs typeface="Lucida Sans Unicode"/>
              </a:rPr>
              <a:t> </a:t>
            </a:r>
            <a:r>
              <a:rPr sz="3350" dirty="0">
                <a:latin typeface="Lucida Sans Unicode"/>
                <a:cs typeface="Lucida Sans Unicode"/>
              </a:rPr>
              <a:t>handle</a:t>
            </a:r>
            <a:r>
              <a:rPr sz="3350" spc="-200" dirty="0">
                <a:latin typeface="Lucida Sans Unicode"/>
                <a:cs typeface="Lucida Sans Unicode"/>
              </a:rPr>
              <a:t> </a:t>
            </a:r>
            <a:r>
              <a:rPr sz="3350" spc="45" dirty="0">
                <a:latin typeface="Lucida Sans Unicode"/>
                <a:cs typeface="Lucida Sans Unicode"/>
              </a:rPr>
              <a:t>CRUD </a:t>
            </a:r>
            <a:r>
              <a:rPr sz="3350" dirty="0">
                <a:latin typeface="Lucida Sans Unicode"/>
                <a:cs typeface="Lucida Sans Unicode"/>
              </a:rPr>
              <a:t>operations</a:t>
            </a:r>
            <a:r>
              <a:rPr sz="3350" spc="-140" dirty="0">
                <a:latin typeface="Lucida Sans Unicode"/>
                <a:cs typeface="Lucida Sans Unicode"/>
              </a:rPr>
              <a:t> </a:t>
            </a:r>
            <a:r>
              <a:rPr sz="3350" dirty="0">
                <a:latin typeface="Lucida Sans Unicode"/>
                <a:cs typeface="Lucida Sans Unicode"/>
              </a:rPr>
              <a:t>(Create,</a:t>
            </a:r>
            <a:r>
              <a:rPr sz="3350" spc="-140" dirty="0">
                <a:latin typeface="Lucida Sans Unicode"/>
                <a:cs typeface="Lucida Sans Unicode"/>
              </a:rPr>
              <a:t> </a:t>
            </a:r>
            <a:r>
              <a:rPr sz="3350" dirty="0">
                <a:latin typeface="Lucida Sans Unicode"/>
                <a:cs typeface="Lucida Sans Unicode"/>
              </a:rPr>
              <a:t>Read,</a:t>
            </a:r>
            <a:r>
              <a:rPr sz="3350" spc="-140" dirty="0">
                <a:latin typeface="Lucida Sans Unicode"/>
                <a:cs typeface="Lucida Sans Unicode"/>
              </a:rPr>
              <a:t> </a:t>
            </a:r>
            <a:r>
              <a:rPr sz="3350" dirty="0">
                <a:latin typeface="Lucida Sans Unicode"/>
                <a:cs typeface="Lucida Sans Unicode"/>
              </a:rPr>
              <a:t>Update,</a:t>
            </a:r>
            <a:r>
              <a:rPr sz="3350" spc="-135" dirty="0">
                <a:latin typeface="Lucida Sans Unicode"/>
                <a:cs typeface="Lucida Sans Unicode"/>
              </a:rPr>
              <a:t> </a:t>
            </a:r>
            <a:r>
              <a:rPr sz="3350" dirty="0">
                <a:latin typeface="Lucida Sans Unicode"/>
                <a:cs typeface="Lucida Sans Unicode"/>
              </a:rPr>
              <a:t>Delete)</a:t>
            </a:r>
            <a:r>
              <a:rPr sz="3350" spc="-140" dirty="0">
                <a:latin typeface="Lucida Sans Unicode"/>
                <a:cs typeface="Lucida Sans Unicode"/>
              </a:rPr>
              <a:t> </a:t>
            </a:r>
            <a:r>
              <a:rPr sz="3350" dirty="0">
                <a:latin typeface="Lucida Sans Unicode"/>
                <a:cs typeface="Lucida Sans Unicode"/>
              </a:rPr>
              <a:t>on</a:t>
            </a:r>
            <a:r>
              <a:rPr sz="3350" spc="-140" dirty="0">
                <a:latin typeface="Lucida Sans Unicode"/>
                <a:cs typeface="Lucida Sans Unicode"/>
              </a:rPr>
              <a:t> </a:t>
            </a:r>
            <a:r>
              <a:rPr sz="3350" spc="55" dirty="0">
                <a:latin typeface="Lucida Sans Unicode"/>
                <a:cs typeface="Lucida Sans Unicode"/>
              </a:rPr>
              <a:t>the</a:t>
            </a:r>
            <a:r>
              <a:rPr sz="3350" spc="-135" dirty="0">
                <a:latin typeface="Lucida Sans Unicode"/>
                <a:cs typeface="Lucida Sans Unicode"/>
              </a:rPr>
              <a:t> </a:t>
            </a:r>
            <a:r>
              <a:rPr sz="3350" spc="-10" dirty="0">
                <a:latin typeface="Lucida Sans Unicode"/>
                <a:cs typeface="Lucida Sans Unicode"/>
              </a:rPr>
              <a:t>database.</a:t>
            </a:r>
            <a:endParaRPr sz="33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2697"/>
            <a:ext cx="18298795" cy="10327640"/>
            <a:chOff x="0" y="-12697"/>
            <a:chExt cx="18298795" cy="103276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09986" y="-12697"/>
              <a:ext cx="3988654" cy="71559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" y="5191922"/>
              <a:ext cx="1711898" cy="5122554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562100"/>
            <a:ext cx="8899786" cy="848174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029200" y="266700"/>
            <a:ext cx="8458200" cy="1269578"/>
          </a:xfrm>
        </p:spPr>
        <p:txBody>
          <a:bodyPr/>
          <a:lstStyle/>
          <a:p>
            <a:pPr algn="ctr"/>
            <a:r>
              <a:rPr lang="en-IN" dirty="0" smtClean="0"/>
              <a:t>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416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4F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8492" y="-12211"/>
            <a:ext cx="4002571" cy="43302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29928" y="425408"/>
            <a:ext cx="12711430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200" spc="-725" dirty="0">
                <a:solidFill>
                  <a:srgbClr val="000000"/>
                </a:solidFill>
              </a:rPr>
              <a:t>CHALLENGES</a:t>
            </a:r>
            <a:r>
              <a:rPr sz="8200" spc="-375" dirty="0">
                <a:solidFill>
                  <a:srgbClr val="000000"/>
                </a:solidFill>
              </a:rPr>
              <a:t> </a:t>
            </a:r>
            <a:r>
              <a:rPr sz="8200" spc="-680" dirty="0">
                <a:solidFill>
                  <a:srgbClr val="000000"/>
                </a:solidFill>
              </a:rPr>
              <a:t>AND</a:t>
            </a:r>
            <a:r>
              <a:rPr sz="8200" spc="-370" dirty="0">
                <a:solidFill>
                  <a:srgbClr val="000000"/>
                </a:solidFill>
              </a:rPr>
              <a:t> </a:t>
            </a:r>
            <a:r>
              <a:rPr sz="8200" spc="-484" dirty="0">
                <a:solidFill>
                  <a:srgbClr val="000000"/>
                </a:solidFill>
              </a:rPr>
              <a:t>PROSPECTS</a:t>
            </a:r>
            <a:endParaRPr sz="8200" dirty="0"/>
          </a:p>
        </p:txBody>
      </p:sp>
      <p:sp>
        <p:nvSpPr>
          <p:cNvPr id="5" name="object 5"/>
          <p:cNvSpPr txBox="1"/>
          <p:nvPr/>
        </p:nvSpPr>
        <p:spPr>
          <a:xfrm>
            <a:off x="353119" y="2263101"/>
            <a:ext cx="17947640" cy="7850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26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Challenges</a:t>
            </a:r>
            <a:r>
              <a:rPr sz="3600" u="heavy" spc="-36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 </a:t>
            </a:r>
            <a:r>
              <a:rPr sz="3600" u="heavy" spc="-15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in</a:t>
            </a:r>
            <a:r>
              <a:rPr sz="3600" u="heavy" spc="-35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 </a:t>
            </a:r>
            <a:r>
              <a:rPr sz="3600" u="heavy" spc="-10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Inventor</a:t>
            </a:r>
            <a:r>
              <a:rPr sz="3600" spc="-655" dirty="0">
                <a:latin typeface="Arial Black"/>
                <a:cs typeface="Arial Black"/>
              </a:rPr>
              <a:t>y</a:t>
            </a:r>
            <a:r>
              <a:rPr sz="3600" u="heavy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 </a:t>
            </a:r>
            <a:r>
              <a:rPr sz="3600" u="heavy" spc="-25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Management</a:t>
            </a:r>
            <a:r>
              <a:rPr sz="3600" u="heavy" spc="-35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 </a:t>
            </a:r>
            <a:r>
              <a:rPr sz="3600" u="heavy" spc="-28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System:</a:t>
            </a:r>
            <a:endParaRPr sz="36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3600" dirty="0">
              <a:latin typeface="Arial Black"/>
              <a:cs typeface="Arial Black"/>
            </a:endParaRPr>
          </a:p>
          <a:p>
            <a:pPr marL="116205">
              <a:lnSpc>
                <a:spcPct val="100000"/>
              </a:lnSpc>
            </a:pPr>
            <a:r>
              <a:rPr sz="3000" spc="-170" dirty="0">
                <a:latin typeface="Arial Black"/>
                <a:cs typeface="Arial Black"/>
              </a:rPr>
              <a:t>Data</a:t>
            </a:r>
            <a:r>
              <a:rPr sz="3000" spc="-80" dirty="0">
                <a:latin typeface="Arial Black"/>
                <a:cs typeface="Arial Black"/>
              </a:rPr>
              <a:t> </a:t>
            </a:r>
            <a:r>
              <a:rPr sz="3000" spc="-210" dirty="0">
                <a:latin typeface="Arial Black"/>
                <a:cs typeface="Arial Black"/>
              </a:rPr>
              <a:t>Accuracy:</a:t>
            </a:r>
            <a:r>
              <a:rPr sz="3000" spc="-45" dirty="0">
                <a:latin typeface="Arial Black"/>
                <a:cs typeface="Arial Black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Ensuring</a:t>
            </a:r>
            <a:r>
              <a:rPr sz="3000" spc="10" dirty="0">
                <a:latin typeface="Lucida Sans Unicode"/>
                <a:cs typeface="Lucida Sans Unicode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product,</a:t>
            </a:r>
            <a:r>
              <a:rPr sz="3000" spc="5" dirty="0">
                <a:latin typeface="Lucida Sans Unicode"/>
                <a:cs typeface="Lucida Sans Unicode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customer</a:t>
            </a:r>
            <a:r>
              <a:rPr sz="3000" spc="10" dirty="0">
                <a:latin typeface="Lucida Sans Unicode"/>
                <a:cs typeface="Lucida Sans Unicode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and</a:t>
            </a:r>
            <a:r>
              <a:rPr sz="3000" spc="5" dirty="0">
                <a:latin typeface="Lucida Sans Unicode"/>
                <a:cs typeface="Lucida Sans Unicode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transaction</a:t>
            </a:r>
            <a:r>
              <a:rPr sz="3000" spc="10" dirty="0">
                <a:latin typeface="Lucida Sans Unicode"/>
                <a:cs typeface="Lucida Sans Unicode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details</a:t>
            </a:r>
            <a:r>
              <a:rPr sz="3000" spc="5" dirty="0">
                <a:latin typeface="Lucida Sans Unicode"/>
                <a:cs typeface="Lucida Sans Unicode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are</a:t>
            </a:r>
            <a:r>
              <a:rPr sz="3000" spc="10" dirty="0">
                <a:latin typeface="Lucida Sans Unicode"/>
                <a:cs typeface="Lucida Sans Unicode"/>
              </a:rPr>
              <a:t> </a:t>
            </a:r>
            <a:r>
              <a:rPr sz="3000" spc="80" dirty="0">
                <a:latin typeface="Lucida Sans Unicode"/>
                <a:cs typeface="Lucida Sans Unicode"/>
              </a:rPr>
              <a:t>correct</a:t>
            </a:r>
            <a:r>
              <a:rPr sz="3000" spc="5" dirty="0">
                <a:latin typeface="Lucida Sans Unicode"/>
                <a:cs typeface="Lucida Sans Unicode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and</a:t>
            </a:r>
            <a:r>
              <a:rPr sz="3000" spc="10" dirty="0">
                <a:latin typeface="Lucida Sans Unicode"/>
                <a:cs typeface="Lucida Sans Unicode"/>
              </a:rPr>
              <a:t> </a:t>
            </a:r>
            <a:r>
              <a:rPr sz="3000" spc="-10" dirty="0">
                <a:latin typeface="Lucida Sans Unicode"/>
                <a:cs typeface="Lucida Sans Unicode"/>
              </a:rPr>
              <a:t>updated.</a:t>
            </a:r>
            <a:endParaRPr sz="3000" dirty="0">
              <a:latin typeface="Lucida Sans Unicode"/>
              <a:cs typeface="Lucida Sans Unicode"/>
            </a:endParaRPr>
          </a:p>
          <a:p>
            <a:pPr marL="130175">
              <a:lnSpc>
                <a:spcPct val="100000"/>
              </a:lnSpc>
              <a:spcBef>
                <a:spcPts val="4175"/>
              </a:spcBef>
            </a:pPr>
            <a:r>
              <a:rPr sz="3000" spc="-150" dirty="0">
                <a:latin typeface="Arial Black"/>
                <a:cs typeface="Arial Black"/>
              </a:rPr>
              <a:t>Scalability:</a:t>
            </a:r>
            <a:r>
              <a:rPr sz="3000" spc="470" dirty="0">
                <a:latin typeface="Arial Black"/>
                <a:cs typeface="Arial Black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Handle</a:t>
            </a:r>
            <a:r>
              <a:rPr sz="3000" spc="-200" dirty="0">
                <a:latin typeface="Lucida Sans Unicode"/>
                <a:cs typeface="Lucida Sans Unicode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more</a:t>
            </a:r>
            <a:r>
              <a:rPr sz="3000" spc="-200" dirty="0">
                <a:latin typeface="Lucida Sans Unicode"/>
                <a:cs typeface="Lucida Sans Unicode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products,</a:t>
            </a:r>
            <a:r>
              <a:rPr sz="3000" spc="-195" dirty="0">
                <a:latin typeface="Lucida Sans Unicode"/>
                <a:cs typeface="Lucida Sans Unicode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customers,</a:t>
            </a:r>
            <a:r>
              <a:rPr sz="3000" spc="-200" dirty="0">
                <a:latin typeface="Lucida Sans Unicode"/>
                <a:cs typeface="Lucida Sans Unicode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and</a:t>
            </a:r>
            <a:r>
              <a:rPr sz="3000" spc="-200" dirty="0">
                <a:latin typeface="Lucida Sans Unicode"/>
                <a:cs typeface="Lucida Sans Unicode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transactions</a:t>
            </a:r>
            <a:r>
              <a:rPr sz="3000" spc="-200" dirty="0">
                <a:latin typeface="Lucida Sans Unicode"/>
                <a:cs typeface="Lucida Sans Unicode"/>
              </a:rPr>
              <a:t> </a:t>
            </a:r>
            <a:r>
              <a:rPr sz="3000" spc="-10" dirty="0">
                <a:latin typeface="Lucida Sans Unicode"/>
                <a:cs typeface="Lucida Sans Unicode"/>
              </a:rPr>
              <a:t>as</a:t>
            </a:r>
            <a:r>
              <a:rPr sz="3000" spc="-195" dirty="0">
                <a:latin typeface="Lucida Sans Unicode"/>
                <a:cs typeface="Lucida Sans Unicode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the</a:t>
            </a:r>
            <a:r>
              <a:rPr sz="3000" spc="-200" dirty="0">
                <a:latin typeface="Lucida Sans Unicode"/>
                <a:cs typeface="Lucida Sans Unicode"/>
              </a:rPr>
              <a:t> </a:t>
            </a:r>
            <a:r>
              <a:rPr sz="3000" spc="-20" dirty="0">
                <a:latin typeface="Lucida Sans Unicode"/>
                <a:cs typeface="Lucida Sans Unicode"/>
              </a:rPr>
              <a:t>business</a:t>
            </a:r>
            <a:r>
              <a:rPr sz="3000" spc="-200" dirty="0">
                <a:latin typeface="Lucida Sans Unicode"/>
                <a:cs typeface="Lucida Sans Unicode"/>
              </a:rPr>
              <a:t> </a:t>
            </a:r>
            <a:r>
              <a:rPr sz="3000" spc="-10" dirty="0">
                <a:latin typeface="Lucida Sans Unicode"/>
                <a:cs typeface="Lucida Sans Unicode"/>
              </a:rPr>
              <a:t>grows.</a:t>
            </a:r>
            <a:endParaRPr sz="3000" dirty="0">
              <a:latin typeface="Lucida Sans Unicode"/>
              <a:cs typeface="Lucida Sans Unicode"/>
            </a:endParaRPr>
          </a:p>
          <a:p>
            <a:pPr marL="200025">
              <a:lnSpc>
                <a:spcPct val="100000"/>
              </a:lnSpc>
              <a:spcBef>
                <a:spcPts val="3600"/>
              </a:spcBef>
            </a:pPr>
            <a:r>
              <a:rPr sz="3000" spc="-200" dirty="0">
                <a:latin typeface="Arial Black"/>
                <a:cs typeface="Arial Black"/>
              </a:rPr>
              <a:t>Data</a:t>
            </a:r>
            <a:r>
              <a:rPr sz="3000" spc="-195" dirty="0">
                <a:latin typeface="Arial Black"/>
                <a:cs typeface="Arial Black"/>
              </a:rPr>
              <a:t> </a:t>
            </a:r>
            <a:r>
              <a:rPr sz="3000" spc="-185" dirty="0">
                <a:latin typeface="Arial Black"/>
                <a:cs typeface="Arial Black"/>
              </a:rPr>
              <a:t>Security:</a:t>
            </a:r>
            <a:r>
              <a:rPr sz="3000" spc="-195" dirty="0">
                <a:latin typeface="Arial Black"/>
                <a:cs typeface="Arial Black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Protecting</a:t>
            </a:r>
            <a:r>
              <a:rPr sz="3000" spc="-110" dirty="0">
                <a:latin typeface="Lucida Sans Unicode"/>
                <a:cs typeface="Lucida Sans Unicode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sensitive</a:t>
            </a:r>
            <a:r>
              <a:rPr sz="3000" spc="-110" dirty="0">
                <a:latin typeface="Lucida Sans Unicode"/>
                <a:cs typeface="Lucida Sans Unicode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information</a:t>
            </a:r>
            <a:r>
              <a:rPr sz="3000" spc="-110" dirty="0">
                <a:latin typeface="Lucida Sans Unicode"/>
                <a:cs typeface="Lucida Sans Unicode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from</a:t>
            </a:r>
            <a:r>
              <a:rPr sz="3000" spc="-110" dirty="0">
                <a:latin typeface="Lucida Sans Unicode"/>
                <a:cs typeface="Lucida Sans Unicode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potential</a:t>
            </a:r>
            <a:r>
              <a:rPr sz="3000" spc="-110" dirty="0">
                <a:latin typeface="Lucida Sans Unicode"/>
                <a:cs typeface="Lucida Sans Unicode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threats</a:t>
            </a:r>
            <a:r>
              <a:rPr sz="3000" spc="-110" dirty="0">
                <a:latin typeface="Lucida Sans Unicode"/>
                <a:cs typeface="Lucida Sans Unicode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or</a:t>
            </a:r>
            <a:r>
              <a:rPr sz="3000" spc="-110" dirty="0">
                <a:latin typeface="Lucida Sans Unicode"/>
                <a:cs typeface="Lucida Sans Unicode"/>
              </a:rPr>
              <a:t> </a:t>
            </a:r>
            <a:r>
              <a:rPr sz="3000" spc="-20" dirty="0">
                <a:latin typeface="Lucida Sans Unicode"/>
                <a:cs typeface="Lucida Sans Unicode"/>
              </a:rPr>
              <a:t>unauthorized</a:t>
            </a:r>
            <a:r>
              <a:rPr sz="3000" spc="-110" dirty="0">
                <a:latin typeface="Lucida Sans Unicode"/>
                <a:cs typeface="Lucida Sans Unicode"/>
              </a:rPr>
              <a:t> </a:t>
            </a:r>
            <a:r>
              <a:rPr sz="3000" spc="-10" dirty="0">
                <a:latin typeface="Lucida Sans Unicode"/>
                <a:cs typeface="Lucida Sans Unicode"/>
              </a:rPr>
              <a:t>access.</a:t>
            </a:r>
            <a:endParaRPr sz="3000" dirty="0">
              <a:latin typeface="Lucida Sans Unicode"/>
              <a:cs typeface="Lucida Sans Unicode"/>
            </a:endParaRPr>
          </a:p>
          <a:p>
            <a:pPr marL="123189">
              <a:lnSpc>
                <a:spcPct val="100000"/>
              </a:lnSpc>
              <a:spcBef>
                <a:spcPts val="4140"/>
              </a:spcBef>
            </a:pPr>
            <a:r>
              <a:rPr sz="3600" u="heavy" spc="-26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Prospects</a:t>
            </a:r>
            <a:r>
              <a:rPr sz="3600" u="heavy" spc="-35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 </a:t>
            </a:r>
            <a:r>
              <a:rPr sz="3600" u="heavy" spc="-16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in</a:t>
            </a:r>
            <a:r>
              <a:rPr sz="3600" u="heavy" spc="-35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 </a:t>
            </a:r>
            <a:r>
              <a:rPr sz="3600" u="heavy" spc="-10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Inventor</a:t>
            </a:r>
            <a:r>
              <a:rPr sz="3600" u="heavy" spc="-65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y</a:t>
            </a:r>
            <a:r>
              <a:rPr sz="3600" u="heavy" spc="-2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 </a:t>
            </a:r>
            <a:r>
              <a:rPr sz="3600" u="heavy" spc="-254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Mana</a:t>
            </a:r>
            <a:r>
              <a:rPr sz="3600" spc="-254" dirty="0">
                <a:latin typeface="Arial Black"/>
                <a:cs typeface="Arial Black"/>
              </a:rPr>
              <a:t>g</a:t>
            </a:r>
            <a:r>
              <a:rPr sz="3600" u="heavy" spc="-254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ement</a:t>
            </a:r>
            <a:r>
              <a:rPr sz="3600" u="heavy" spc="-35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 </a:t>
            </a:r>
            <a:r>
              <a:rPr sz="3600" u="heavy" spc="-28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System:</a:t>
            </a:r>
            <a:endParaRPr sz="36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3600" dirty="0">
              <a:latin typeface="Arial Black"/>
              <a:cs typeface="Arial Black"/>
            </a:endParaRPr>
          </a:p>
          <a:p>
            <a:pPr marL="157480">
              <a:lnSpc>
                <a:spcPct val="100000"/>
              </a:lnSpc>
              <a:spcBef>
                <a:spcPts val="5"/>
              </a:spcBef>
            </a:pPr>
            <a:r>
              <a:rPr sz="3000" spc="-140" dirty="0">
                <a:latin typeface="Arial Black"/>
                <a:cs typeface="Arial Black"/>
              </a:rPr>
              <a:t>Improved</a:t>
            </a:r>
            <a:r>
              <a:rPr sz="3000" spc="-275" dirty="0">
                <a:latin typeface="Arial Black"/>
                <a:cs typeface="Arial Black"/>
              </a:rPr>
              <a:t> </a:t>
            </a:r>
            <a:r>
              <a:rPr sz="3000" spc="-180" dirty="0">
                <a:latin typeface="Arial Black"/>
                <a:cs typeface="Arial Black"/>
              </a:rPr>
              <a:t>Efficiency:</a:t>
            </a:r>
            <a:r>
              <a:rPr sz="3000" spc="-275" dirty="0">
                <a:latin typeface="Arial Black"/>
                <a:cs typeface="Arial Black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Automates</a:t>
            </a:r>
            <a:r>
              <a:rPr sz="3000" spc="-195" dirty="0">
                <a:latin typeface="Lucida Sans Unicode"/>
                <a:cs typeface="Lucida Sans Unicode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processes,</a:t>
            </a:r>
            <a:r>
              <a:rPr sz="3000" spc="-195" dirty="0">
                <a:latin typeface="Lucida Sans Unicode"/>
                <a:cs typeface="Lucida Sans Unicode"/>
              </a:rPr>
              <a:t> </a:t>
            </a:r>
            <a:r>
              <a:rPr sz="3000" spc="-35" dirty="0">
                <a:latin typeface="Lucida Sans Unicode"/>
                <a:cs typeface="Lucida Sans Unicode"/>
              </a:rPr>
              <a:t>saving</a:t>
            </a:r>
            <a:r>
              <a:rPr sz="3000" spc="-195" dirty="0">
                <a:latin typeface="Lucida Sans Unicode"/>
                <a:cs typeface="Lucida Sans Unicode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time</a:t>
            </a:r>
            <a:r>
              <a:rPr sz="3000" spc="-190" dirty="0">
                <a:latin typeface="Lucida Sans Unicode"/>
                <a:cs typeface="Lucida Sans Unicode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and</a:t>
            </a:r>
            <a:r>
              <a:rPr sz="3000" spc="-195" dirty="0">
                <a:latin typeface="Lucida Sans Unicode"/>
                <a:cs typeface="Lucida Sans Unicode"/>
              </a:rPr>
              <a:t> </a:t>
            </a:r>
            <a:r>
              <a:rPr sz="3000" spc="-20" dirty="0">
                <a:latin typeface="Lucida Sans Unicode"/>
                <a:cs typeface="Lucida Sans Unicode"/>
              </a:rPr>
              <a:t>reducing</a:t>
            </a:r>
            <a:r>
              <a:rPr sz="3000" spc="-195" dirty="0">
                <a:latin typeface="Lucida Sans Unicode"/>
                <a:cs typeface="Lucida Sans Unicode"/>
              </a:rPr>
              <a:t> </a:t>
            </a:r>
            <a:r>
              <a:rPr sz="3000" spc="-20" dirty="0">
                <a:latin typeface="Lucida Sans Unicode"/>
                <a:cs typeface="Lucida Sans Unicode"/>
              </a:rPr>
              <a:t>manual</a:t>
            </a:r>
            <a:r>
              <a:rPr sz="3000" spc="-195" dirty="0">
                <a:latin typeface="Lucida Sans Unicode"/>
                <a:cs typeface="Lucida Sans Unicode"/>
              </a:rPr>
              <a:t> </a:t>
            </a:r>
            <a:r>
              <a:rPr sz="3000" spc="-10" dirty="0">
                <a:latin typeface="Lucida Sans Unicode"/>
                <a:cs typeface="Lucida Sans Unicode"/>
              </a:rPr>
              <a:t>work.</a:t>
            </a:r>
            <a:endParaRPr sz="3000" dirty="0">
              <a:latin typeface="Lucida Sans Unicode"/>
              <a:cs typeface="Lucida Sans Unicode"/>
            </a:endParaRPr>
          </a:p>
          <a:p>
            <a:pPr marL="200660">
              <a:lnSpc>
                <a:spcPct val="100000"/>
              </a:lnSpc>
              <a:spcBef>
                <a:spcPts val="3610"/>
              </a:spcBef>
            </a:pPr>
            <a:r>
              <a:rPr sz="3000" spc="-180" dirty="0">
                <a:latin typeface="Arial Black"/>
                <a:cs typeface="Arial Black"/>
              </a:rPr>
              <a:t>Better</a:t>
            </a:r>
            <a:r>
              <a:rPr sz="3000" spc="-210" dirty="0">
                <a:latin typeface="Arial Black"/>
                <a:cs typeface="Arial Black"/>
              </a:rPr>
              <a:t> </a:t>
            </a:r>
            <a:r>
              <a:rPr sz="3000" spc="-204" dirty="0">
                <a:latin typeface="Arial Black"/>
                <a:cs typeface="Arial Black"/>
              </a:rPr>
              <a:t>Customer</a:t>
            </a:r>
            <a:r>
              <a:rPr sz="3000" spc="-210" dirty="0">
                <a:latin typeface="Arial Black"/>
                <a:cs typeface="Arial Black"/>
              </a:rPr>
              <a:t> </a:t>
            </a:r>
            <a:r>
              <a:rPr sz="3000" spc="-200" dirty="0">
                <a:latin typeface="Arial Black"/>
                <a:cs typeface="Arial Black"/>
              </a:rPr>
              <a:t>Satisfaction:</a:t>
            </a:r>
            <a:r>
              <a:rPr sz="3000" spc="-180" dirty="0">
                <a:latin typeface="Arial Black"/>
                <a:cs typeface="Arial Black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Ensures</a:t>
            </a:r>
            <a:r>
              <a:rPr sz="3000" spc="-125" dirty="0">
                <a:latin typeface="Lucida Sans Unicode"/>
                <a:cs typeface="Lucida Sans Unicode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product</a:t>
            </a:r>
            <a:r>
              <a:rPr sz="3000" spc="-125" dirty="0">
                <a:latin typeface="Lucida Sans Unicode"/>
                <a:cs typeface="Lucida Sans Unicode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availability</a:t>
            </a:r>
            <a:r>
              <a:rPr sz="3000" spc="-125" dirty="0">
                <a:latin typeface="Lucida Sans Unicode"/>
                <a:cs typeface="Lucida Sans Unicode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and</a:t>
            </a:r>
            <a:r>
              <a:rPr sz="3000" spc="-120" dirty="0">
                <a:latin typeface="Lucida Sans Unicode"/>
                <a:cs typeface="Lucida Sans Unicode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a</a:t>
            </a:r>
            <a:r>
              <a:rPr sz="3000" spc="-125" dirty="0">
                <a:latin typeface="Lucida Sans Unicode"/>
                <a:cs typeface="Lucida Sans Unicode"/>
              </a:rPr>
              <a:t> </a:t>
            </a:r>
            <a:r>
              <a:rPr sz="3000" dirty="0">
                <a:latin typeface="Lucida Sans Unicode"/>
                <a:cs typeface="Lucida Sans Unicode"/>
              </a:rPr>
              <a:t>smoother</a:t>
            </a:r>
            <a:r>
              <a:rPr sz="3000" spc="-125" dirty="0">
                <a:latin typeface="Lucida Sans Unicode"/>
                <a:cs typeface="Lucida Sans Unicode"/>
              </a:rPr>
              <a:t> </a:t>
            </a:r>
            <a:r>
              <a:rPr sz="3000" spc="-40" dirty="0">
                <a:latin typeface="Lucida Sans Unicode"/>
                <a:cs typeface="Lucida Sans Unicode"/>
              </a:rPr>
              <a:t>shopping</a:t>
            </a:r>
            <a:r>
              <a:rPr sz="3000" spc="-125" dirty="0">
                <a:latin typeface="Lucida Sans Unicode"/>
                <a:cs typeface="Lucida Sans Unicode"/>
              </a:rPr>
              <a:t> </a:t>
            </a:r>
            <a:r>
              <a:rPr sz="3000" spc="-10" dirty="0">
                <a:latin typeface="Lucida Sans Unicode"/>
                <a:cs typeface="Lucida Sans Unicode"/>
              </a:rPr>
              <a:t>experience.</a:t>
            </a:r>
            <a:endParaRPr sz="3000" dirty="0">
              <a:latin typeface="Lucida Sans Unicode"/>
              <a:cs typeface="Lucida Sans Unicode"/>
            </a:endParaRPr>
          </a:p>
          <a:p>
            <a:pPr marL="208915">
              <a:lnSpc>
                <a:spcPct val="100000"/>
              </a:lnSpc>
              <a:spcBef>
                <a:spcPts val="4235"/>
              </a:spcBef>
            </a:pPr>
            <a:r>
              <a:rPr sz="2950" spc="-190" dirty="0">
                <a:latin typeface="Arial Black"/>
                <a:cs typeface="Arial Black"/>
              </a:rPr>
              <a:t>Cost</a:t>
            </a:r>
            <a:r>
              <a:rPr sz="2950" spc="-160" dirty="0">
                <a:latin typeface="Arial Black"/>
                <a:cs typeface="Arial Black"/>
              </a:rPr>
              <a:t> </a:t>
            </a:r>
            <a:r>
              <a:rPr sz="2950" spc="-210" dirty="0">
                <a:latin typeface="Arial Black"/>
                <a:cs typeface="Arial Black"/>
              </a:rPr>
              <a:t>Savings:</a:t>
            </a:r>
            <a:r>
              <a:rPr sz="2950" spc="-165" dirty="0">
                <a:latin typeface="Arial Black"/>
                <a:cs typeface="Arial Black"/>
              </a:rPr>
              <a:t> </a:t>
            </a:r>
            <a:r>
              <a:rPr sz="2950" dirty="0">
                <a:latin typeface="Lucida Sans Unicode"/>
                <a:cs typeface="Lucida Sans Unicode"/>
              </a:rPr>
              <a:t>Helps</a:t>
            </a:r>
            <a:r>
              <a:rPr sz="2950" spc="-80" dirty="0">
                <a:latin typeface="Lucida Sans Unicode"/>
                <a:cs typeface="Lucida Sans Unicode"/>
              </a:rPr>
              <a:t> </a:t>
            </a:r>
            <a:r>
              <a:rPr sz="2950" dirty="0">
                <a:latin typeface="Lucida Sans Unicode"/>
                <a:cs typeface="Lucida Sans Unicode"/>
              </a:rPr>
              <a:t>avoid</a:t>
            </a:r>
            <a:r>
              <a:rPr sz="2950" spc="-80" dirty="0">
                <a:latin typeface="Lucida Sans Unicode"/>
                <a:cs typeface="Lucida Sans Unicode"/>
              </a:rPr>
              <a:t> </a:t>
            </a:r>
            <a:r>
              <a:rPr sz="2950" dirty="0">
                <a:latin typeface="Lucida Sans Unicode"/>
                <a:cs typeface="Lucida Sans Unicode"/>
              </a:rPr>
              <a:t>unnecessary</a:t>
            </a:r>
            <a:r>
              <a:rPr sz="2950" spc="-85" dirty="0">
                <a:latin typeface="Lucida Sans Unicode"/>
                <a:cs typeface="Lucida Sans Unicode"/>
              </a:rPr>
              <a:t> </a:t>
            </a:r>
            <a:r>
              <a:rPr sz="2950" dirty="0">
                <a:latin typeface="Lucida Sans Unicode"/>
                <a:cs typeface="Lucida Sans Unicode"/>
              </a:rPr>
              <a:t>stock</a:t>
            </a:r>
            <a:r>
              <a:rPr sz="2950" spc="-80" dirty="0">
                <a:latin typeface="Lucida Sans Unicode"/>
                <a:cs typeface="Lucida Sans Unicode"/>
              </a:rPr>
              <a:t> </a:t>
            </a:r>
            <a:r>
              <a:rPr sz="2950" dirty="0">
                <a:latin typeface="Lucida Sans Unicode"/>
                <a:cs typeface="Lucida Sans Unicode"/>
              </a:rPr>
              <a:t>or</a:t>
            </a:r>
            <a:r>
              <a:rPr sz="2950" spc="-80" dirty="0">
                <a:latin typeface="Lucida Sans Unicode"/>
                <a:cs typeface="Lucida Sans Unicode"/>
              </a:rPr>
              <a:t> </a:t>
            </a:r>
            <a:r>
              <a:rPr sz="2950" spc="-20" dirty="0">
                <a:latin typeface="Lucida Sans Unicode"/>
                <a:cs typeface="Lucida Sans Unicode"/>
              </a:rPr>
              <a:t>shortages,</a:t>
            </a:r>
            <a:r>
              <a:rPr sz="2950" spc="-85" dirty="0">
                <a:latin typeface="Lucida Sans Unicode"/>
                <a:cs typeface="Lucida Sans Unicode"/>
              </a:rPr>
              <a:t> </a:t>
            </a:r>
            <a:r>
              <a:rPr sz="2950" dirty="0">
                <a:latin typeface="Lucida Sans Unicode"/>
                <a:cs typeface="Lucida Sans Unicode"/>
              </a:rPr>
              <a:t>reducing</a:t>
            </a:r>
            <a:r>
              <a:rPr sz="2950" spc="-80" dirty="0">
                <a:latin typeface="Lucida Sans Unicode"/>
                <a:cs typeface="Lucida Sans Unicode"/>
              </a:rPr>
              <a:t> </a:t>
            </a:r>
            <a:r>
              <a:rPr sz="2950" spc="-10" dirty="0">
                <a:latin typeface="Lucida Sans Unicode"/>
                <a:cs typeface="Lucida Sans Unicode"/>
              </a:rPr>
              <a:t>expenses</a:t>
            </a:r>
            <a:r>
              <a:rPr sz="2950" spc="-10" dirty="0">
                <a:latin typeface="Arial Black"/>
                <a:cs typeface="Arial Black"/>
              </a:rPr>
              <a:t>.</a:t>
            </a:r>
            <a:endParaRPr sz="2950" dirty="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4F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" y="7856701"/>
            <a:ext cx="4771918" cy="244709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11457" y="859399"/>
            <a:ext cx="6428105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200" spc="185" dirty="0"/>
              <a:t>CONCLUSIO</a:t>
            </a:r>
            <a:r>
              <a:rPr sz="8200" spc="-615" dirty="0"/>
              <a:t>N</a:t>
            </a:r>
            <a:endParaRPr sz="8200" dirty="0"/>
          </a:p>
        </p:txBody>
      </p:sp>
      <p:sp>
        <p:nvSpPr>
          <p:cNvPr id="5" name="object 5"/>
          <p:cNvSpPr/>
          <p:nvPr/>
        </p:nvSpPr>
        <p:spPr>
          <a:xfrm>
            <a:off x="16333168" y="8069439"/>
            <a:ext cx="1955164" cy="2218055"/>
          </a:xfrm>
          <a:custGeom>
            <a:avLst/>
            <a:gdLst/>
            <a:ahLst/>
            <a:cxnLst/>
            <a:rect l="l" t="t" r="r" b="b"/>
            <a:pathLst>
              <a:path w="1955165" h="2218054">
                <a:moveTo>
                  <a:pt x="1954830" y="2217560"/>
                </a:moveTo>
                <a:lnTo>
                  <a:pt x="0" y="2217560"/>
                </a:lnTo>
                <a:lnTo>
                  <a:pt x="0" y="0"/>
                </a:lnTo>
                <a:lnTo>
                  <a:pt x="1954830" y="0"/>
                </a:lnTo>
                <a:lnTo>
                  <a:pt x="1954830" y="221756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11960" cy="1447165"/>
          </a:xfrm>
          <a:custGeom>
            <a:avLst/>
            <a:gdLst/>
            <a:ahLst/>
            <a:cxnLst/>
            <a:rect l="l" t="t" r="r" b="b"/>
            <a:pathLst>
              <a:path w="1711960" h="1447165">
                <a:moveTo>
                  <a:pt x="1711810" y="1446742"/>
                </a:moveTo>
                <a:lnTo>
                  <a:pt x="0" y="1446742"/>
                </a:lnTo>
                <a:lnTo>
                  <a:pt x="0" y="0"/>
                </a:lnTo>
                <a:lnTo>
                  <a:pt x="1711810" y="0"/>
                </a:lnTo>
                <a:lnTo>
                  <a:pt x="1711810" y="144674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799"/>
              </a:lnSpc>
              <a:spcBef>
                <a:spcPts val="100"/>
              </a:spcBef>
            </a:pPr>
            <a:r>
              <a:rPr dirty="0"/>
              <a:t>In</a:t>
            </a:r>
            <a:r>
              <a:rPr spc="740" dirty="0"/>
              <a:t>  </a:t>
            </a:r>
            <a:r>
              <a:rPr dirty="0"/>
              <a:t>conclusion,</a:t>
            </a:r>
            <a:r>
              <a:rPr spc="740" dirty="0"/>
              <a:t>  </a:t>
            </a:r>
            <a:r>
              <a:rPr spc="50" dirty="0"/>
              <a:t>the</a:t>
            </a:r>
            <a:r>
              <a:rPr spc="740" dirty="0"/>
              <a:t>  </a:t>
            </a:r>
            <a:r>
              <a:rPr dirty="0"/>
              <a:t>development</a:t>
            </a:r>
            <a:r>
              <a:rPr spc="740" dirty="0"/>
              <a:t>  </a:t>
            </a:r>
            <a:r>
              <a:rPr dirty="0"/>
              <a:t>and</a:t>
            </a:r>
            <a:r>
              <a:rPr spc="740" dirty="0"/>
              <a:t>  </a:t>
            </a:r>
            <a:r>
              <a:rPr dirty="0"/>
              <a:t>implementation</a:t>
            </a:r>
            <a:r>
              <a:rPr spc="740" dirty="0"/>
              <a:t>  </a:t>
            </a:r>
            <a:r>
              <a:rPr dirty="0"/>
              <a:t>of</a:t>
            </a:r>
            <a:r>
              <a:rPr spc="745" dirty="0"/>
              <a:t>  </a:t>
            </a:r>
            <a:r>
              <a:rPr dirty="0"/>
              <a:t>an</a:t>
            </a:r>
            <a:r>
              <a:rPr spc="740" dirty="0"/>
              <a:t>  </a:t>
            </a:r>
            <a:r>
              <a:rPr spc="-10" dirty="0"/>
              <a:t>Inventory </a:t>
            </a:r>
            <a:r>
              <a:rPr dirty="0"/>
              <a:t>Management</a:t>
            </a:r>
            <a:r>
              <a:rPr spc="480" dirty="0"/>
              <a:t> </a:t>
            </a:r>
            <a:r>
              <a:rPr spc="75" dirty="0"/>
              <a:t>System</a:t>
            </a:r>
            <a:r>
              <a:rPr spc="480" dirty="0"/>
              <a:t> </a:t>
            </a:r>
            <a:r>
              <a:rPr spc="75" dirty="0"/>
              <a:t>(IMS)</a:t>
            </a:r>
            <a:r>
              <a:rPr spc="480" dirty="0"/>
              <a:t> </a:t>
            </a:r>
            <a:r>
              <a:rPr dirty="0"/>
              <a:t>represent</a:t>
            </a:r>
            <a:r>
              <a:rPr spc="475" dirty="0"/>
              <a:t> </a:t>
            </a:r>
            <a:r>
              <a:rPr dirty="0"/>
              <a:t>a</a:t>
            </a:r>
            <a:r>
              <a:rPr spc="480" dirty="0"/>
              <a:t> </a:t>
            </a:r>
            <a:r>
              <a:rPr dirty="0"/>
              <a:t>significant</a:t>
            </a:r>
            <a:r>
              <a:rPr spc="480" dirty="0"/>
              <a:t> </a:t>
            </a:r>
            <a:r>
              <a:rPr dirty="0"/>
              <a:t>step</a:t>
            </a:r>
            <a:r>
              <a:rPr spc="480" dirty="0"/>
              <a:t> </a:t>
            </a:r>
            <a:r>
              <a:rPr dirty="0"/>
              <a:t>towards</a:t>
            </a:r>
            <a:r>
              <a:rPr spc="480" dirty="0"/>
              <a:t> </a:t>
            </a:r>
            <a:r>
              <a:rPr dirty="0"/>
              <a:t>enhancing</a:t>
            </a:r>
            <a:r>
              <a:rPr spc="480" dirty="0"/>
              <a:t> </a:t>
            </a:r>
            <a:r>
              <a:rPr spc="-25" dirty="0"/>
              <a:t>the </a:t>
            </a:r>
            <a:r>
              <a:rPr dirty="0"/>
              <a:t>efficiency</a:t>
            </a:r>
            <a:r>
              <a:rPr spc="450" dirty="0"/>
              <a:t> </a:t>
            </a:r>
            <a:r>
              <a:rPr dirty="0"/>
              <a:t>and</a:t>
            </a:r>
            <a:r>
              <a:rPr spc="455" dirty="0"/>
              <a:t> </a:t>
            </a:r>
            <a:r>
              <a:rPr spc="45" dirty="0"/>
              <a:t>effectiveness</a:t>
            </a:r>
            <a:r>
              <a:rPr spc="450" dirty="0"/>
              <a:t> </a:t>
            </a:r>
            <a:r>
              <a:rPr dirty="0"/>
              <a:t>of</a:t>
            </a:r>
            <a:r>
              <a:rPr spc="455" dirty="0"/>
              <a:t> </a:t>
            </a:r>
            <a:r>
              <a:rPr dirty="0"/>
              <a:t>inventory</a:t>
            </a:r>
            <a:r>
              <a:rPr spc="455" dirty="0"/>
              <a:t> </a:t>
            </a:r>
            <a:r>
              <a:rPr dirty="0"/>
              <a:t>control</a:t>
            </a:r>
            <a:r>
              <a:rPr spc="450" dirty="0"/>
              <a:t> </a:t>
            </a:r>
            <a:r>
              <a:rPr dirty="0"/>
              <a:t>within</a:t>
            </a:r>
            <a:r>
              <a:rPr spc="455" dirty="0"/>
              <a:t> </a:t>
            </a:r>
            <a:r>
              <a:rPr spc="-30" dirty="0"/>
              <a:t>organizations.</a:t>
            </a:r>
            <a:r>
              <a:rPr spc="455" dirty="0"/>
              <a:t> </a:t>
            </a:r>
            <a:r>
              <a:rPr spc="-10" dirty="0"/>
              <a:t>Through </a:t>
            </a:r>
            <a:r>
              <a:rPr spc="50" dirty="0"/>
              <a:t>the</a:t>
            </a:r>
            <a:r>
              <a:rPr spc="-95" dirty="0"/>
              <a:t> </a:t>
            </a:r>
            <a:r>
              <a:rPr spc="-20" dirty="0"/>
              <a:t>utilization</a:t>
            </a:r>
            <a:r>
              <a:rPr spc="-90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dirty="0"/>
              <a:t>modern</a:t>
            </a:r>
            <a:r>
              <a:rPr spc="-90" dirty="0"/>
              <a:t> </a:t>
            </a:r>
            <a:r>
              <a:rPr spc="-10" dirty="0"/>
              <a:t>technologies,</a:t>
            </a:r>
            <a:r>
              <a:rPr spc="-90" dirty="0"/>
              <a:t> </a:t>
            </a:r>
            <a:r>
              <a:rPr spc="-20" dirty="0"/>
              <a:t>including</a:t>
            </a:r>
            <a:r>
              <a:rPr spc="-95" dirty="0"/>
              <a:t> </a:t>
            </a:r>
            <a:r>
              <a:rPr lang="en-IN" spc="-95" dirty="0" smtClean="0"/>
              <a:t>Php and </a:t>
            </a:r>
            <a:r>
              <a:rPr dirty="0" smtClean="0"/>
              <a:t>Database</a:t>
            </a:r>
            <a:r>
              <a:rPr spc="-90" dirty="0" smtClean="0"/>
              <a:t> </a:t>
            </a:r>
            <a:r>
              <a:rPr dirty="0"/>
              <a:t>Management</a:t>
            </a:r>
            <a:r>
              <a:rPr spc="-90" dirty="0"/>
              <a:t> </a:t>
            </a:r>
            <a:r>
              <a:rPr spc="-10" dirty="0"/>
              <a:t>Systems </a:t>
            </a:r>
            <a:r>
              <a:rPr spc="85" dirty="0"/>
              <a:t>(DBMS),</a:t>
            </a:r>
            <a:r>
              <a:rPr spc="130" dirty="0"/>
              <a:t> </a:t>
            </a:r>
            <a:r>
              <a:rPr dirty="0"/>
              <a:t>businesses</a:t>
            </a:r>
            <a:r>
              <a:rPr spc="135" dirty="0"/>
              <a:t> </a:t>
            </a:r>
            <a:r>
              <a:rPr dirty="0"/>
              <a:t>can</a:t>
            </a:r>
            <a:r>
              <a:rPr spc="135" dirty="0"/>
              <a:t> </a:t>
            </a:r>
            <a:r>
              <a:rPr dirty="0"/>
              <a:t>streamline</a:t>
            </a:r>
            <a:r>
              <a:rPr spc="135" dirty="0"/>
              <a:t> </a:t>
            </a:r>
            <a:r>
              <a:rPr dirty="0"/>
              <a:t>their</a:t>
            </a:r>
            <a:r>
              <a:rPr spc="130" dirty="0"/>
              <a:t> </a:t>
            </a:r>
            <a:r>
              <a:rPr dirty="0"/>
              <a:t>inventory</a:t>
            </a:r>
            <a:r>
              <a:rPr spc="135" dirty="0"/>
              <a:t> </a:t>
            </a:r>
            <a:r>
              <a:rPr dirty="0"/>
              <a:t>processes,</a:t>
            </a:r>
            <a:r>
              <a:rPr spc="135" dirty="0"/>
              <a:t> </a:t>
            </a:r>
            <a:r>
              <a:rPr dirty="0"/>
              <a:t>optimize</a:t>
            </a:r>
            <a:r>
              <a:rPr spc="135" dirty="0"/>
              <a:t> </a:t>
            </a:r>
            <a:r>
              <a:rPr spc="-10" dirty="0"/>
              <a:t>resource </a:t>
            </a:r>
            <a:r>
              <a:rPr spc="-50" dirty="0"/>
              <a:t>utilization,</a:t>
            </a:r>
            <a:r>
              <a:rPr spc="-155" dirty="0"/>
              <a:t> </a:t>
            </a:r>
            <a:r>
              <a:rPr dirty="0"/>
              <a:t>and</a:t>
            </a:r>
            <a:r>
              <a:rPr spc="-150" dirty="0"/>
              <a:t> </a:t>
            </a:r>
            <a:r>
              <a:rPr dirty="0"/>
              <a:t>improve</a:t>
            </a:r>
            <a:r>
              <a:rPr spc="-155" dirty="0"/>
              <a:t> </a:t>
            </a:r>
            <a:r>
              <a:rPr spc="-90" dirty="0"/>
              <a:t>decision-</a:t>
            </a:r>
            <a:r>
              <a:rPr spc="-100" dirty="0"/>
              <a:t>making</a:t>
            </a:r>
            <a:r>
              <a:rPr spc="-150" dirty="0"/>
              <a:t> </a:t>
            </a:r>
            <a:r>
              <a:rPr spc="-10" dirty="0"/>
              <a:t>capabilities.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9406" y="2562567"/>
            <a:ext cx="10186670" cy="2109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650" b="0" spc="-1200" dirty="0">
                <a:solidFill>
                  <a:srgbClr val="000000"/>
                </a:solidFill>
                <a:latin typeface="Arial Black"/>
                <a:cs typeface="Arial Black"/>
              </a:rPr>
              <a:t>Thank</a:t>
            </a:r>
            <a:r>
              <a:rPr sz="13650" b="0" spc="-131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13650" b="0" spc="-705" dirty="0">
                <a:solidFill>
                  <a:srgbClr val="000000"/>
                </a:solidFill>
                <a:latin typeface="Arial Black"/>
                <a:cs typeface="Arial Black"/>
              </a:rPr>
              <a:t>you...</a:t>
            </a:r>
            <a:endParaRPr sz="13650" dirty="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518</Words>
  <Application>Microsoft Office PowerPoint</Application>
  <PresentationFormat>Custom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TABLE OF CONTENT</vt:lpstr>
      <vt:lpstr>ABSTRACT</vt:lpstr>
      <vt:lpstr>INTRODUCTION</vt:lpstr>
      <vt:lpstr>IMPLEMENTATION Requirements Gathering: Understand the requirements of the inventory management system, such as types of products, quantity tracking, orders, etc.</vt:lpstr>
      <vt:lpstr>ARCHITECTURE</vt:lpstr>
      <vt:lpstr>CHALLENGES AND PROSPECTS</vt:lpstr>
      <vt:lpstr>CONCLUSION</vt:lpstr>
      <vt:lpstr>Thank you...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production report</dc:title>
  <dc:creator>roselinrajan</dc:creator>
  <cp:keywords>DAGZLaV-1Gc,BAF_xDhrtBw</cp:keywords>
  <cp:lastModifiedBy>SMKG</cp:lastModifiedBy>
  <cp:revision>9</cp:revision>
  <dcterms:created xsi:type="dcterms:W3CDTF">2025-02-15T14:20:09Z</dcterms:created>
  <dcterms:modified xsi:type="dcterms:W3CDTF">2025-02-15T16:05:36Z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2025-01-19T00:00:00Z</vt:filetime>
  </property>
  <property fmtid="{D5CDD505-2E9C-101B-9397-08002B2CF9AE}" pid="3" name="Creator">
    <vt:lpwstr>Canva</vt:lpwstr>
  </property>
  <property fmtid="{D5CDD505-2E9C-101B-9397-08002B2CF9AE}" pid="4" name="LastSaved">
    <vt:filetime>2025-02-15T00:00:00Z</vt:filetime>
  </property>
  <property fmtid="{D5CDD505-2E9C-101B-9397-08002B2CF9AE}" pid="5" name="Producer">
    <vt:lpwstr>Canva</vt:lpwstr>
  </property>
</Properties>
</file>