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edium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BF551-7AB0-441E-9FA1-E399B4755FD1}">
  <a:tblStyle styleId="{A39BF551-7AB0-441E-9FA1-E399B4755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7381b3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77381b3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a00edf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5a00edf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9596012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9596012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37f1d4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37f1d4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2f3445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22f3445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c53c527c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c53c527c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c53c527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c53c527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0dc12af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0dc12af1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1ba6507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1ba6507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c53c527c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c53c527c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我們選擇了JavaScript、HTML、CSS去做這一個小遊戲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因為JavaScript提供了許多功能特性供我們去製作這個小遊戲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而且它是跨平台的，容易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fcef538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2fcef538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15f812c8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15f812c8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a00edfc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a00edfc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6da055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16da055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2fcef53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2fcef53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15f812c8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15f812c8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c15f2a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c15f2a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efault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xvFZjo5PgG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56108" y="318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HK" sz="3000"/>
              <a:t>高中應用學習課程 - 資訊科技精要</a:t>
            </a:r>
            <a:endParaRPr sz="30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HK" sz="2000"/>
              <a:t>    香港紅卍字會大埔卍慈中學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HK" sz="3280"/>
              <a:t>  「玻璃墊腳石遊戲」</a:t>
            </a:r>
            <a:endParaRPr sz="328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我們是第一組: </a:t>
            </a:r>
            <a:endParaRPr sz="6000"/>
          </a:p>
          <a:p>
            <a:pPr marL="9144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（組長）楊信堯 </a:t>
            </a:r>
            <a:endParaRPr sz="6000"/>
          </a:p>
          <a:p>
            <a:pPr marL="18288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      司徒翹慧 </a:t>
            </a:r>
            <a:endParaRPr sz="6000"/>
          </a:p>
          <a:p>
            <a:pPr marL="18288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       余送文</a:t>
            </a:r>
            <a:endParaRPr sz="6000"/>
          </a:p>
          <a:p>
            <a:pPr marL="45720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 		       蕭俊傑</a:t>
            </a:r>
            <a:endParaRPr sz="6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分工</a:t>
            </a:r>
            <a:endParaRPr/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196275" y="1185013"/>
          <a:ext cx="6961875" cy="2773470"/>
        </p:xfrm>
        <a:graphic>
          <a:graphicData uri="http://schemas.openxmlformats.org/drawingml/2006/table">
            <a:tbl>
              <a:tblPr>
                <a:noFill/>
                <a:tableStyleId>{A39BF551-7AB0-441E-9FA1-E399B4755FD1}</a:tableStyleId>
              </a:tblPr>
              <a:tblGrid>
                <a:gridCol w="238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          分工項目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        組員分工安排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       最後負責組員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關於我们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蕭俊傑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蕭俊傑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幫助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設定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遊戲主體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楊信堯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楊信堯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簡報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余送文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余送文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額外功能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司徒翹慧、楊信堯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司徒翹慧、楊信堯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版權資訊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u="sng">
                <a:solidFill>
                  <a:schemeClr val="hlink"/>
                </a:solidFill>
                <a:hlinkClick r:id="rId3"/>
              </a:rPr>
              <a:t>https://www.w3schools.com/default.asp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應用程式圖標: 司徒翹慧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預設游戲材質: 楊信堯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游戲結束彈出影片: Rick Roll (Different link + no ads)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Source: </a:t>
            </a:r>
            <a:r>
              <a:rPr lang="zh-HK" u="sng">
                <a:solidFill>
                  <a:schemeClr val="hlink"/>
                </a:solidFill>
                <a:hlinkClick r:id="rId4"/>
              </a:rPr>
              <a:t>https://www.youtube.com/watch?v=xvFZjo5PgG0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340500" y="2304000"/>
            <a:ext cx="24630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HK" sz="3000" b="1"/>
              <a:t>感謝聆聽！</a:t>
            </a:r>
            <a:endParaRPr sz="3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講稿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（余送文）大家好</a:t>
            </a:r>
            <a:r>
              <a:rPr lang="zh-HK"/>
              <a:t>,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我哋喺第一組，我哋</a:t>
            </a:r>
            <a:r>
              <a:rPr lang="zh-HK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揀咗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了</a:t>
            </a:r>
            <a:r>
              <a:rPr lang="zh-HK"/>
              <a:t>JavaScript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去做呢個小遊戲，揀</a:t>
            </a:r>
            <a:r>
              <a:rPr lang="zh-HK"/>
              <a:t>JavaScript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係因為佢提供咗好多功能俾我哋去製作呢個小遊戲，我哋揀JavaScript以及HTML原因係可以令網頁乾淨、整潔，也可以跨平台使用以及可以方便協作。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（司徒翹慧）現在我哋將會展示我哋組製作的遊戲</a:t>
            </a:r>
            <a:r>
              <a:rPr lang="zh-HK"/>
              <a:t>.....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（楊信堯）額外功能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蕭俊傑）我哋在製作過程中遇到許多困難的同時也學到一啲嘢，遇到嘅困難有：寫完代碼之後遊戲不能正常運行，導致只會贏不會輸也不會掉血的情況出現，到了終點不能開始新一輪。在製作選擇難度這版的時候在完成</a:t>
            </a:r>
            <a:r>
              <a:rPr lang="zh-HK"/>
              <a:t>HTML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後對</a:t>
            </a:r>
            <a:r>
              <a:rPr lang="zh-HK"/>
              <a:t>JavaScript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無從下手，特別是開頭的時候，其次在製作完之後選擇咗難度但沒有反應。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（楊信堯）解決方法（自行發揮）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（司徒翹慧）我哋在過程中學到嘅嘢，例如如何設計網頁、如何去用畫圖程式去畫標誌、如何去處理困難以及学到團隊合作，每一個人都有为完善呢個遊戲提供意见。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附加功能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6830"/>
              <a:t>~作弊碼</a:t>
            </a:r>
            <a:endParaRPr sz="683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6830"/>
              <a:t>~</a:t>
            </a:r>
            <a:r>
              <a:rPr lang="zh-HK" sz="683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在落敗時嘲諷玩家(Rick Roll)</a:t>
            </a:r>
            <a:endParaRPr sz="683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683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~在獲勝時給予驚喜(????)</a:t>
            </a:r>
            <a:endParaRPr sz="683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683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~小工具</a:t>
            </a:r>
            <a:endParaRPr sz="683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683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~音樂</a:t>
            </a:r>
            <a:endParaRPr sz="683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683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~我們增加了兩個遊戲難度</a:t>
            </a:r>
            <a:endParaRPr sz="683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5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Introduction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Reasons to choose and implement the application using web app or mobile app technology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Prototype making experience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Live demo of the app prototype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Difficulties encountered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遇到的困難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151025" y="1229875"/>
            <a:ext cx="87591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~組員增加了兩個遊戲難度令我工作量增加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~在作弊碼那一部分無從下手。所需的額外功能較多，一時間不知怎麼去做好。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~製作完HTML頁面之後不知如何去寫裏面的JavaScript內容，特別是在開頭的時候。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381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303134"/>
                </a:solidFill>
                <a:latin typeface="Arial"/>
                <a:ea typeface="Arial"/>
                <a:cs typeface="Arial"/>
                <a:sym typeface="Arial"/>
              </a:rPr>
              <a:t>一致、乾淨、整潔 HTML的代碼使其他人更容易閱讀和理解您的代碼。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簡介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 dirty="0">
                <a:latin typeface="Roboto Medium" panose="02000000000000000000" pitchFamily="2" charset="0"/>
              </a:rPr>
              <a:t>我們接下來會介紹：</a:t>
            </a:r>
            <a:endParaRPr sz="21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zh-HK" sz="2100" dirty="0">
                <a:latin typeface="Roboto Medium" panose="02000000000000000000" pitchFamily="2" charset="0"/>
              </a:rPr>
              <a:t>游戲的運作</a:t>
            </a:r>
            <a:endParaRPr sz="21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HK" sz="2100" dirty="0">
                <a:latin typeface="Roboto Medium" panose="02000000000000000000" pitchFamily="2" charset="0"/>
              </a:rPr>
              <a:t>製作時遇到的</a:t>
            </a:r>
            <a:r>
              <a:rPr lang="zh-HK" sz="2100" b="1" dirty="0">
                <a:latin typeface="Roboto Medium" panose="02000000000000000000" pitchFamily="2" charset="0"/>
              </a:rPr>
              <a:t>困難</a:t>
            </a:r>
            <a:endParaRPr sz="2100" b="1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HK" sz="2100" dirty="0">
                <a:latin typeface="Roboto Medium" panose="02000000000000000000" pitchFamily="2" charset="0"/>
              </a:rPr>
              <a:t>爲何使用</a:t>
            </a:r>
            <a:r>
              <a:rPr lang="zh-HK" sz="2100" b="1" dirty="0">
                <a:latin typeface="Roboto Medium" panose="02000000000000000000" pitchFamily="2" charset="0"/>
              </a:rPr>
              <a:t>網頁開發技術</a:t>
            </a:r>
            <a:r>
              <a:rPr lang="zh-HK" sz="2100" dirty="0">
                <a:latin typeface="Roboto Medium" panose="02000000000000000000" pitchFamily="2" charset="0"/>
              </a:rPr>
              <a:t>進行開發</a:t>
            </a:r>
            <a:endParaRPr sz="21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HK" sz="2100" dirty="0">
                <a:latin typeface="Roboto Medium" panose="02000000000000000000" pitchFamily="2" charset="0"/>
              </a:rPr>
              <a:t>學習到的經驗</a:t>
            </a:r>
            <a:endParaRPr sz="21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25" y="2780275"/>
            <a:ext cx="1114601" cy="111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5775" y="2817772"/>
            <a:ext cx="1039600" cy="10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l="24699" t="23997" r="23290" b="23992"/>
          <a:stretch/>
        </p:blipFill>
        <p:spPr>
          <a:xfrm>
            <a:off x="6708349" y="2780275"/>
            <a:ext cx="1114600" cy="1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選擇網絡編程語言技術的原因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方便協作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Char char="●"/>
            </a:pPr>
            <a:r>
              <a:rPr lang="zh-HK">
                <a:solidFill>
                  <a:srgbClr val="303134"/>
                </a:solidFill>
              </a:rPr>
              <a:t>一致</a:t>
            </a:r>
            <a:endParaRPr>
              <a:solidFill>
                <a:srgbClr val="303134"/>
              </a:solidFill>
            </a:endParaRPr>
          </a:p>
          <a:p>
            <a:pPr marL="457200" marR="38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Char char="●"/>
            </a:pPr>
            <a:r>
              <a:rPr lang="zh-HK">
                <a:solidFill>
                  <a:srgbClr val="303134"/>
                </a:solidFill>
              </a:rPr>
              <a:t>乾淨、整潔</a:t>
            </a:r>
            <a:endParaRPr>
              <a:solidFill>
                <a:srgbClr val="303134"/>
              </a:solidFill>
            </a:endParaRPr>
          </a:p>
          <a:p>
            <a:pPr marL="457200" marR="381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Char char="●"/>
            </a:pPr>
            <a:r>
              <a:rPr lang="zh-HK">
                <a:solidFill>
                  <a:srgbClr val="303134"/>
                </a:solidFill>
              </a:rPr>
              <a:t>容易閱讀和理解代碼</a:t>
            </a:r>
            <a:endParaRPr>
              <a:solidFill>
                <a:srgbClr val="303134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可跨平台使用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後期可使用 Electron 轉變爲 桌面應用程式</a:t>
            </a:r>
            <a:endParaRPr/>
          </a:p>
          <a:p>
            <a:pPr marL="0" marR="38100" lvl="0" indent="0" algn="l" rtl="0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303134"/>
              </a:solidFill>
            </a:endParaRPr>
          </a:p>
          <a:p>
            <a:pPr marL="0" marR="3810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31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原型製作經驗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409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我們學會了: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設計網頁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用畫圖程式去畫標誌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處理困難、團隊合作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接觸了課程外的知識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游戲的額外功能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2E3338"/>
                </a:solidFill>
                <a:latin typeface="Roboto Medium"/>
                <a:ea typeface="Roboto Medium"/>
                <a:cs typeface="Roboto Medium"/>
                <a:sym typeface="Roboto Medium"/>
              </a:rPr>
              <a:t>1. 作弊碼 </a:t>
            </a:r>
            <a:endParaRPr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2E3338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額外的難度 </a:t>
            </a:r>
            <a:endParaRPr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2E3338"/>
                </a:solidFill>
                <a:latin typeface="Roboto Medium"/>
                <a:ea typeface="Roboto Medium"/>
                <a:cs typeface="Roboto Medium"/>
                <a:sym typeface="Roboto Medium"/>
              </a:rPr>
              <a:t>3. 釋放野獸(Rick Roll)</a:t>
            </a:r>
            <a:endParaRPr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400">
                <a:solidFill>
                  <a:srgbClr val="2E3338"/>
                </a:solidFill>
                <a:latin typeface="Arial"/>
                <a:ea typeface="Arial"/>
                <a:cs typeface="Arial"/>
                <a:sym typeface="Arial"/>
              </a:rPr>
              <a:t>這是一個特殊的功能 當玩家開啓了之後，</a:t>
            </a:r>
            <a:endParaRPr sz="1400">
              <a:solidFill>
                <a:srgbClr val="2E33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400">
                <a:solidFill>
                  <a:srgbClr val="2E3338"/>
                </a:solidFill>
                <a:latin typeface="Arial"/>
                <a:ea typeface="Arial"/>
                <a:cs typeface="Arial"/>
                <a:sym typeface="Arial"/>
              </a:rPr>
              <a:t>每當玩家贏了或是輸了的時候 就會强制開啓YouTube，</a:t>
            </a:r>
            <a:endParaRPr sz="1400">
              <a:solidFill>
                <a:srgbClr val="2E33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400">
                <a:solidFill>
                  <a:srgbClr val="2E3338"/>
                </a:solidFill>
                <a:latin typeface="Arial"/>
                <a:ea typeface="Arial"/>
                <a:cs typeface="Arial"/>
                <a:sym typeface="Arial"/>
              </a:rPr>
              <a:t>讓玩家觀看一條8秒的Rick Roll 影片</a:t>
            </a:r>
            <a:endParaRPr sz="2300"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750" y="239693"/>
            <a:ext cx="3840176" cy="13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50" y="1774575"/>
            <a:ext cx="4135575" cy="11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6723" y="2874473"/>
            <a:ext cx="3025900" cy="19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5087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接下來我們將會展示我們的遊戲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50" y="902250"/>
            <a:ext cx="9144000" cy="3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776" y="1349187"/>
            <a:ext cx="5521300" cy="31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遇到的困難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zh-HK">
                <a:solidFill>
                  <a:srgbClr val="24292F"/>
                </a:solidFill>
              </a:rPr>
              <a:t>游戲框架難以製作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zh-HK">
                <a:solidFill>
                  <a:srgbClr val="24292F"/>
                </a:solidFill>
              </a:rPr>
              <a:t>游戲内部程式碼過於複雜</a:t>
            </a:r>
            <a:endParaRPr>
              <a:solidFill>
                <a:srgbClr val="24292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zh-HK">
                <a:solidFill>
                  <a:srgbClr val="24292F"/>
                </a:solidFill>
              </a:rPr>
              <a:t>寫完程式碼後不能正確運行</a:t>
            </a:r>
            <a:endParaRPr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4292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24292F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142" y="1804850"/>
            <a:ext cx="5122157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6178725" y="614275"/>
            <a:ext cx="245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Roboto"/>
                <a:ea typeface="Roboto"/>
                <a:cs typeface="Roboto"/>
                <a:sym typeface="Roboto"/>
              </a:rPr>
              <a:t>由於故障，方塊的顔色不能正確顯示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9"/>
          <p:cNvCxnSpPr>
            <a:stCxn id="131" idx="2"/>
          </p:cNvCxnSpPr>
          <p:nvPr/>
        </p:nvCxnSpPr>
        <p:spPr>
          <a:xfrm flipH="1">
            <a:off x="7137675" y="1229875"/>
            <a:ext cx="267000" cy="12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遇到的困難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玩家可以不跟著規律走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到了終點無法開始新一輪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只會贏不會輸也不會掉血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0" y="2424524"/>
            <a:ext cx="4888027" cy="244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0"/>
          <p:cNvCxnSpPr/>
          <p:nvPr/>
        </p:nvCxnSpPr>
        <p:spPr>
          <a:xfrm flipH="1">
            <a:off x="6407450" y="1612800"/>
            <a:ext cx="490500" cy="17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0"/>
          <p:cNvSpPr txBox="1"/>
          <p:nvPr/>
        </p:nvSpPr>
        <p:spPr>
          <a:xfrm>
            <a:off x="5840925" y="926250"/>
            <a:ext cx="223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Roboto"/>
                <a:ea typeface="Roboto"/>
                <a:cs typeface="Roboto"/>
                <a:sym typeface="Roboto"/>
              </a:rPr>
              <a:t>由於程式碼錯誤，玩家可以跳過游戲流程，直接選取較遠的玻璃方塊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總結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HK"/>
              <a:t>我們在製作這個遊戲過程中，所學到的知識有助於我們未來在IT行業方面的發展。例如學會了如何用JavaScript寫遊戲、畫畫工具去設計logo等。而我們發現JavaScript比Swift各個方面都方便，因為更容易投放到各個平台中。在這個過程中我們亦學會了團隊合作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On-screen Show (16:9)</PresentationFormat>
  <Paragraphs>113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Roboto Medium</vt:lpstr>
      <vt:lpstr>Roboto</vt:lpstr>
      <vt:lpstr>Arial</vt:lpstr>
      <vt:lpstr>Geometric</vt:lpstr>
      <vt:lpstr>高中應用學習課程 - 資訊科技精要     香港紅卍字會大埔卍慈中學   「玻璃墊腳石遊戲」</vt:lpstr>
      <vt:lpstr>簡介</vt:lpstr>
      <vt:lpstr>選擇網絡編程語言技術的原因</vt:lpstr>
      <vt:lpstr>原型製作經驗</vt:lpstr>
      <vt:lpstr>游戲的額外功能</vt:lpstr>
      <vt:lpstr>接下來我們將會展示我們的遊戲</vt:lpstr>
      <vt:lpstr>遇到的困難</vt:lpstr>
      <vt:lpstr>遇到的困難</vt:lpstr>
      <vt:lpstr>總結</vt:lpstr>
      <vt:lpstr>分工</vt:lpstr>
      <vt:lpstr>版權資訊</vt:lpstr>
      <vt:lpstr>PowerPoint Presentation</vt:lpstr>
      <vt:lpstr>講稿</vt:lpstr>
      <vt:lpstr>附加功能</vt:lpstr>
      <vt:lpstr>PowerPoint Presentation</vt:lpstr>
      <vt:lpstr>遇到的困難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高中應用學習課程 - 資訊科技精要     香港紅卍字會大埔卍慈中學   「玻璃墊腳石遊戲」</dc:title>
  <cp:lastModifiedBy>shun yiu yeung</cp:lastModifiedBy>
  <cp:revision>1</cp:revision>
  <dcterms:modified xsi:type="dcterms:W3CDTF">2022-06-29T02:11:43Z</dcterms:modified>
</cp:coreProperties>
</file>