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Roboto Medium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39BF551-7AB0-441E-9FA1-E399B4755FD1}">
  <a:tblStyle styleId="{A39BF551-7AB0-441E-9FA1-E399B4755F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Medium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edium-italic.fntdata"/><Relationship Id="rId30" Type="http://schemas.openxmlformats.org/officeDocument/2006/relationships/font" Target="fonts/RobotoMedium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RobotoMedium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77381b3f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77381b3f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5a00edf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35a00edf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a9596012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3a9596012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437f1d4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3437f1d4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22f3445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322f3445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c53c527c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1c53c527c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c53c527c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1c53c527c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0dc12af1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30dc12af1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31ba65074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31ba65074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c53c527c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c53c527c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HK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我們選擇了JavaScript、HTML、CSS去做這一個小遊戲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HK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因為JavaScript提供了許多功能特性供我們去製作這個小遊戲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HK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而且它是跨平台的，容易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2fcef538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2fcef538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15f812c8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15f812c8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5a00edfc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5a00edfc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16da055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316da055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2fcef53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32fcef53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15f812c8e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315f812c8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fc15f2a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fc15f2a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w3schools.com/default.asp" TargetMode="External"/><Relationship Id="rId4" Type="http://schemas.openxmlformats.org/officeDocument/2006/relationships/hyperlink" Target="https://www.youtube.com/watch?v=xvFZjo5PgG0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356108" y="318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zh-HK" sz="3000"/>
              <a:t>高中應用學習課程 - 資訊科技精要</a:t>
            </a:r>
            <a:endParaRPr sz="30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zh-HK" sz="2000"/>
              <a:t>    香港紅卍字會大埔卍慈中學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zh-HK" sz="3280"/>
              <a:t>  「玻璃墊腳石遊戲」</a:t>
            </a:r>
            <a:endParaRPr sz="328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311700" y="2571750"/>
            <a:ext cx="8520600" cy="21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HK" sz="6000"/>
              <a:t>我們是第一組: </a:t>
            </a:r>
            <a:endParaRPr sz="6000"/>
          </a:p>
          <a:p>
            <a:pPr indent="4572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HK" sz="6000"/>
              <a:t>（組長）楊信堯 </a:t>
            </a:r>
            <a:endParaRPr sz="6000"/>
          </a:p>
          <a:p>
            <a:pPr indent="0" lvl="0" marL="18288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HK" sz="6000"/>
              <a:t>      司徒翹慧 </a:t>
            </a:r>
            <a:endParaRPr sz="6000"/>
          </a:p>
          <a:p>
            <a:pPr indent="0" lvl="0" marL="18288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HK" sz="6000"/>
              <a:t>       余送文</a:t>
            </a:r>
            <a:endParaRPr sz="6000"/>
          </a:p>
          <a:p>
            <a:pPr indent="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HK" sz="6000"/>
              <a:t> 		       蕭俊傑</a:t>
            </a:r>
            <a:endParaRPr sz="6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分工</a:t>
            </a:r>
            <a:endParaRPr/>
          </a:p>
        </p:txBody>
      </p:sp>
      <p:graphicFrame>
        <p:nvGraphicFramePr>
          <p:cNvPr id="153" name="Google Shape;153;p22"/>
          <p:cNvGraphicFramePr/>
          <p:nvPr/>
        </p:nvGraphicFramePr>
        <p:xfrm>
          <a:off x="196275" y="1185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{A39BF551-7AB0-441E-9FA1-E399B4755FD1}</a:tableStyleId>
              </a:tblPr>
              <a:tblGrid>
                <a:gridCol w="2389500"/>
                <a:gridCol w="2389500"/>
                <a:gridCol w="2182875"/>
              </a:tblGrid>
              <a:tr h="392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          </a:t>
                      </a:r>
                      <a:r>
                        <a:rPr lang="zh-HK"/>
                        <a:t>分工項目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        </a:t>
                      </a:r>
                      <a:r>
                        <a:rPr lang="zh-HK"/>
                        <a:t>組員分工安排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       </a:t>
                      </a:r>
                      <a:r>
                        <a:rPr lang="zh-HK"/>
                        <a:t>最後負責組員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2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關於</a:t>
                      </a:r>
                      <a:r>
                        <a:rPr lang="zh-HK"/>
                        <a:t>我们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蕭俊傑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蕭俊傑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2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幫助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司徒翹慧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司徒翹慧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2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設定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司徒翹慧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司徒翹慧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2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遊戲主體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楊信堯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楊信堯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2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簡報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余送文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余送文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2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額外功能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司徒翹慧、楊信堯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HK"/>
                        <a:t>司徒翹慧、楊信堯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版權資訊</a:t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u="sng">
                <a:solidFill>
                  <a:schemeClr val="hlink"/>
                </a:solidFill>
                <a:hlinkClick r:id="rId3"/>
              </a:rPr>
              <a:t>https://www.w3schools.com/default.asp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HK"/>
              <a:t>應用程式圖標: 司徒翹慧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HK"/>
              <a:t>預設游戲材質: 楊信堯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HK"/>
              <a:t>游戲結束彈出影片: Rick Roll (Different link + no ads)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HK"/>
              <a:t>Source: </a:t>
            </a:r>
            <a:r>
              <a:rPr lang="zh-HK" u="sng">
                <a:solidFill>
                  <a:schemeClr val="hlink"/>
                </a:solidFill>
                <a:hlinkClick r:id="rId4"/>
              </a:rPr>
              <a:t>https://www.youtube.com/watch?v=xvFZjo5PgG0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3340500" y="2304000"/>
            <a:ext cx="2463000" cy="5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HK" sz="3000"/>
              <a:t>感謝聆聽！</a:t>
            </a:r>
            <a:endParaRPr b="1"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講稿</a:t>
            </a:r>
            <a:endParaRPr/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latin typeface="Arial"/>
                <a:ea typeface="Arial"/>
                <a:cs typeface="Arial"/>
                <a:sym typeface="Arial"/>
              </a:rPr>
              <a:t>（余送文）大家好</a:t>
            </a:r>
            <a:r>
              <a:rPr lang="zh-HK"/>
              <a:t>,</a:t>
            </a:r>
            <a:r>
              <a:rPr lang="zh-HK">
                <a:latin typeface="Arial"/>
                <a:ea typeface="Arial"/>
                <a:cs typeface="Arial"/>
                <a:sym typeface="Arial"/>
              </a:rPr>
              <a:t>我哋喺第一組，我哋</a:t>
            </a:r>
            <a:r>
              <a:rPr lang="zh-HK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揀咗</a:t>
            </a:r>
            <a:r>
              <a:rPr lang="zh-HK">
                <a:latin typeface="Arial"/>
                <a:ea typeface="Arial"/>
                <a:cs typeface="Arial"/>
                <a:sym typeface="Arial"/>
              </a:rPr>
              <a:t>了</a:t>
            </a:r>
            <a:r>
              <a:rPr lang="zh-HK"/>
              <a:t>JavaScript</a:t>
            </a:r>
            <a:r>
              <a:rPr lang="zh-HK">
                <a:latin typeface="Arial"/>
                <a:ea typeface="Arial"/>
                <a:cs typeface="Arial"/>
                <a:sym typeface="Arial"/>
              </a:rPr>
              <a:t>去做呢個小遊戲，揀</a:t>
            </a:r>
            <a:r>
              <a:rPr lang="zh-HK"/>
              <a:t>JavaScript</a:t>
            </a:r>
            <a:r>
              <a:rPr lang="zh-HK">
                <a:latin typeface="Arial"/>
                <a:ea typeface="Arial"/>
                <a:cs typeface="Arial"/>
                <a:sym typeface="Arial"/>
              </a:rPr>
              <a:t>係因為佢提供咗好多功能俾我哋去製作呢個小遊戲，我哋揀JavaScript以及HTML原因係可以令網頁乾淨、整潔，也可以跨平台使用以及可以方便協作。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HK">
                <a:latin typeface="Arial"/>
                <a:ea typeface="Arial"/>
                <a:cs typeface="Arial"/>
                <a:sym typeface="Arial"/>
              </a:rPr>
              <a:t>（</a:t>
            </a:r>
            <a:r>
              <a:rPr lang="zh-HK">
                <a:latin typeface="Arial"/>
                <a:ea typeface="Arial"/>
                <a:cs typeface="Arial"/>
                <a:sym typeface="Arial"/>
              </a:rPr>
              <a:t>司徒翹慧</a:t>
            </a:r>
            <a:r>
              <a:rPr lang="zh-HK">
                <a:latin typeface="Arial"/>
                <a:ea typeface="Arial"/>
                <a:cs typeface="Arial"/>
                <a:sym typeface="Arial"/>
              </a:rPr>
              <a:t>）現在我哋將會展示我哋組製作的遊戲</a:t>
            </a:r>
            <a:r>
              <a:rPr lang="zh-HK"/>
              <a:t>.....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HK">
                <a:latin typeface="Arial"/>
                <a:ea typeface="Arial"/>
                <a:cs typeface="Arial"/>
                <a:sym typeface="Arial"/>
              </a:rPr>
              <a:t>（</a:t>
            </a:r>
            <a:r>
              <a:rPr lang="zh-HK">
                <a:latin typeface="Arial"/>
                <a:ea typeface="Arial"/>
                <a:cs typeface="Arial"/>
                <a:sym typeface="Arial"/>
              </a:rPr>
              <a:t>楊信堯</a:t>
            </a:r>
            <a:r>
              <a:rPr lang="zh-HK">
                <a:latin typeface="Arial"/>
                <a:ea typeface="Arial"/>
                <a:cs typeface="Arial"/>
                <a:sym typeface="Arial"/>
              </a:rPr>
              <a:t>）額外功能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HK">
                <a:latin typeface="Arial"/>
                <a:ea typeface="Arial"/>
                <a:cs typeface="Arial"/>
                <a:sym typeface="Arial"/>
              </a:rPr>
              <a:t>（蕭俊傑）我哋在製作過程中遇到許多困難的同時也學到一啲嘢，遇到嘅困難有：寫完代碼之後遊戲不能正常運行，導致只會贏不會輸也不會掉血的情況出現，到了終點不能開始新一輪。在製作選擇難度這版的時候在完成</a:t>
            </a:r>
            <a:r>
              <a:rPr lang="zh-HK"/>
              <a:t>HTML</a:t>
            </a:r>
            <a:r>
              <a:rPr lang="zh-HK">
                <a:latin typeface="Arial"/>
                <a:ea typeface="Arial"/>
                <a:cs typeface="Arial"/>
                <a:sym typeface="Arial"/>
              </a:rPr>
              <a:t>後對</a:t>
            </a:r>
            <a:r>
              <a:rPr lang="zh-HK"/>
              <a:t>JavaScript</a:t>
            </a:r>
            <a:r>
              <a:rPr lang="zh-HK">
                <a:latin typeface="Arial"/>
                <a:ea typeface="Arial"/>
                <a:cs typeface="Arial"/>
                <a:sym typeface="Arial"/>
              </a:rPr>
              <a:t>無從下手，特別是開頭的時候，其次在製作完之後選擇咗難度但沒有反應。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latin typeface="Arial"/>
                <a:ea typeface="Arial"/>
                <a:cs typeface="Arial"/>
                <a:sym typeface="Arial"/>
              </a:rPr>
              <a:t>（楊信堯）解決方法（自行發揮）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latin typeface="Arial"/>
                <a:ea typeface="Arial"/>
                <a:cs typeface="Arial"/>
                <a:sym typeface="Arial"/>
              </a:rPr>
              <a:t>（司徒翹慧）我哋在過程中學到嘅嘢，例如如何設計網頁、如何去用畫圖程式去畫標誌、如何去處理困難以及学到團隊合作，每一個人都有为完善呢個遊戲提供意见。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附加功能</a:t>
            </a:r>
            <a:endParaRPr/>
          </a:p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6830"/>
              <a:t>~</a:t>
            </a:r>
            <a:r>
              <a:rPr lang="zh-HK" sz="6830"/>
              <a:t>作弊碼</a:t>
            </a:r>
            <a:endParaRPr sz="683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HK" sz="6830"/>
              <a:t>~</a:t>
            </a:r>
            <a:r>
              <a:rPr lang="zh-HK" sz="683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在落敗時嘲諷玩家(Rick Roll)</a:t>
            </a:r>
            <a:endParaRPr sz="6830">
              <a:solidFill>
                <a:srgbClr val="2429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HK" sz="683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~在獲勝時給予驚喜(????)</a:t>
            </a:r>
            <a:endParaRPr sz="6830">
              <a:solidFill>
                <a:srgbClr val="2429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HK" sz="683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~小工具</a:t>
            </a:r>
            <a:endParaRPr sz="6830">
              <a:solidFill>
                <a:srgbClr val="2429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HK" sz="683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~音樂</a:t>
            </a:r>
            <a:endParaRPr sz="6830">
              <a:solidFill>
                <a:srgbClr val="2429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HK" sz="683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~我們增加了兩個遊戲難度</a:t>
            </a:r>
            <a:endParaRPr b="1" sz="683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2429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HK" sz="2800"/>
              <a:t>•	Introduction</a:t>
            </a:r>
            <a:endParaRPr sz="2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HK" sz="2800"/>
              <a:t>•	Reasons to choose and implement the application using web app or mobile app technology</a:t>
            </a:r>
            <a:endParaRPr sz="2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HK" sz="2800"/>
              <a:t>•	Prototype making experience</a:t>
            </a:r>
            <a:endParaRPr sz="2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HK" sz="2800"/>
              <a:t>•	Live demo of the app prototype</a:t>
            </a:r>
            <a:endParaRPr sz="2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HK" sz="2800"/>
              <a:t>•	Difficulties encountered</a:t>
            </a:r>
            <a:endParaRPr sz="2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HK" sz="2800"/>
              <a:t>•	Conclusion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遇到的困難</a:t>
            </a:r>
            <a:endParaRPr/>
          </a:p>
        </p:txBody>
      </p:sp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151025" y="1229875"/>
            <a:ext cx="8759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~</a:t>
            </a:r>
            <a:r>
              <a:rPr lang="zh-HK"/>
              <a:t>組員增加了兩個遊戲難度令我工作量增加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HK"/>
              <a:t>~在作弊碼那一部分無從下手</a:t>
            </a:r>
            <a:r>
              <a:rPr lang="zh-HK"/>
              <a:t>。所需的額外功能較多，一時間不知怎麼去做好。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HK"/>
              <a:t>~製作完HTML頁面之後不知如何去寫裏面的</a:t>
            </a:r>
            <a:r>
              <a:rPr lang="zh-HK"/>
              <a:t>JavaScript</a:t>
            </a:r>
            <a:r>
              <a:rPr lang="zh-HK"/>
              <a:t>內容，特別是在開頭的時候。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381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solidFill>
                  <a:srgbClr val="303134"/>
                </a:solidFill>
                <a:latin typeface="Arial"/>
                <a:ea typeface="Arial"/>
                <a:cs typeface="Arial"/>
                <a:sym typeface="Arial"/>
              </a:rPr>
              <a:t>一致、乾淨、整潔 HTML的代碼使其他人更容易閱讀和理解您的代碼。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簡介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100"/>
              <a:t>我們接下來會介紹：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zh-HK" sz="2100"/>
              <a:t>游戲的運作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zh-HK" sz="2100"/>
              <a:t>製作時遇到的</a:t>
            </a:r>
            <a:r>
              <a:rPr b="1" lang="zh-HK" sz="2100"/>
              <a:t>困難</a:t>
            </a:r>
            <a:endParaRPr b="1"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zh-HK" sz="2100"/>
              <a:t>爲何使用</a:t>
            </a:r>
            <a:r>
              <a:rPr b="1" lang="zh-HK" sz="2100"/>
              <a:t>網頁開發技術</a:t>
            </a:r>
            <a:r>
              <a:rPr lang="zh-HK" sz="2100"/>
              <a:t>進行開發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zh-HK" sz="2100"/>
              <a:t>學習到的經驗</a:t>
            </a:r>
            <a:endParaRPr sz="2100"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0925" y="2780275"/>
            <a:ext cx="1114601" cy="1114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5775" y="2817772"/>
            <a:ext cx="1039600" cy="103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 rotWithShape="1">
          <a:blip r:embed="rId5">
            <a:alphaModFix/>
          </a:blip>
          <a:srcRect b="23992" l="24699" r="23290" t="23997"/>
          <a:stretch/>
        </p:blipFill>
        <p:spPr>
          <a:xfrm>
            <a:off x="6708349" y="2780275"/>
            <a:ext cx="1114600" cy="11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選擇網絡編程語言技術的原因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HK"/>
              <a:t>方便協作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134"/>
              </a:buClr>
              <a:buSzPts val="1800"/>
              <a:buChar char="●"/>
            </a:pPr>
            <a:r>
              <a:rPr lang="zh-HK">
                <a:solidFill>
                  <a:srgbClr val="303134"/>
                </a:solidFill>
              </a:rPr>
              <a:t>一致</a:t>
            </a:r>
            <a:endParaRPr>
              <a:solidFill>
                <a:srgbClr val="303134"/>
              </a:solidFill>
            </a:endParaRPr>
          </a:p>
          <a:p>
            <a:pPr indent="-342900" lvl="0" marL="4572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134"/>
              </a:buClr>
              <a:buSzPts val="1800"/>
              <a:buChar char="●"/>
            </a:pPr>
            <a:r>
              <a:rPr lang="zh-HK">
                <a:solidFill>
                  <a:srgbClr val="303134"/>
                </a:solidFill>
              </a:rPr>
              <a:t>乾淨、整潔</a:t>
            </a:r>
            <a:endParaRPr>
              <a:solidFill>
                <a:srgbClr val="303134"/>
              </a:solidFill>
            </a:endParaRPr>
          </a:p>
          <a:p>
            <a:pPr indent="-342900" lvl="0" marL="457200" marR="38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134"/>
              </a:buClr>
              <a:buSzPts val="1800"/>
              <a:buChar char="●"/>
            </a:pPr>
            <a:r>
              <a:rPr lang="zh-HK">
                <a:solidFill>
                  <a:srgbClr val="303134"/>
                </a:solidFill>
              </a:rPr>
              <a:t>容易閱讀和理解代碼</a:t>
            </a:r>
            <a:endParaRPr>
              <a:solidFill>
                <a:srgbClr val="303134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HK"/>
              <a:t>可跨平台使用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HK"/>
              <a:t>後期可使用 Electron 轉變爲 桌面應用程式</a:t>
            </a:r>
            <a:endParaRPr/>
          </a:p>
          <a:p>
            <a:pPr indent="0" lvl="0" marL="0" marR="38100" rtl="0" algn="l">
              <a:lnSpc>
                <a:spcPct val="133333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03134"/>
              </a:solidFill>
            </a:endParaRPr>
          </a:p>
          <a:p>
            <a:pPr indent="0" lvl="0" marL="0" marR="381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0313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原型製作經驗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11700" y="12409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我們</a:t>
            </a:r>
            <a:r>
              <a:rPr lang="zh-HK"/>
              <a:t>學會了: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HK"/>
              <a:t>設計網頁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HK"/>
              <a:t>用畫圖程式去畫標誌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HK"/>
              <a:t>處理困難、團隊合作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HK"/>
              <a:t>接觸了課程外的知識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游戲的額外功能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solidFill>
                  <a:srgbClr val="2E3338"/>
                </a:solidFill>
                <a:latin typeface="Roboto Medium"/>
                <a:ea typeface="Roboto Medium"/>
                <a:cs typeface="Roboto Medium"/>
                <a:sym typeface="Roboto Medium"/>
              </a:rPr>
              <a:t>1. 作弊碼 </a:t>
            </a:r>
            <a:endParaRPr>
              <a:solidFill>
                <a:srgbClr val="2E3338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HK">
                <a:solidFill>
                  <a:srgbClr val="2E3338"/>
                </a:solidFill>
                <a:latin typeface="Roboto Medium"/>
                <a:ea typeface="Roboto Medium"/>
                <a:cs typeface="Roboto Medium"/>
                <a:sym typeface="Roboto Medium"/>
              </a:rPr>
              <a:t>2. 額外的難度 </a:t>
            </a:r>
            <a:endParaRPr>
              <a:solidFill>
                <a:srgbClr val="2E3338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HK">
                <a:solidFill>
                  <a:srgbClr val="2E3338"/>
                </a:solidFill>
                <a:latin typeface="Roboto Medium"/>
                <a:ea typeface="Roboto Medium"/>
                <a:cs typeface="Roboto Medium"/>
                <a:sym typeface="Roboto Medium"/>
              </a:rPr>
              <a:t>3. 釋放野獸(Rick Roll)</a:t>
            </a:r>
            <a:endParaRPr>
              <a:solidFill>
                <a:srgbClr val="2E3338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HK" sz="1400">
                <a:solidFill>
                  <a:srgbClr val="2E3338"/>
                </a:solidFill>
                <a:latin typeface="Arial"/>
                <a:ea typeface="Arial"/>
                <a:cs typeface="Arial"/>
                <a:sym typeface="Arial"/>
              </a:rPr>
              <a:t>這是一個特殊的功能 當玩家開啓了之後，</a:t>
            </a:r>
            <a:endParaRPr sz="1400">
              <a:solidFill>
                <a:srgbClr val="2E33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HK" sz="1400">
                <a:solidFill>
                  <a:srgbClr val="2E3338"/>
                </a:solidFill>
                <a:latin typeface="Arial"/>
                <a:ea typeface="Arial"/>
                <a:cs typeface="Arial"/>
                <a:sym typeface="Arial"/>
              </a:rPr>
              <a:t>每當玩家贏了或是輸了的時候 就會强制開啓YouTube，</a:t>
            </a:r>
            <a:endParaRPr sz="1400">
              <a:solidFill>
                <a:srgbClr val="2E33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HK" sz="1400">
                <a:solidFill>
                  <a:srgbClr val="2E3338"/>
                </a:solidFill>
                <a:latin typeface="Arial"/>
                <a:ea typeface="Arial"/>
                <a:cs typeface="Arial"/>
                <a:sym typeface="Arial"/>
              </a:rPr>
              <a:t>讓玩家觀看一條8秒的Rick Roll 影片</a:t>
            </a:r>
            <a:endParaRPr sz="2300">
              <a:solidFill>
                <a:srgbClr val="2E3338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solidFill>
                <a:srgbClr val="2E3338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9750" y="239693"/>
            <a:ext cx="3840176" cy="137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2050" y="1774575"/>
            <a:ext cx="4135575" cy="118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6723" y="2874473"/>
            <a:ext cx="3025900" cy="190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50875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接下來我們將會展示我們的遊戲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50" y="902250"/>
            <a:ext cx="9144000" cy="39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8776" y="1349187"/>
            <a:ext cx="5521300" cy="310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遇到的困難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Char char="●"/>
            </a:pPr>
            <a:r>
              <a:rPr lang="zh-HK">
                <a:solidFill>
                  <a:srgbClr val="24292F"/>
                </a:solidFill>
              </a:rPr>
              <a:t>游戲框架難以製作</a:t>
            </a:r>
            <a:endParaRPr>
              <a:solidFill>
                <a:srgbClr val="24292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Char char="●"/>
            </a:pPr>
            <a:r>
              <a:rPr lang="zh-HK">
                <a:solidFill>
                  <a:srgbClr val="24292F"/>
                </a:solidFill>
              </a:rPr>
              <a:t>游戲内部程式碼過於複雜</a:t>
            </a:r>
            <a:endParaRPr>
              <a:solidFill>
                <a:srgbClr val="24292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Char char="●"/>
            </a:pPr>
            <a:r>
              <a:rPr lang="zh-HK">
                <a:solidFill>
                  <a:srgbClr val="24292F"/>
                </a:solidFill>
              </a:rPr>
              <a:t>寫完程式碼後不能正確運行</a:t>
            </a:r>
            <a:endParaRPr>
              <a:solidFill>
                <a:srgbClr val="24292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92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4292F"/>
              </a:solidFill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0142" y="1804850"/>
            <a:ext cx="5122157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/>
        </p:nvSpPr>
        <p:spPr>
          <a:xfrm>
            <a:off x="6178725" y="614275"/>
            <a:ext cx="245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latin typeface="Roboto"/>
                <a:ea typeface="Roboto"/>
                <a:cs typeface="Roboto"/>
                <a:sym typeface="Roboto"/>
              </a:rPr>
              <a:t>由於故障，方塊的顔色不能正確顯示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2" name="Google Shape;132;p19"/>
          <p:cNvCxnSpPr>
            <a:stCxn id="131" idx="2"/>
          </p:cNvCxnSpPr>
          <p:nvPr/>
        </p:nvCxnSpPr>
        <p:spPr>
          <a:xfrm flipH="1">
            <a:off x="7137675" y="1229875"/>
            <a:ext cx="267000" cy="12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遇到的困難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HK"/>
              <a:t>玩家可以不跟著規律走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HK"/>
              <a:t>到了終點無法開始新一輪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HK"/>
              <a:t>只會贏不會輸也不會掉血</a:t>
            </a:r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2750" y="2424524"/>
            <a:ext cx="4888027" cy="2449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20"/>
          <p:cNvCxnSpPr/>
          <p:nvPr/>
        </p:nvCxnSpPr>
        <p:spPr>
          <a:xfrm flipH="1">
            <a:off x="6407450" y="1612800"/>
            <a:ext cx="490500" cy="17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20"/>
          <p:cNvSpPr txBox="1"/>
          <p:nvPr/>
        </p:nvSpPr>
        <p:spPr>
          <a:xfrm>
            <a:off x="5840925" y="926250"/>
            <a:ext cx="223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latin typeface="Roboto"/>
                <a:ea typeface="Roboto"/>
                <a:cs typeface="Roboto"/>
                <a:sym typeface="Roboto"/>
              </a:rPr>
              <a:t>由於程式碼錯誤，玩家可以跳過游戲流程，直接選取較遠的玻璃方塊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總結</a:t>
            </a:r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HK"/>
              <a:t>我們在製作這個遊戲過程中，所學到的知識有助於我們未來在IT行業方面的發展。例如學會了如何用</a:t>
            </a:r>
            <a:r>
              <a:rPr lang="zh-HK"/>
              <a:t>JavaScript寫遊戲、畫畫工具去設計logo等。而我們發現JavaScript比Swift各個方面都方便，因為更容易投放到各個平台中。在這個過程中我們亦學會了團隊合作。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