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9" r:id="rId5"/>
    <p:sldId id="261" r:id="rId6"/>
    <p:sldId id="262" r:id="rId7"/>
    <p:sldId id="260" r:id="rId8"/>
    <p:sldId id="258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3474CB"/>
            </a:gs>
            <a:gs pos="0">
              <a:srgbClr val="03BEC1"/>
            </a:gs>
            <a:gs pos="100000">
              <a:srgbClr val="8E52DF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15" y="608400"/>
            <a:ext cx="10969200" cy="705600"/>
          </a:xfrm>
        </p:spPr>
        <p:txBody>
          <a:bodyPr>
            <a:noAutofit/>
          </a:bodyPr>
          <a:p>
            <a:pPr algn="ctr"/>
            <a:r>
              <a:rPr lang="de-DE" altLang="zh-CN" sz="4800" b="1">
                <a:gradFill>
                  <a:gsLst>
                    <a:gs pos="25000">
                      <a:srgbClr val="FFD83A"/>
                    </a:gs>
                    <a:gs pos="75000">
                      <a:srgbClr val="FFFD6D"/>
                    </a:gs>
                    <a:gs pos="0">
                      <a:srgbClr val="F8C334"/>
                    </a:gs>
                    <a:gs pos="100000">
                      <a:srgbClr val="FFFEB8"/>
                    </a:gs>
                  </a:gsLst>
                  <a:lin ang="18900000" scaled="1"/>
                </a:gradFill>
                <a:latin typeface="Calibri" panose="020F0502020204030204" charset="0"/>
                <a:sym typeface="+mn-ea"/>
              </a:rPr>
              <a:t>Helldive Waffenauswahl Hilfssystem</a:t>
            </a:r>
            <a:endParaRPr lang="de-DE" altLang="zh-CN" sz="4800" b="1">
              <a:gradFill>
                <a:gsLst>
                  <a:gs pos="25000">
                    <a:srgbClr val="FFD83A"/>
                  </a:gs>
                  <a:gs pos="75000">
                    <a:srgbClr val="FFFD6D"/>
                  </a:gs>
                  <a:gs pos="0">
                    <a:srgbClr val="F8C334"/>
                  </a:gs>
                  <a:gs pos="100000">
                    <a:srgbClr val="FFFEB8"/>
                  </a:gs>
                </a:gsLst>
                <a:lin ang="18900000" scaled="1"/>
              </a:gradFill>
              <a:latin typeface="Calibri" panose="020F0502020204030204" charset="0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6530" y="1642110"/>
            <a:ext cx="6333490" cy="3573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48685" y="5699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zh-CN">
                <a:latin typeface="Calibri" panose="020F0502020204030204" charset="0"/>
              </a:rPr>
              <a:t>von   Adam  und  Yue Wu</a:t>
            </a:r>
            <a:endParaRPr lang="de-DE" altLang="zh-CN">
              <a:latin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364915,4364884],&quot;65&quot;:[20205081]}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resource_record_key" val="{&quot;13&quot;:[4364915,4364884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吴晓天</cp:lastModifiedBy>
  <cp:revision>155</cp:revision>
  <dcterms:created xsi:type="dcterms:W3CDTF">2019-06-19T02:08:00Z</dcterms:created>
  <dcterms:modified xsi:type="dcterms:W3CDTF">2025-04-28T16:52:11Z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30B93A43E6534589A9FFA8F637F66347_11</vt:lpwstr>
  </property>
</Properties>
</file>