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6" r:id="rId4"/>
    <p:sldId id="267" r:id="rId5"/>
    <p:sldId id="268" r:id="rId6"/>
    <p:sldId id="269" r:id="rId7"/>
    <p:sldId id="271" r:id="rId8"/>
    <p:sldId id="270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5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3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1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7" name="图片 6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63"/>
          <a:stretch>
            <a:fillRect/>
          </a:stretch>
        </p:blipFill>
        <p:spPr>
          <a:xfrm>
            <a:off x="0" y="0"/>
            <a:ext cx="12192000" cy="6507161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3" name="图片 2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63"/>
          <a:stretch>
            <a:fillRect/>
          </a:stretch>
        </p:blipFill>
        <p:spPr>
          <a:xfrm>
            <a:off x="0" y="0"/>
            <a:ext cx="12192000" cy="6507161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 userDrawn="1">
            <p:ph type="ctrTitle"/>
            <p:custDataLst>
              <p:tags r:id="rId6"/>
            </p:custDataLst>
          </p:nvPr>
        </p:nvSpPr>
        <p:spPr>
          <a:xfrm>
            <a:off x="1398270" y="1473200"/>
            <a:ext cx="9395460" cy="2696845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100000"/>
              </a:lnSpc>
              <a:defRPr sz="60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120323" y="4779645"/>
            <a:ext cx="1951355" cy="490855"/>
          </a:xfrm>
          <a:custGeom>
            <a:avLst/>
            <a:gdLst>
              <a:gd name="connsiteX0" fmla="*/ 67964 w 1757680"/>
              <a:gd name="connsiteY0" fmla="*/ 0 h 490855"/>
              <a:gd name="connsiteX1" fmla="*/ 1585449 w 1757680"/>
              <a:gd name="connsiteY1" fmla="*/ 0 h 490855"/>
              <a:gd name="connsiteX2" fmla="*/ 1757680 w 1757680"/>
              <a:gd name="connsiteY2" fmla="*/ 172231 h 490855"/>
              <a:gd name="connsiteX3" fmla="*/ 1757680 w 1757680"/>
              <a:gd name="connsiteY3" fmla="*/ 422891 h 490855"/>
              <a:gd name="connsiteX4" fmla="*/ 1689716 w 1757680"/>
              <a:gd name="connsiteY4" fmla="*/ 490855 h 490855"/>
              <a:gd name="connsiteX5" fmla="*/ 172231 w 1757680"/>
              <a:gd name="connsiteY5" fmla="*/ 490855 h 490855"/>
              <a:gd name="connsiteX6" fmla="*/ 0 w 1757680"/>
              <a:gd name="connsiteY6" fmla="*/ 318624 h 490855"/>
              <a:gd name="connsiteX7" fmla="*/ 0 w 1757680"/>
              <a:gd name="connsiteY7" fmla="*/ 67964 h 4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7680" h="490855">
                <a:moveTo>
                  <a:pt x="67964" y="0"/>
                </a:moveTo>
                <a:lnTo>
                  <a:pt x="1585449" y="0"/>
                </a:lnTo>
                <a:lnTo>
                  <a:pt x="1757680" y="172231"/>
                </a:lnTo>
                <a:lnTo>
                  <a:pt x="1757680" y="422891"/>
                </a:lnTo>
                <a:lnTo>
                  <a:pt x="1689716" y="490855"/>
                </a:lnTo>
                <a:lnTo>
                  <a:pt x="172231" y="490855"/>
                </a:lnTo>
                <a:lnTo>
                  <a:pt x="0" y="318624"/>
                </a:lnTo>
                <a:lnTo>
                  <a:pt x="0" y="67964"/>
                </a:lnTo>
                <a:close/>
              </a:path>
            </a:pathLst>
          </a:custGeom>
          <a:solidFill>
            <a:srgbClr val="000203"/>
          </a:solidFill>
          <a:ln w="12700">
            <a:solidFill>
              <a:schemeClr val="accent1"/>
            </a:solidFill>
          </a:ln>
          <a:effectLst>
            <a:innerShdw blurRad="165100">
              <a:schemeClr val="accent1">
                <a:lumMod val="60000"/>
                <a:lumOff val="40000"/>
                <a:alpha val="60000"/>
              </a:schemeClr>
            </a:inn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4" name="图片 3" descr="图片包含 游戏机, 灯光, 星星&#10;&#10;AI 生成的内容可能不正确。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725025" cy="6858000"/>
          </a:xfrm>
          <a:prstGeom prst="rect">
            <a:avLst/>
          </a:prstGeom>
        </p:spPr>
      </p:pic>
      <p:pic>
        <p:nvPicPr>
          <p:cNvPr id="14" name="图片 13" descr="图片包含 游戏机, 灯光, 星星&#10;&#10;AI 生成的内容可能不正确。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7250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163638" y="689025"/>
            <a:ext cx="2880000" cy="1081088"/>
          </a:xfrm>
        </p:spPr>
        <p:txBody>
          <a:bodyPr wrap="square" anchor="b">
            <a:normAutofit/>
          </a:bodyPr>
          <a:lstStyle>
            <a:lvl1pPr>
              <a:defRPr sz="66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10"/>
            </p:custDataLst>
          </p:nvPr>
        </p:nvSpPr>
        <p:spPr>
          <a:xfrm>
            <a:off x="1733155" y="4566599"/>
            <a:ext cx="5911606" cy="1592178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1"/>
            </p:custDataLst>
          </p:nvPr>
        </p:nvSpPr>
        <p:spPr>
          <a:xfrm>
            <a:off x="7681253" y="6080264"/>
            <a:ext cx="1678552" cy="86135"/>
          </a:xfrm>
          <a:custGeom>
            <a:avLst/>
            <a:gdLst>
              <a:gd name="connsiteX0" fmla="*/ 1529768 w 1678552"/>
              <a:gd name="connsiteY0" fmla="*/ 0 h 86135"/>
              <a:gd name="connsiteX1" fmla="*/ 1678552 w 1678552"/>
              <a:gd name="connsiteY1" fmla="*/ 0 h 86135"/>
              <a:gd name="connsiteX2" fmla="*/ 1599829 w 1678552"/>
              <a:gd name="connsiteY2" fmla="*/ 86135 h 86135"/>
              <a:gd name="connsiteX3" fmla="*/ 1451045 w 1678552"/>
              <a:gd name="connsiteY3" fmla="*/ 86135 h 86135"/>
              <a:gd name="connsiteX4" fmla="*/ 1287928 w 1678552"/>
              <a:gd name="connsiteY4" fmla="*/ 0 h 86135"/>
              <a:gd name="connsiteX5" fmla="*/ 1436712 w 1678552"/>
              <a:gd name="connsiteY5" fmla="*/ 0 h 86135"/>
              <a:gd name="connsiteX6" fmla="*/ 1357989 w 1678552"/>
              <a:gd name="connsiteY6" fmla="*/ 86135 h 86135"/>
              <a:gd name="connsiteX7" fmla="*/ 1209205 w 1678552"/>
              <a:gd name="connsiteY7" fmla="*/ 86135 h 86135"/>
              <a:gd name="connsiteX8" fmla="*/ 1046087 w 1678552"/>
              <a:gd name="connsiteY8" fmla="*/ 0 h 86135"/>
              <a:gd name="connsiteX9" fmla="*/ 1194871 w 1678552"/>
              <a:gd name="connsiteY9" fmla="*/ 0 h 86135"/>
              <a:gd name="connsiteX10" fmla="*/ 1116148 w 1678552"/>
              <a:gd name="connsiteY10" fmla="*/ 86135 h 86135"/>
              <a:gd name="connsiteX11" fmla="*/ 967364 w 1678552"/>
              <a:gd name="connsiteY11" fmla="*/ 86135 h 86135"/>
              <a:gd name="connsiteX12" fmla="*/ 804246 w 1678552"/>
              <a:gd name="connsiteY12" fmla="*/ 0 h 86135"/>
              <a:gd name="connsiteX13" fmla="*/ 953030 w 1678552"/>
              <a:gd name="connsiteY13" fmla="*/ 0 h 86135"/>
              <a:gd name="connsiteX14" fmla="*/ 874307 w 1678552"/>
              <a:gd name="connsiteY14" fmla="*/ 86135 h 86135"/>
              <a:gd name="connsiteX15" fmla="*/ 725523 w 1678552"/>
              <a:gd name="connsiteY15" fmla="*/ 86135 h 86135"/>
              <a:gd name="connsiteX16" fmla="*/ 562405 w 1678552"/>
              <a:gd name="connsiteY16" fmla="*/ 0 h 86135"/>
              <a:gd name="connsiteX17" fmla="*/ 711189 w 1678552"/>
              <a:gd name="connsiteY17" fmla="*/ 0 h 86135"/>
              <a:gd name="connsiteX18" fmla="*/ 632466 w 1678552"/>
              <a:gd name="connsiteY18" fmla="*/ 86135 h 86135"/>
              <a:gd name="connsiteX19" fmla="*/ 483682 w 1678552"/>
              <a:gd name="connsiteY19" fmla="*/ 86135 h 86135"/>
              <a:gd name="connsiteX20" fmla="*/ 320564 w 1678552"/>
              <a:gd name="connsiteY20" fmla="*/ 0 h 86135"/>
              <a:gd name="connsiteX21" fmla="*/ 469348 w 1678552"/>
              <a:gd name="connsiteY21" fmla="*/ 0 h 86135"/>
              <a:gd name="connsiteX22" fmla="*/ 390625 w 1678552"/>
              <a:gd name="connsiteY22" fmla="*/ 86135 h 86135"/>
              <a:gd name="connsiteX23" fmla="*/ 241841 w 1678552"/>
              <a:gd name="connsiteY23" fmla="*/ 86135 h 86135"/>
              <a:gd name="connsiteX24" fmla="*/ 78723 w 1678552"/>
              <a:gd name="connsiteY24" fmla="*/ 0 h 86135"/>
              <a:gd name="connsiteX25" fmla="*/ 227507 w 1678552"/>
              <a:gd name="connsiteY25" fmla="*/ 0 h 86135"/>
              <a:gd name="connsiteX26" fmla="*/ 148784 w 1678552"/>
              <a:gd name="connsiteY26" fmla="*/ 86135 h 86135"/>
              <a:gd name="connsiteX27" fmla="*/ 0 w 1678552"/>
              <a:gd name="connsiteY27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78552" h="86135">
                <a:moveTo>
                  <a:pt x="1529768" y="0"/>
                </a:moveTo>
                <a:lnTo>
                  <a:pt x="1678552" y="0"/>
                </a:lnTo>
                <a:lnTo>
                  <a:pt x="1599829" y="86135"/>
                </a:lnTo>
                <a:lnTo>
                  <a:pt x="1451045" y="86135"/>
                </a:lnTo>
                <a:close/>
                <a:moveTo>
                  <a:pt x="1287928" y="0"/>
                </a:moveTo>
                <a:lnTo>
                  <a:pt x="1436712" y="0"/>
                </a:lnTo>
                <a:lnTo>
                  <a:pt x="1357989" y="86135"/>
                </a:lnTo>
                <a:lnTo>
                  <a:pt x="1209205" y="86135"/>
                </a:lnTo>
                <a:close/>
                <a:moveTo>
                  <a:pt x="1046087" y="0"/>
                </a:moveTo>
                <a:lnTo>
                  <a:pt x="1194871" y="0"/>
                </a:lnTo>
                <a:lnTo>
                  <a:pt x="1116148" y="86135"/>
                </a:lnTo>
                <a:lnTo>
                  <a:pt x="967364" y="86135"/>
                </a:lnTo>
                <a:close/>
                <a:moveTo>
                  <a:pt x="804246" y="0"/>
                </a:moveTo>
                <a:lnTo>
                  <a:pt x="953030" y="0"/>
                </a:lnTo>
                <a:lnTo>
                  <a:pt x="874307" y="86135"/>
                </a:lnTo>
                <a:lnTo>
                  <a:pt x="725523" y="86135"/>
                </a:lnTo>
                <a:close/>
                <a:moveTo>
                  <a:pt x="562405" y="0"/>
                </a:moveTo>
                <a:lnTo>
                  <a:pt x="711189" y="0"/>
                </a:lnTo>
                <a:lnTo>
                  <a:pt x="632466" y="86135"/>
                </a:lnTo>
                <a:lnTo>
                  <a:pt x="483682" y="86135"/>
                </a:lnTo>
                <a:close/>
                <a:moveTo>
                  <a:pt x="320564" y="0"/>
                </a:moveTo>
                <a:lnTo>
                  <a:pt x="469348" y="0"/>
                </a:lnTo>
                <a:lnTo>
                  <a:pt x="390625" y="86135"/>
                </a:lnTo>
                <a:lnTo>
                  <a:pt x="241841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2"/>
            </p:custDataLst>
          </p:nvPr>
        </p:nvSpPr>
        <p:spPr>
          <a:xfrm>
            <a:off x="536555" y="2502972"/>
            <a:ext cx="11191916" cy="3555117"/>
          </a:xfrm>
          <a:custGeom>
            <a:avLst/>
            <a:gdLst>
              <a:gd name="connsiteX0" fmla="*/ 192500 w 11191916"/>
              <a:gd name="connsiteY0" fmla="*/ 0 h 3555117"/>
              <a:gd name="connsiteX1" fmla="*/ 8371971 w 11191916"/>
              <a:gd name="connsiteY1" fmla="*/ 0 h 3555117"/>
              <a:gd name="connsiteX2" fmla="*/ 8373763 w 11191916"/>
              <a:gd name="connsiteY2" fmla="*/ 1792 h 3555117"/>
              <a:gd name="connsiteX3" fmla="*/ 10331655 w 11191916"/>
              <a:gd name="connsiteY3" fmla="*/ 1792 h 3555117"/>
              <a:gd name="connsiteX4" fmla="*/ 10496247 w 11191916"/>
              <a:gd name="connsiteY4" fmla="*/ 166384 h 3555117"/>
              <a:gd name="connsiteX5" fmla="*/ 10821367 w 11191916"/>
              <a:gd name="connsiteY5" fmla="*/ 166384 h 3555117"/>
              <a:gd name="connsiteX6" fmla="*/ 11191916 w 11191916"/>
              <a:gd name="connsiteY6" fmla="*/ 536933 h 3555117"/>
              <a:gd name="connsiteX7" fmla="*/ 11191916 w 11191916"/>
              <a:gd name="connsiteY7" fmla="*/ 1359091 h 3555117"/>
              <a:gd name="connsiteX8" fmla="*/ 11191916 w 11191916"/>
              <a:gd name="connsiteY8" fmla="*/ 1545577 h 3555117"/>
              <a:gd name="connsiteX9" fmla="*/ 11191916 w 11191916"/>
              <a:gd name="connsiteY9" fmla="*/ 1603733 h 3555117"/>
              <a:gd name="connsiteX10" fmla="*/ 11191916 w 11191916"/>
              <a:gd name="connsiteY10" fmla="*/ 2367735 h 3555117"/>
              <a:gd name="connsiteX11" fmla="*/ 11191916 w 11191916"/>
              <a:gd name="connsiteY11" fmla="*/ 2425891 h 3555117"/>
              <a:gd name="connsiteX12" fmla="*/ 11191916 w 11191916"/>
              <a:gd name="connsiteY12" fmla="*/ 2612377 h 3555117"/>
              <a:gd name="connsiteX13" fmla="*/ 11191916 w 11191916"/>
              <a:gd name="connsiteY13" fmla="*/ 3434535 h 3555117"/>
              <a:gd name="connsiteX14" fmla="*/ 11071334 w 11191916"/>
              <a:gd name="connsiteY14" fmla="*/ 3555117 h 3555117"/>
              <a:gd name="connsiteX15" fmla="*/ 5947729 w 11191916"/>
              <a:gd name="connsiteY15" fmla="*/ 3555117 h 3555117"/>
              <a:gd name="connsiteX16" fmla="*/ 5945937 w 11191916"/>
              <a:gd name="connsiteY16" fmla="*/ 3553325 h 3555117"/>
              <a:gd name="connsiteX17" fmla="*/ 3988045 w 11191916"/>
              <a:gd name="connsiteY17" fmla="*/ 3553325 h 3555117"/>
              <a:gd name="connsiteX18" fmla="*/ 3897596 w 11191916"/>
              <a:gd name="connsiteY18" fmla="*/ 3462876 h 3555117"/>
              <a:gd name="connsiteX19" fmla="*/ 2551241 w 11191916"/>
              <a:gd name="connsiteY19" fmla="*/ 3462876 h 3555117"/>
              <a:gd name="connsiteX20" fmla="*/ 2549449 w 11191916"/>
              <a:gd name="connsiteY20" fmla="*/ 3461084 h 3555117"/>
              <a:gd name="connsiteX21" fmla="*/ 591556 w 11191916"/>
              <a:gd name="connsiteY21" fmla="*/ 3461084 h 3555117"/>
              <a:gd name="connsiteX22" fmla="*/ 0 w 11191916"/>
              <a:gd name="connsiteY22" fmla="*/ 2869528 h 3555117"/>
              <a:gd name="connsiteX23" fmla="*/ 0 w 11191916"/>
              <a:gd name="connsiteY23" fmla="*/ 1259300 h 3555117"/>
              <a:gd name="connsiteX24" fmla="*/ 0 w 11191916"/>
              <a:gd name="connsiteY24" fmla="*/ 1259300 h 3555117"/>
              <a:gd name="connsiteX25" fmla="*/ 0 w 11191916"/>
              <a:gd name="connsiteY25" fmla="*/ 192500 h 355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91916" h="3555117">
                <a:moveTo>
                  <a:pt x="192500" y="0"/>
                </a:moveTo>
                <a:lnTo>
                  <a:pt x="8371971" y="0"/>
                </a:lnTo>
                <a:lnTo>
                  <a:pt x="8373763" y="1792"/>
                </a:lnTo>
                <a:lnTo>
                  <a:pt x="10331655" y="1792"/>
                </a:lnTo>
                <a:lnTo>
                  <a:pt x="10496247" y="166384"/>
                </a:lnTo>
                <a:lnTo>
                  <a:pt x="10821367" y="166384"/>
                </a:lnTo>
                <a:lnTo>
                  <a:pt x="11191916" y="536933"/>
                </a:lnTo>
                <a:lnTo>
                  <a:pt x="11191916" y="1359091"/>
                </a:lnTo>
                <a:lnTo>
                  <a:pt x="11191916" y="1545577"/>
                </a:lnTo>
                <a:lnTo>
                  <a:pt x="11191916" y="1603733"/>
                </a:lnTo>
                <a:lnTo>
                  <a:pt x="11191916" y="2367735"/>
                </a:lnTo>
                <a:lnTo>
                  <a:pt x="11191916" y="2425891"/>
                </a:lnTo>
                <a:lnTo>
                  <a:pt x="11191916" y="2612377"/>
                </a:lnTo>
                <a:lnTo>
                  <a:pt x="11191916" y="3434535"/>
                </a:lnTo>
                <a:lnTo>
                  <a:pt x="11071334" y="3555117"/>
                </a:lnTo>
                <a:lnTo>
                  <a:pt x="5947729" y="3555117"/>
                </a:lnTo>
                <a:lnTo>
                  <a:pt x="5945937" y="3553325"/>
                </a:lnTo>
                <a:lnTo>
                  <a:pt x="3988045" y="3553325"/>
                </a:lnTo>
                <a:lnTo>
                  <a:pt x="3897596" y="3462876"/>
                </a:lnTo>
                <a:lnTo>
                  <a:pt x="2551241" y="3462876"/>
                </a:lnTo>
                <a:lnTo>
                  <a:pt x="2549449" y="3461084"/>
                </a:lnTo>
                <a:lnTo>
                  <a:pt x="591556" y="3461084"/>
                </a:lnTo>
                <a:lnTo>
                  <a:pt x="0" y="2869528"/>
                </a:lnTo>
                <a:lnTo>
                  <a:pt x="0" y="1259300"/>
                </a:lnTo>
                <a:lnTo>
                  <a:pt x="0" y="1259300"/>
                </a:lnTo>
                <a:lnTo>
                  <a:pt x="0" y="192500"/>
                </a:lnTo>
                <a:close/>
              </a:path>
            </a:pathLst>
          </a:custGeom>
          <a:solidFill>
            <a:srgbClr val="000203"/>
          </a:solidFill>
          <a:ln>
            <a:solidFill>
              <a:schemeClr val="accent1"/>
            </a:solidFill>
            <a:prstDash val="solid"/>
          </a:ln>
          <a:effectLst>
            <a:innerShdw blurRad="571500">
              <a:schemeClr val="accent1"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cxnSp>
        <p:nvCxnSpPr>
          <p:cNvPr id="29" name="直接连接符 28"/>
          <p:cNvCxnSpPr>
            <a:stCxn id="28" idx="25"/>
            <a:endCxn id="28" idx="4"/>
          </p:cNvCxnSpPr>
          <p:nvPr>
            <p:custDataLst>
              <p:tags r:id="rId13"/>
            </p:custDataLst>
          </p:nvPr>
        </p:nvCxnSpPr>
        <p:spPr>
          <a:xfrm flipV="1">
            <a:off x="536555" y="2669356"/>
            <a:ext cx="10496247" cy="261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: 形状 53"/>
          <p:cNvSpPr/>
          <p:nvPr>
            <p:custDataLst>
              <p:tags r:id="rId14"/>
            </p:custDataLst>
          </p:nvPr>
        </p:nvSpPr>
        <p:spPr>
          <a:xfrm>
            <a:off x="690426" y="2559452"/>
            <a:ext cx="1959323" cy="86135"/>
          </a:xfrm>
          <a:custGeom>
            <a:avLst/>
            <a:gdLst>
              <a:gd name="connsiteX0" fmla="*/ 1810539 w 1959323"/>
              <a:gd name="connsiteY0" fmla="*/ 0 h 86135"/>
              <a:gd name="connsiteX1" fmla="*/ 1959323 w 1959323"/>
              <a:gd name="connsiteY1" fmla="*/ 0 h 86135"/>
              <a:gd name="connsiteX2" fmla="*/ 1880600 w 1959323"/>
              <a:gd name="connsiteY2" fmla="*/ 86135 h 86135"/>
              <a:gd name="connsiteX3" fmla="*/ 1731816 w 1959323"/>
              <a:gd name="connsiteY3" fmla="*/ 86135 h 86135"/>
              <a:gd name="connsiteX4" fmla="*/ 1563135 w 1959323"/>
              <a:gd name="connsiteY4" fmla="*/ 0 h 86135"/>
              <a:gd name="connsiteX5" fmla="*/ 1711919 w 1959323"/>
              <a:gd name="connsiteY5" fmla="*/ 0 h 86135"/>
              <a:gd name="connsiteX6" fmla="*/ 1633196 w 1959323"/>
              <a:gd name="connsiteY6" fmla="*/ 86135 h 86135"/>
              <a:gd name="connsiteX7" fmla="*/ 1484412 w 1959323"/>
              <a:gd name="connsiteY7" fmla="*/ 86135 h 86135"/>
              <a:gd name="connsiteX8" fmla="*/ 1315733 w 1959323"/>
              <a:gd name="connsiteY8" fmla="*/ 0 h 86135"/>
              <a:gd name="connsiteX9" fmla="*/ 1464517 w 1959323"/>
              <a:gd name="connsiteY9" fmla="*/ 0 h 86135"/>
              <a:gd name="connsiteX10" fmla="*/ 1385794 w 1959323"/>
              <a:gd name="connsiteY10" fmla="*/ 86135 h 86135"/>
              <a:gd name="connsiteX11" fmla="*/ 1237010 w 1959323"/>
              <a:gd name="connsiteY11" fmla="*/ 86135 h 86135"/>
              <a:gd name="connsiteX12" fmla="*/ 1068331 w 1959323"/>
              <a:gd name="connsiteY12" fmla="*/ 0 h 86135"/>
              <a:gd name="connsiteX13" fmla="*/ 1217115 w 1959323"/>
              <a:gd name="connsiteY13" fmla="*/ 0 h 86135"/>
              <a:gd name="connsiteX14" fmla="*/ 1138392 w 1959323"/>
              <a:gd name="connsiteY14" fmla="*/ 86135 h 86135"/>
              <a:gd name="connsiteX15" fmla="*/ 989608 w 1959323"/>
              <a:gd name="connsiteY15" fmla="*/ 86135 h 86135"/>
              <a:gd name="connsiteX16" fmla="*/ 820929 w 1959323"/>
              <a:gd name="connsiteY16" fmla="*/ 0 h 86135"/>
              <a:gd name="connsiteX17" fmla="*/ 969713 w 1959323"/>
              <a:gd name="connsiteY17" fmla="*/ 0 h 86135"/>
              <a:gd name="connsiteX18" fmla="*/ 890990 w 1959323"/>
              <a:gd name="connsiteY18" fmla="*/ 86135 h 86135"/>
              <a:gd name="connsiteX19" fmla="*/ 742206 w 1959323"/>
              <a:gd name="connsiteY19" fmla="*/ 86135 h 86135"/>
              <a:gd name="connsiteX20" fmla="*/ 573527 w 1959323"/>
              <a:gd name="connsiteY20" fmla="*/ 0 h 86135"/>
              <a:gd name="connsiteX21" fmla="*/ 722311 w 1959323"/>
              <a:gd name="connsiteY21" fmla="*/ 0 h 86135"/>
              <a:gd name="connsiteX22" fmla="*/ 643588 w 1959323"/>
              <a:gd name="connsiteY22" fmla="*/ 86135 h 86135"/>
              <a:gd name="connsiteX23" fmla="*/ 494804 w 1959323"/>
              <a:gd name="connsiteY23" fmla="*/ 86135 h 86135"/>
              <a:gd name="connsiteX24" fmla="*/ 326125 w 1959323"/>
              <a:gd name="connsiteY24" fmla="*/ 0 h 86135"/>
              <a:gd name="connsiteX25" fmla="*/ 474909 w 1959323"/>
              <a:gd name="connsiteY25" fmla="*/ 0 h 86135"/>
              <a:gd name="connsiteX26" fmla="*/ 396186 w 1959323"/>
              <a:gd name="connsiteY26" fmla="*/ 86135 h 86135"/>
              <a:gd name="connsiteX27" fmla="*/ 247402 w 1959323"/>
              <a:gd name="connsiteY27" fmla="*/ 86135 h 86135"/>
              <a:gd name="connsiteX28" fmla="*/ 78723 w 1959323"/>
              <a:gd name="connsiteY28" fmla="*/ 0 h 86135"/>
              <a:gd name="connsiteX29" fmla="*/ 227507 w 1959323"/>
              <a:gd name="connsiteY29" fmla="*/ 0 h 86135"/>
              <a:gd name="connsiteX30" fmla="*/ 148784 w 1959323"/>
              <a:gd name="connsiteY30" fmla="*/ 86135 h 86135"/>
              <a:gd name="connsiteX31" fmla="*/ 0 w 1959323"/>
              <a:gd name="connsiteY31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59323" h="86135">
                <a:moveTo>
                  <a:pt x="1810539" y="0"/>
                </a:moveTo>
                <a:lnTo>
                  <a:pt x="1959323" y="0"/>
                </a:lnTo>
                <a:lnTo>
                  <a:pt x="1880600" y="86135"/>
                </a:lnTo>
                <a:lnTo>
                  <a:pt x="1731816" y="86135"/>
                </a:lnTo>
                <a:close/>
                <a:moveTo>
                  <a:pt x="1563135" y="0"/>
                </a:moveTo>
                <a:lnTo>
                  <a:pt x="1711919" y="0"/>
                </a:lnTo>
                <a:lnTo>
                  <a:pt x="1633196" y="86135"/>
                </a:lnTo>
                <a:lnTo>
                  <a:pt x="1484412" y="86135"/>
                </a:lnTo>
                <a:close/>
                <a:moveTo>
                  <a:pt x="1315733" y="0"/>
                </a:moveTo>
                <a:lnTo>
                  <a:pt x="1464517" y="0"/>
                </a:lnTo>
                <a:lnTo>
                  <a:pt x="1385794" y="86135"/>
                </a:lnTo>
                <a:lnTo>
                  <a:pt x="1237010" y="86135"/>
                </a:lnTo>
                <a:close/>
                <a:moveTo>
                  <a:pt x="1068331" y="0"/>
                </a:moveTo>
                <a:lnTo>
                  <a:pt x="1217115" y="0"/>
                </a:lnTo>
                <a:lnTo>
                  <a:pt x="1138392" y="86135"/>
                </a:lnTo>
                <a:lnTo>
                  <a:pt x="989608" y="86135"/>
                </a:lnTo>
                <a:close/>
                <a:moveTo>
                  <a:pt x="820929" y="0"/>
                </a:moveTo>
                <a:lnTo>
                  <a:pt x="969713" y="0"/>
                </a:lnTo>
                <a:lnTo>
                  <a:pt x="890990" y="86135"/>
                </a:lnTo>
                <a:lnTo>
                  <a:pt x="742206" y="86135"/>
                </a:lnTo>
                <a:close/>
                <a:moveTo>
                  <a:pt x="573527" y="0"/>
                </a:moveTo>
                <a:lnTo>
                  <a:pt x="722311" y="0"/>
                </a:lnTo>
                <a:lnTo>
                  <a:pt x="643588" y="86135"/>
                </a:lnTo>
                <a:lnTo>
                  <a:pt x="494804" y="86135"/>
                </a:lnTo>
                <a:close/>
                <a:moveTo>
                  <a:pt x="326125" y="0"/>
                </a:moveTo>
                <a:lnTo>
                  <a:pt x="474909" y="0"/>
                </a:lnTo>
                <a:lnTo>
                  <a:pt x="396186" y="86135"/>
                </a:lnTo>
                <a:lnTo>
                  <a:pt x="247402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5"/>
            </p:custDataLst>
          </p:nvPr>
        </p:nvSpPr>
        <p:spPr>
          <a:xfrm rot="18872075">
            <a:off x="11576825" y="2590007"/>
            <a:ext cx="25200" cy="420898"/>
          </a:xfrm>
          <a:custGeom>
            <a:avLst/>
            <a:gdLst>
              <a:gd name="connsiteX0" fmla="*/ 0 w 25200"/>
              <a:gd name="connsiteY0" fmla="*/ 0 h 420898"/>
              <a:gd name="connsiteX1" fmla="*/ 25200 w 25200"/>
              <a:gd name="connsiteY1" fmla="*/ 25614 h 420898"/>
              <a:gd name="connsiteX2" fmla="*/ 25200 w 25200"/>
              <a:gd name="connsiteY2" fmla="*/ 396103 h 420898"/>
              <a:gd name="connsiteX3" fmla="*/ 0 w 25200"/>
              <a:gd name="connsiteY3" fmla="*/ 420898 h 42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420898">
                <a:moveTo>
                  <a:pt x="0" y="0"/>
                </a:moveTo>
                <a:lnTo>
                  <a:pt x="25200" y="25614"/>
                </a:lnTo>
                <a:lnTo>
                  <a:pt x="25200" y="396103"/>
                </a:lnTo>
                <a:lnTo>
                  <a:pt x="0" y="420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>
            <p:custDataLst>
              <p:tags r:id="rId16"/>
            </p:custDataLst>
          </p:nvPr>
        </p:nvSpPr>
        <p:spPr>
          <a:xfrm rot="18872075">
            <a:off x="11630473" y="2612484"/>
            <a:ext cx="25200" cy="270374"/>
          </a:xfrm>
          <a:custGeom>
            <a:avLst/>
            <a:gdLst>
              <a:gd name="connsiteX0" fmla="*/ 0 w 25200"/>
              <a:gd name="connsiteY0" fmla="*/ 0 h 270374"/>
              <a:gd name="connsiteX1" fmla="*/ 25200 w 25200"/>
              <a:gd name="connsiteY1" fmla="*/ 25613 h 270374"/>
              <a:gd name="connsiteX2" fmla="*/ 25200 w 25200"/>
              <a:gd name="connsiteY2" fmla="*/ 245580 h 270374"/>
              <a:gd name="connsiteX3" fmla="*/ 0 w 25200"/>
              <a:gd name="connsiteY3" fmla="*/ 270374 h 27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270374">
                <a:moveTo>
                  <a:pt x="0" y="0"/>
                </a:moveTo>
                <a:lnTo>
                  <a:pt x="25200" y="25613"/>
                </a:lnTo>
                <a:lnTo>
                  <a:pt x="25200" y="245580"/>
                </a:lnTo>
                <a:lnTo>
                  <a:pt x="0" y="270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1" name="任意多边形: 形状 50"/>
          <p:cNvSpPr/>
          <p:nvPr>
            <p:custDataLst>
              <p:tags r:id="rId17"/>
            </p:custDataLst>
          </p:nvPr>
        </p:nvSpPr>
        <p:spPr>
          <a:xfrm rot="18872075">
            <a:off x="659200" y="5566928"/>
            <a:ext cx="39600" cy="503737"/>
          </a:xfrm>
          <a:custGeom>
            <a:avLst/>
            <a:gdLst>
              <a:gd name="connsiteX0" fmla="*/ 39600 w 39600"/>
              <a:gd name="connsiteY0" fmla="*/ 0 h 503737"/>
              <a:gd name="connsiteX1" fmla="*/ 39600 w 39600"/>
              <a:gd name="connsiteY1" fmla="*/ 503737 h 503737"/>
              <a:gd name="connsiteX2" fmla="*/ 0 w 39600"/>
              <a:gd name="connsiteY2" fmla="*/ 463488 h 503737"/>
              <a:gd name="connsiteX3" fmla="*/ 0 w 39600"/>
              <a:gd name="connsiteY3" fmla="*/ 38962 h 50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503737">
                <a:moveTo>
                  <a:pt x="39600" y="0"/>
                </a:moveTo>
                <a:lnTo>
                  <a:pt x="39600" y="503737"/>
                </a:lnTo>
                <a:lnTo>
                  <a:pt x="0" y="463488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2" name="任意多边形: 形状 51"/>
          <p:cNvSpPr/>
          <p:nvPr>
            <p:custDataLst>
              <p:tags r:id="rId18"/>
            </p:custDataLst>
          </p:nvPr>
        </p:nvSpPr>
        <p:spPr>
          <a:xfrm rot="18872075">
            <a:off x="736441" y="5374389"/>
            <a:ext cx="39600" cy="731114"/>
          </a:xfrm>
          <a:custGeom>
            <a:avLst/>
            <a:gdLst>
              <a:gd name="connsiteX0" fmla="*/ 39600 w 39600"/>
              <a:gd name="connsiteY0" fmla="*/ 0 h 731114"/>
              <a:gd name="connsiteX1" fmla="*/ 39600 w 39600"/>
              <a:gd name="connsiteY1" fmla="*/ 731114 h 731114"/>
              <a:gd name="connsiteX2" fmla="*/ 0 w 39600"/>
              <a:gd name="connsiteY2" fmla="*/ 690866 h 731114"/>
              <a:gd name="connsiteX3" fmla="*/ 0 w 39600"/>
              <a:gd name="connsiteY3" fmla="*/ 38962 h 73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731114">
                <a:moveTo>
                  <a:pt x="39600" y="0"/>
                </a:moveTo>
                <a:lnTo>
                  <a:pt x="39600" y="731114"/>
                </a:lnTo>
                <a:lnTo>
                  <a:pt x="0" y="690866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10" name="图片 9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57"/>
          <a:stretch>
            <a:fillRect/>
          </a:stretch>
        </p:blipFill>
        <p:spPr>
          <a:xfrm flipV="1">
            <a:off x="0" y="0"/>
            <a:ext cx="12103100" cy="5559550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9" name="图片 8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57"/>
          <a:stretch>
            <a:fillRect/>
          </a:stretch>
        </p:blipFill>
        <p:spPr>
          <a:xfrm flipV="1">
            <a:off x="0" y="0"/>
            <a:ext cx="12103100" cy="5559550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9"/>
            </p:custDataLst>
          </p:nvPr>
        </p:nvSpPr>
        <p:spPr>
          <a:xfrm>
            <a:off x="4452764" y="3806714"/>
            <a:ext cx="3359497" cy="904816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0"/>
            </p:custDataLst>
          </p:nvPr>
        </p:nvSpPr>
        <p:spPr>
          <a:xfrm>
            <a:off x="6552729" y="2971067"/>
            <a:ext cx="3677743" cy="990530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>
            <a:off x="4992016" y="2959697"/>
            <a:ext cx="1565261" cy="86135"/>
          </a:xfrm>
          <a:custGeom>
            <a:avLst/>
            <a:gdLst>
              <a:gd name="connsiteX0" fmla="*/ 1416477 w 1565261"/>
              <a:gd name="connsiteY0" fmla="*/ 0 h 86135"/>
              <a:gd name="connsiteX1" fmla="*/ 1565261 w 1565261"/>
              <a:gd name="connsiteY1" fmla="*/ 0 h 86135"/>
              <a:gd name="connsiteX2" fmla="*/ 1486538 w 1565261"/>
              <a:gd name="connsiteY2" fmla="*/ 86135 h 86135"/>
              <a:gd name="connsiteX3" fmla="*/ 1337754 w 1565261"/>
              <a:gd name="connsiteY3" fmla="*/ 86135 h 86135"/>
              <a:gd name="connsiteX4" fmla="*/ 1193518 w 1565261"/>
              <a:gd name="connsiteY4" fmla="*/ 0 h 86135"/>
              <a:gd name="connsiteX5" fmla="*/ 1342302 w 1565261"/>
              <a:gd name="connsiteY5" fmla="*/ 0 h 86135"/>
              <a:gd name="connsiteX6" fmla="*/ 1263579 w 1565261"/>
              <a:gd name="connsiteY6" fmla="*/ 86135 h 86135"/>
              <a:gd name="connsiteX7" fmla="*/ 1114795 w 1565261"/>
              <a:gd name="connsiteY7" fmla="*/ 86135 h 86135"/>
              <a:gd name="connsiteX8" fmla="*/ 970559 w 1565261"/>
              <a:gd name="connsiteY8" fmla="*/ 0 h 86135"/>
              <a:gd name="connsiteX9" fmla="*/ 1119343 w 1565261"/>
              <a:gd name="connsiteY9" fmla="*/ 0 h 86135"/>
              <a:gd name="connsiteX10" fmla="*/ 1040620 w 1565261"/>
              <a:gd name="connsiteY10" fmla="*/ 86135 h 86135"/>
              <a:gd name="connsiteX11" fmla="*/ 891836 w 1565261"/>
              <a:gd name="connsiteY11" fmla="*/ 86135 h 86135"/>
              <a:gd name="connsiteX12" fmla="*/ 747600 w 1565261"/>
              <a:gd name="connsiteY12" fmla="*/ 0 h 86135"/>
              <a:gd name="connsiteX13" fmla="*/ 896384 w 1565261"/>
              <a:gd name="connsiteY13" fmla="*/ 0 h 86135"/>
              <a:gd name="connsiteX14" fmla="*/ 817661 w 1565261"/>
              <a:gd name="connsiteY14" fmla="*/ 86135 h 86135"/>
              <a:gd name="connsiteX15" fmla="*/ 668877 w 1565261"/>
              <a:gd name="connsiteY15" fmla="*/ 86135 h 86135"/>
              <a:gd name="connsiteX16" fmla="*/ 524641 w 1565261"/>
              <a:gd name="connsiteY16" fmla="*/ 0 h 86135"/>
              <a:gd name="connsiteX17" fmla="*/ 673425 w 1565261"/>
              <a:gd name="connsiteY17" fmla="*/ 0 h 86135"/>
              <a:gd name="connsiteX18" fmla="*/ 594702 w 1565261"/>
              <a:gd name="connsiteY18" fmla="*/ 86135 h 86135"/>
              <a:gd name="connsiteX19" fmla="*/ 445918 w 1565261"/>
              <a:gd name="connsiteY19" fmla="*/ 86135 h 86135"/>
              <a:gd name="connsiteX20" fmla="*/ 301682 w 1565261"/>
              <a:gd name="connsiteY20" fmla="*/ 0 h 86135"/>
              <a:gd name="connsiteX21" fmla="*/ 450466 w 1565261"/>
              <a:gd name="connsiteY21" fmla="*/ 0 h 86135"/>
              <a:gd name="connsiteX22" fmla="*/ 371743 w 1565261"/>
              <a:gd name="connsiteY22" fmla="*/ 86135 h 86135"/>
              <a:gd name="connsiteX23" fmla="*/ 222959 w 1565261"/>
              <a:gd name="connsiteY23" fmla="*/ 86135 h 86135"/>
              <a:gd name="connsiteX24" fmla="*/ 78723 w 1565261"/>
              <a:gd name="connsiteY24" fmla="*/ 0 h 86135"/>
              <a:gd name="connsiteX25" fmla="*/ 227507 w 1565261"/>
              <a:gd name="connsiteY25" fmla="*/ 0 h 86135"/>
              <a:gd name="connsiteX26" fmla="*/ 148784 w 1565261"/>
              <a:gd name="connsiteY26" fmla="*/ 86135 h 86135"/>
              <a:gd name="connsiteX27" fmla="*/ 0 w 1565261"/>
              <a:gd name="connsiteY27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65261" h="86135">
                <a:moveTo>
                  <a:pt x="1416477" y="0"/>
                </a:moveTo>
                <a:lnTo>
                  <a:pt x="1565261" y="0"/>
                </a:lnTo>
                <a:lnTo>
                  <a:pt x="1486538" y="86135"/>
                </a:lnTo>
                <a:lnTo>
                  <a:pt x="1337754" y="86135"/>
                </a:lnTo>
                <a:close/>
                <a:moveTo>
                  <a:pt x="1193518" y="0"/>
                </a:moveTo>
                <a:lnTo>
                  <a:pt x="1342302" y="0"/>
                </a:lnTo>
                <a:lnTo>
                  <a:pt x="1263579" y="86135"/>
                </a:lnTo>
                <a:lnTo>
                  <a:pt x="1114795" y="86135"/>
                </a:lnTo>
                <a:close/>
                <a:moveTo>
                  <a:pt x="970559" y="0"/>
                </a:moveTo>
                <a:lnTo>
                  <a:pt x="1119343" y="0"/>
                </a:lnTo>
                <a:lnTo>
                  <a:pt x="1040620" y="86135"/>
                </a:lnTo>
                <a:lnTo>
                  <a:pt x="891836" y="86135"/>
                </a:lnTo>
                <a:close/>
                <a:moveTo>
                  <a:pt x="747600" y="0"/>
                </a:moveTo>
                <a:lnTo>
                  <a:pt x="896384" y="0"/>
                </a:lnTo>
                <a:lnTo>
                  <a:pt x="817661" y="86135"/>
                </a:lnTo>
                <a:lnTo>
                  <a:pt x="668877" y="86135"/>
                </a:lnTo>
                <a:close/>
                <a:moveTo>
                  <a:pt x="524641" y="0"/>
                </a:moveTo>
                <a:lnTo>
                  <a:pt x="673425" y="0"/>
                </a:lnTo>
                <a:lnTo>
                  <a:pt x="594702" y="86135"/>
                </a:lnTo>
                <a:lnTo>
                  <a:pt x="445918" y="86135"/>
                </a:lnTo>
                <a:close/>
                <a:moveTo>
                  <a:pt x="301682" y="0"/>
                </a:moveTo>
                <a:lnTo>
                  <a:pt x="450466" y="0"/>
                </a:lnTo>
                <a:lnTo>
                  <a:pt x="371743" y="86135"/>
                </a:lnTo>
                <a:lnTo>
                  <a:pt x="222959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2"/>
            </p:custDataLst>
          </p:nvPr>
        </p:nvSpPr>
        <p:spPr>
          <a:xfrm>
            <a:off x="1240639" y="3059232"/>
            <a:ext cx="9762233" cy="1639764"/>
          </a:xfrm>
          <a:custGeom>
            <a:avLst/>
            <a:gdLst>
              <a:gd name="connsiteX0" fmla="*/ 144286 w 11095639"/>
              <a:gd name="connsiteY0" fmla="*/ 0 h 1863737"/>
              <a:gd name="connsiteX1" fmla="*/ 4320046 w 11095639"/>
              <a:gd name="connsiteY1" fmla="*/ 0 h 1863737"/>
              <a:gd name="connsiteX2" fmla="*/ 6275084 w 11095639"/>
              <a:gd name="connsiteY2" fmla="*/ 0 h 1863737"/>
              <a:gd name="connsiteX3" fmla="*/ 10450844 w 11095639"/>
              <a:gd name="connsiteY3" fmla="*/ 0 h 1863737"/>
              <a:gd name="connsiteX4" fmla="*/ 10574211 w 11095639"/>
              <a:gd name="connsiteY4" fmla="*/ 123367 h 1863737"/>
              <a:gd name="connsiteX5" fmla="*/ 10817900 w 11095639"/>
              <a:gd name="connsiteY5" fmla="*/ 123367 h 1863737"/>
              <a:gd name="connsiteX6" fmla="*/ 11095639 w 11095639"/>
              <a:gd name="connsiteY6" fmla="*/ 401107 h 1863737"/>
              <a:gd name="connsiteX7" fmla="*/ 11095639 w 11095639"/>
              <a:gd name="connsiteY7" fmla="*/ 1017343 h 1863737"/>
              <a:gd name="connsiteX8" fmla="*/ 11095639 w 11095639"/>
              <a:gd name="connsiteY8" fmla="*/ 1157121 h 1863737"/>
              <a:gd name="connsiteX9" fmla="*/ 11095639 w 11095639"/>
              <a:gd name="connsiteY9" fmla="*/ 1773357 h 1863737"/>
              <a:gd name="connsiteX10" fmla="*/ 11005258 w 11095639"/>
              <a:gd name="connsiteY10" fmla="*/ 1863737 h 1863737"/>
              <a:gd name="connsiteX11" fmla="*/ 7164938 w 11095639"/>
              <a:gd name="connsiteY11" fmla="*/ 1863737 h 1863737"/>
              <a:gd name="connsiteX12" fmla="*/ 7113518 w 11095639"/>
              <a:gd name="connsiteY12" fmla="*/ 1812317 h 1863737"/>
              <a:gd name="connsiteX13" fmla="*/ 7113518 w 11095639"/>
              <a:gd name="connsiteY13" fmla="*/ 1796527 h 1863737"/>
              <a:gd name="connsiteX14" fmla="*/ 7097728 w 11095639"/>
              <a:gd name="connsiteY14" fmla="*/ 1796527 h 1863737"/>
              <a:gd name="connsiteX15" fmla="*/ 7095800 w 11095639"/>
              <a:gd name="connsiteY15" fmla="*/ 1794599 h 1863737"/>
              <a:gd name="connsiteX16" fmla="*/ 6898637 w 11095639"/>
              <a:gd name="connsiteY16" fmla="*/ 1794599 h 1863737"/>
              <a:gd name="connsiteX17" fmla="*/ 6896709 w 11095639"/>
              <a:gd name="connsiteY17" fmla="*/ 1796527 h 1863737"/>
              <a:gd name="connsiteX18" fmla="*/ 2921968 w 11095639"/>
              <a:gd name="connsiteY18" fmla="*/ 1796527 h 1863737"/>
              <a:gd name="connsiteX19" fmla="*/ 2920040 w 11095639"/>
              <a:gd name="connsiteY19" fmla="*/ 1794599 h 1863737"/>
              <a:gd name="connsiteX20" fmla="*/ 443392 w 11095639"/>
              <a:gd name="connsiteY20" fmla="*/ 1794599 h 1863737"/>
              <a:gd name="connsiteX21" fmla="*/ 0 w 11095639"/>
              <a:gd name="connsiteY21" fmla="*/ 1351208 h 1863737"/>
              <a:gd name="connsiteX22" fmla="*/ 0 w 11095639"/>
              <a:gd name="connsiteY22" fmla="*/ 144286 h 186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095639" h="1863737">
                <a:moveTo>
                  <a:pt x="144286" y="0"/>
                </a:moveTo>
                <a:lnTo>
                  <a:pt x="4320046" y="0"/>
                </a:lnTo>
                <a:lnTo>
                  <a:pt x="6275084" y="0"/>
                </a:lnTo>
                <a:lnTo>
                  <a:pt x="10450844" y="0"/>
                </a:lnTo>
                <a:lnTo>
                  <a:pt x="10574211" y="123367"/>
                </a:lnTo>
                <a:lnTo>
                  <a:pt x="10817900" y="123367"/>
                </a:lnTo>
                <a:lnTo>
                  <a:pt x="11095639" y="401107"/>
                </a:lnTo>
                <a:lnTo>
                  <a:pt x="11095639" y="1017343"/>
                </a:lnTo>
                <a:lnTo>
                  <a:pt x="11095639" y="1157121"/>
                </a:lnTo>
                <a:lnTo>
                  <a:pt x="11095639" y="1773357"/>
                </a:lnTo>
                <a:lnTo>
                  <a:pt x="11005258" y="1863737"/>
                </a:lnTo>
                <a:lnTo>
                  <a:pt x="7164938" y="1863737"/>
                </a:lnTo>
                <a:lnTo>
                  <a:pt x="7113518" y="1812317"/>
                </a:lnTo>
                <a:lnTo>
                  <a:pt x="7113518" y="1796527"/>
                </a:lnTo>
                <a:lnTo>
                  <a:pt x="7097728" y="1796527"/>
                </a:lnTo>
                <a:lnTo>
                  <a:pt x="7095800" y="1794599"/>
                </a:lnTo>
                <a:lnTo>
                  <a:pt x="6898637" y="1794599"/>
                </a:lnTo>
                <a:lnTo>
                  <a:pt x="6896709" y="1796527"/>
                </a:lnTo>
                <a:lnTo>
                  <a:pt x="2921968" y="1796527"/>
                </a:lnTo>
                <a:lnTo>
                  <a:pt x="2920040" y="1794599"/>
                </a:lnTo>
                <a:lnTo>
                  <a:pt x="443392" y="1794599"/>
                </a:lnTo>
                <a:lnTo>
                  <a:pt x="0" y="1351208"/>
                </a:lnTo>
                <a:lnTo>
                  <a:pt x="0" y="144286"/>
                </a:lnTo>
                <a:close/>
              </a:path>
            </a:pathLst>
          </a:custGeom>
          <a:solidFill>
            <a:srgbClr val="000203"/>
          </a:solidFill>
          <a:ln>
            <a:solidFill>
              <a:schemeClr val="accent1"/>
            </a:solidFill>
            <a:prstDash val="solid"/>
          </a:ln>
          <a:effectLst>
            <a:innerShdw blurRad="508000">
              <a:schemeClr val="accent1"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MiSans Light" panose="00000400000000000000" pitchFamily="2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3"/>
            </p:custDataLst>
          </p:nvPr>
        </p:nvSpPr>
        <p:spPr>
          <a:xfrm rot="18872075">
            <a:off x="10908665" y="3107690"/>
            <a:ext cx="17145" cy="291465"/>
          </a:xfrm>
          <a:custGeom>
            <a:avLst/>
            <a:gdLst>
              <a:gd name="connsiteX0" fmla="*/ 0 w 25200"/>
              <a:gd name="connsiteY0" fmla="*/ 0 h 420898"/>
              <a:gd name="connsiteX1" fmla="*/ 25200 w 25200"/>
              <a:gd name="connsiteY1" fmla="*/ 25614 h 420898"/>
              <a:gd name="connsiteX2" fmla="*/ 25200 w 25200"/>
              <a:gd name="connsiteY2" fmla="*/ 396103 h 420898"/>
              <a:gd name="connsiteX3" fmla="*/ 0 w 25200"/>
              <a:gd name="connsiteY3" fmla="*/ 420898 h 42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420898">
                <a:moveTo>
                  <a:pt x="0" y="0"/>
                </a:moveTo>
                <a:lnTo>
                  <a:pt x="25200" y="25614"/>
                </a:lnTo>
                <a:lnTo>
                  <a:pt x="25200" y="396103"/>
                </a:lnTo>
                <a:lnTo>
                  <a:pt x="0" y="420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/>
          <p:cNvSpPr/>
          <p:nvPr>
            <p:custDataLst>
              <p:tags r:id="rId14"/>
            </p:custDataLst>
          </p:nvPr>
        </p:nvSpPr>
        <p:spPr>
          <a:xfrm rot="18872075">
            <a:off x="10945495" y="3123565"/>
            <a:ext cx="17145" cy="187325"/>
          </a:xfrm>
          <a:custGeom>
            <a:avLst/>
            <a:gdLst>
              <a:gd name="connsiteX0" fmla="*/ 0 w 25200"/>
              <a:gd name="connsiteY0" fmla="*/ 0 h 270374"/>
              <a:gd name="connsiteX1" fmla="*/ 25200 w 25200"/>
              <a:gd name="connsiteY1" fmla="*/ 25613 h 270374"/>
              <a:gd name="connsiteX2" fmla="*/ 25200 w 25200"/>
              <a:gd name="connsiteY2" fmla="*/ 245580 h 270374"/>
              <a:gd name="connsiteX3" fmla="*/ 0 w 25200"/>
              <a:gd name="connsiteY3" fmla="*/ 270374 h 27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270374">
                <a:moveTo>
                  <a:pt x="0" y="0"/>
                </a:moveTo>
                <a:lnTo>
                  <a:pt x="25200" y="25613"/>
                </a:lnTo>
                <a:lnTo>
                  <a:pt x="25200" y="245580"/>
                </a:lnTo>
                <a:lnTo>
                  <a:pt x="0" y="270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任意多边形: 形状 62"/>
          <p:cNvSpPr/>
          <p:nvPr>
            <p:custDataLst>
              <p:tags r:id="rId15"/>
            </p:custDataLst>
          </p:nvPr>
        </p:nvSpPr>
        <p:spPr>
          <a:xfrm rot="18872075">
            <a:off x="1325245" y="4387215"/>
            <a:ext cx="25400" cy="322580"/>
          </a:xfrm>
          <a:custGeom>
            <a:avLst/>
            <a:gdLst>
              <a:gd name="connsiteX0" fmla="*/ 39600 w 39600"/>
              <a:gd name="connsiteY0" fmla="*/ 0 h 503737"/>
              <a:gd name="connsiteX1" fmla="*/ 39600 w 39600"/>
              <a:gd name="connsiteY1" fmla="*/ 503737 h 503737"/>
              <a:gd name="connsiteX2" fmla="*/ 0 w 39600"/>
              <a:gd name="connsiteY2" fmla="*/ 463488 h 503737"/>
              <a:gd name="connsiteX3" fmla="*/ 0 w 39600"/>
              <a:gd name="connsiteY3" fmla="*/ 38962 h 50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503737">
                <a:moveTo>
                  <a:pt x="39600" y="0"/>
                </a:moveTo>
                <a:lnTo>
                  <a:pt x="39600" y="503737"/>
                </a:lnTo>
                <a:lnTo>
                  <a:pt x="0" y="463488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4" name="任意多边形: 形状 63"/>
          <p:cNvSpPr/>
          <p:nvPr>
            <p:custDataLst>
              <p:tags r:id="rId16"/>
            </p:custDataLst>
          </p:nvPr>
        </p:nvSpPr>
        <p:spPr>
          <a:xfrm rot="18872075">
            <a:off x="1374775" y="4264025"/>
            <a:ext cx="25400" cy="467995"/>
          </a:xfrm>
          <a:custGeom>
            <a:avLst/>
            <a:gdLst>
              <a:gd name="connsiteX0" fmla="*/ 39600 w 39600"/>
              <a:gd name="connsiteY0" fmla="*/ 0 h 731114"/>
              <a:gd name="connsiteX1" fmla="*/ 39600 w 39600"/>
              <a:gd name="connsiteY1" fmla="*/ 731114 h 731114"/>
              <a:gd name="connsiteX2" fmla="*/ 0 w 39600"/>
              <a:gd name="connsiteY2" fmla="*/ 690866 h 731114"/>
              <a:gd name="connsiteX3" fmla="*/ 0 w 39600"/>
              <a:gd name="connsiteY3" fmla="*/ 38962 h 73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731114">
                <a:moveTo>
                  <a:pt x="39600" y="0"/>
                </a:moveTo>
                <a:lnTo>
                  <a:pt x="39600" y="731114"/>
                </a:lnTo>
                <a:lnTo>
                  <a:pt x="0" y="690866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366426" y="3272468"/>
            <a:ext cx="9459149" cy="1213292"/>
          </a:xfrm>
        </p:spPr>
        <p:txBody>
          <a:bodyPr wrap="square" anchor="ctr">
            <a:normAutofit/>
          </a:bodyPr>
          <a:lstStyle>
            <a:lvl1pPr algn="ctr">
              <a:defRPr sz="54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1524000" y="4825348"/>
            <a:ext cx="9144000" cy="1042086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3523050" y="1708880"/>
            <a:ext cx="5145900" cy="12240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5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3" name="图片 2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63"/>
          <a:stretch>
            <a:fillRect/>
          </a:stretch>
        </p:blipFill>
        <p:spPr>
          <a:xfrm>
            <a:off x="0" y="0"/>
            <a:ext cx="12192000" cy="6506845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8" name="图片 7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63"/>
          <a:stretch>
            <a:fillRect/>
          </a:stretch>
        </p:blipFill>
        <p:spPr>
          <a:xfrm>
            <a:off x="0" y="0"/>
            <a:ext cx="12192000" cy="6506845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398270" y="1960880"/>
            <a:ext cx="9395460" cy="2227580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100000"/>
              </a:lnSpc>
              <a:defRPr sz="66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123498" y="4780280"/>
            <a:ext cx="1945005" cy="490855"/>
          </a:xfrm>
          <a:custGeom>
            <a:avLst/>
            <a:gdLst>
              <a:gd name="connsiteX0" fmla="*/ 67964 w 1757680"/>
              <a:gd name="connsiteY0" fmla="*/ 0 h 490855"/>
              <a:gd name="connsiteX1" fmla="*/ 1585449 w 1757680"/>
              <a:gd name="connsiteY1" fmla="*/ 0 h 490855"/>
              <a:gd name="connsiteX2" fmla="*/ 1757680 w 1757680"/>
              <a:gd name="connsiteY2" fmla="*/ 172231 h 490855"/>
              <a:gd name="connsiteX3" fmla="*/ 1757680 w 1757680"/>
              <a:gd name="connsiteY3" fmla="*/ 422891 h 490855"/>
              <a:gd name="connsiteX4" fmla="*/ 1689716 w 1757680"/>
              <a:gd name="connsiteY4" fmla="*/ 490855 h 490855"/>
              <a:gd name="connsiteX5" fmla="*/ 172231 w 1757680"/>
              <a:gd name="connsiteY5" fmla="*/ 490855 h 490855"/>
              <a:gd name="connsiteX6" fmla="*/ 0 w 1757680"/>
              <a:gd name="connsiteY6" fmla="*/ 318624 h 490855"/>
              <a:gd name="connsiteX7" fmla="*/ 0 w 1757680"/>
              <a:gd name="connsiteY7" fmla="*/ 67964 h 4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7680" h="490855">
                <a:moveTo>
                  <a:pt x="67964" y="0"/>
                </a:moveTo>
                <a:lnTo>
                  <a:pt x="1585449" y="0"/>
                </a:lnTo>
                <a:lnTo>
                  <a:pt x="1757680" y="172231"/>
                </a:lnTo>
                <a:lnTo>
                  <a:pt x="1757680" y="422891"/>
                </a:lnTo>
                <a:lnTo>
                  <a:pt x="1689716" y="490855"/>
                </a:lnTo>
                <a:lnTo>
                  <a:pt x="172231" y="490855"/>
                </a:lnTo>
                <a:lnTo>
                  <a:pt x="0" y="318624"/>
                </a:lnTo>
                <a:lnTo>
                  <a:pt x="0" y="67964"/>
                </a:lnTo>
                <a:close/>
              </a:path>
            </a:pathLst>
          </a:custGeom>
          <a:solidFill>
            <a:srgbClr val="000203"/>
          </a:solidFill>
          <a:ln w="12700">
            <a:solidFill>
              <a:schemeClr val="accent1"/>
            </a:solidFill>
          </a:ln>
          <a:effectLst>
            <a:innerShdw blurRad="165100">
              <a:schemeClr val="accent1">
                <a:lumMod val="60000"/>
                <a:lumOff val="40000"/>
                <a:alpha val="60000"/>
              </a:schemeClr>
            </a:inn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5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3.xml"/><Relationship Id="rId18" Type="http://schemas.openxmlformats.org/officeDocument/2006/relationships/image" Target="../media/image4.png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图片包含 游戏机, 动物, 星星&#10;&#10;AI 生成的内容可能不正确。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3747" y="0"/>
            <a:ext cx="4358252" cy="3073400"/>
          </a:xfrm>
          <a:prstGeom prst="rect">
            <a:avLst/>
          </a:prstGeom>
        </p:spPr>
      </p:pic>
      <p:pic>
        <p:nvPicPr>
          <p:cNvPr id="13" name="图片 12" descr="图片包含 游戏机, 动物, 星星&#10;&#10;AI 生成的内容可能不正确。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18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3748" y="0"/>
            <a:ext cx="4358252" cy="3073400"/>
          </a:xfrm>
          <a:prstGeom prst="rect">
            <a:avLst/>
          </a:prstGeom>
        </p:spPr>
      </p:pic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image" Target="../media/image5.png"/><Relationship Id="rId1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1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4800" y="0"/>
            <a:ext cx="9041765" cy="2425065"/>
          </a:xfrm>
        </p:spPr>
        <p:txBody>
          <a:bodyPr/>
          <a:p>
            <a:r>
              <a:rPr lang="zh-CN" altLang="en-US" dirty="0">
                <a:sym typeface="+mn-ea"/>
              </a:rPr>
              <a:t>Helldive Waffenauswahl Hilfssystem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4594225" y="5564505"/>
            <a:ext cx="3002915" cy="755650"/>
          </a:xfrm>
        </p:spPr>
        <p:txBody>
          <a:bodyPr>
            <a:normAutofit/>
          </a:bodyPr>
          <a:p>
            <a:r>
              <a:rPr lang="de-DE" altLang="zh-CN">
                <a:solidFill>
                  <a:schemeClr val="tx1"/>
                </a:solidFill>
                <a:sym typeface="+mn-ea"/>
              </a:rPr>
              <a:t>Ein informatic</a:t>
            </a:r>
            <a:r>
              <a:rPr lang="en-US" altLang="de-DE">
                <a:solidFill>
                  <a:schemeClr val="tx1"/>
                </a:solidFill>
                <a:sym typeface="+mn-ea"/>
              </a:rPr>
              <a:t>k-Projekt</a:t>
            </a:r>
            <a:endParaRPr lang="en-US" altLang="zh-CN"/>
          </a:p>
          <a:p>
            <a:r>
              <a:rPr lang="en-US" altLang="zh-CN"/>
              <a:t>Adam      </a:t>
            </a:r>
            <a:r>
              <a:rPr lang="en-US" altLang="zh-CN"/>
              <a:t>Wu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4830" y="2366645"/>
            <a:ext cx="5545455" cy="3129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688975"/>
            <a:ext cx="7505065" cy="1081405"/>
          </a:xfrm>
        </p:spPr>
        <p:txBody>
          <a:bodyPr>
            <a:normAutofit/>
          </a:bodyPr>
          <a:p>
            <a:r>
              <a:rPr lang="de-DE" altLang="zh-CN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sym typeface="+mn-ea"/>
              </a:rPr>
              <a:t>Inhaltsverzeichnis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780" y="2976245"/>
            <a:ext cx="11998960" cy="2656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de-DE" altLang="zh-CN" sz="3600">
                <a:latin typeface="Calibri" panose="020F0502020204030204" charset="0"/>
              </a:rPr>
              <a:t>1. W</a:t>
            </a:r>
            <a:r>
              <a:rPr lang="en-US" altLang="zh-CN" sz="3600">
                <a:sym typeface="+mn-ea"/>
              </a:rPr>
              <a:t>arum diese program entwickelt werden </a:t>
            </a:r>
            <a:r>
              <a:rPr lang="zh-CN" altLang="en-US" sz="3600">
                <a:sym typeface="+mn-ea"/>
              </a:rPr>
              <a:t>？</a:t>
            </a:r>
            <a:r>
              <a:rPr lang="de-DE" altLang="zh-CN" sz="3600">
                <a:latin typeface="Calibri" panose="020F0502020204030204" charset="0"/>
              </a:rPr>
              <a:t> 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2. W</a:t>
            </a:r>
            <a:r>
              <a:rPr lang="en-US" altLang="zh-CN" sz="3600">
                <a:sym typeface="+mn-ea"/>
              </a:rPr>
              <a:t>ie funktioniert das</a:t>
            </a:r>
            <a:r>
              <a:rPr lang="zh-CN" altLang="en-US" sz="3600">
                <a:sym typeface="+mn-ea"/>
              </a:rPr>
              <a:t>？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3. </a:t>
            </a:r>
            <a:r>
              <a:rPr lang="de-DE" altLang="en-US" sz="3600">
                <a:latin typeface="Calibri" panose="020F0502020204030204" charset="0"/>
                <a:sym typeface="+mn-ea"/>
              </a:rPr>
              <a:t>Probleme  die Währen der Entwicklung auftreten.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4. Z</a:t>
            </a:r>
            <a:r>
              <a:rPr lang="de-DE" altLang="zh-CN" sz="3600">
                <a:latin typeface="Calibri" panose="020F0502020204030204" charset="0"/>
                <a:sym typeface="+mn-ea"/>
              </a:rPr>
              <a:t>ukünftige Upgrades.</a:t>
            </a:r>
            <a:endParaRPr lang="de-DE" altLang="zh-CN" sz="3600">
              <a:latin typeface="Calibri" panose="020F0502020204030204" charset="0"/>
            </a:endParaRPr>
          </a:p>
          <a:p>
            <a:endParaRPr lang="de-DE" altLang="zh-CN" sz="3600">
              <a:latin typeface="Calibri" panose="020F0502020204030204" charset="0"/>
            </a:endParaRPr>
          </a:p>
          <a:p>
            <a:endParaRPr lang="de-DE" altLang="zh-CN" sz="36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95960" y="1301750"/>
            <a:ext cx="10798810" cy="4735195"/>
          </a:xfrm>
        </p:spPr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Vielverschiedene Feinde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Verschiedene Waffen und Ausr</a:t>
            </a:r>
            <a:r>
              <a:rPr lang="en-US" altLang="en-US"/>
              <a:t>ü</a:t>
            </a:r>
            <a:r>
              <a:rPr lang="en-US" altLang="zh-CN"/>
              <a:t>stungen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W</a:t>
            </a:r>
            <a:r>
              <a:rPr lang="en-US" altLang="zh-CN"/>
              <a:t>arum diese program entwickelt </a:t>
            </a:r>
            <a:r>
              <a:rPr lang="en-US" altLang="zh-CN"/>
              <a:t>werden 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图片 3" descr="rob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0" y="1573530"/>
            <a:ext cx="2559050" cy="2622550"/>
          </a:xfrm>
          <a:prstGeom prst="rect">
            <a:avLst/>
          </a:prstGeom>
        </p:spPr>
      </p:pic>
      <p:pic>
        <p:nvPicPr>
          <p:cNvPr id="5" name="图片 4" descr="energ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510" y="3086100"/>
            <a:ext cx="1428115" cy="2662555"/>
          </a:xfrm>
          <a:prstGeom prst="rect">
            <a:avLst/>
          </a:prstGeom>
        </p:spPr>
      </p:pic>
      <p:pic>
        <p:nvPicPr>
          <p:cNvPr id="6" name="图片 5" descr="zer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0" y="3221990"/>
            <a:ext cx="2654300" cy="2628900"/>
          </a:xfrm>
          <a:prstGeom prst="rect">
            <a:avLst/>
          </a:prstGeom>
        </p:spPr>
      </p:pic>
      <p:pic>
        <p:nvPicPr>
          <p:cNvPr id="7" name="图片 6" descr="stalw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5233035"/>
            <a:ext cx="1485900" cy="1460500"/>
          </a:xfrm>
          <a:prstGeom prst="rect">
            <a:avLst/>
          </a:prstGeom>
        </p:spPr>
      </p:pic>
      <p:pic>
        <p:nvPicPr>
          <p:cNvPr id="8" name="图片 7" descr="recoile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560" y="5226685"/>
            <a:ext cx="1517650" cy="1466850"/>
          </a:xfrm>
          <a:prstGeom prst="rect">
            <a:avLst/>
          </a:prstGeom>
        </p:spPr>
      </p:pic>
      <p:pic>
        <p:nvPicPr>
          <p:cNvPr id="9" name="图片 8" descr="quasa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" y="5300345"/>
            <a:ext cx="1492250" cy="1473200"/>
          </a:xfrm>
          <a:prstGeom prst="rect">
            <a:avLst/>
          </a:prstGeom>
        </p:spPr>
      </p:pic>
      <p:pic>
        <p:nvPicPr>
          <p:cNvPr id="10" name="图片 9" descr="bomb5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210" y="1241425"/>
            <a:ext cx="800100" cy="733425"/>
          </a:xfrm>
          <a:prstGeom prst="rect">
            <a:avLst/>
          </a:prstGeom>
        </p:spPr>
      </p:pic>
      <p:pic>
        <p:nvPicPr>
          <p:cNvPr id="11" name="图片 10" descr="Adler-Tieffliegerangrif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275" y="1964690"/>
            <a:ext cx="788035" cy="769620"/>
          </a:xfrm>
          <a:prstGeom prst="rect">
            <a:avLst/>
          </a:prstGeom>
        </p:spPr>
      </p:pic>
      <p:pic>
        <p:nvPicPr>
          <p:cNvPr id="12" name="图片 11" descr="OrbitalLas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275" y="2863215"/>
            <a:ext cx="539750" cy="482600"/>
          </a:xfrm>
          <a:prstGeom prst="rect">
            <a:avLst/>
          </a:prstGeom>
        </p:spPr>
      </p:pic>
      <p:pic>
        <p:nvPicPr>
          <p:cNvPr id="13" name="图片 12" descr="napal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275" y="2309495"/>
            <a:ext cx="527050" cy="476250"/>
          </a:xfrm>
          <a:prstGeom prst="rect">
            <a:avLst/>
          </a:prstGeom>
        </p:spPr>
      </p:pic>
      <p:pic>
        <p:nvPicPr>
          <p:cNvPr id="14" name="图片 13" descr="ga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825" y="3345815"/>
            <a:ext cx="584200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de-DE" altLang="en-US">
                <a:latin typeface="Calibri" panose="020F0502020204030204" charset="0"/>
              </a:rPr>
              <a:t>W</a:t>
            </a:r>
            <a:r>
              <a:rPr lang="en-US" altLang="zh-CN"/>
              <a:t>ie funktioniert das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窗口界面</a:t>
            </a:r>
            <a:endParaRPr lang="zh-CN" altLang="en-US"/>
          </a:p>
          <a:p>
            <a:r>
              <a:rPr lang="zh-CN" altLang="en-US"/>
              <a:t>二级菜单</a:t>
            </a:r>
            <a:endParaRPr lang="zh-CN" altLang="en-US"/>
          </a:p>
          <a:p>
            <a:r>
              <a:rPr lang="zh-CN" altLang="en-US"/>
              <a:t>结算页面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Probleme  die Währen der Entwicklung auftreten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程序新老版本</a:t>
            </a:r>
            <a:r>
              <a:rPr lang="zh-CN" altLang="en-US"/>
              <a:t>交替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更新速度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zh-CN">
                <a:latin typeface="Calibri" panose="020F0502020204030204" charset="0"/>
              </a:rPr>
              <a:t>Zukünftige Upgrades</a:t>
            </a:r>
            <a:endParaRPr lang="de-DE" altLang="zh-CN">
              <a:latin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我们会加入更多的</a:t>
            </a:r>
            <a:r>
              <a:rPr lang="zh-CN" altLang="en-US"/>
              <a:t>敌人和武器种类</a:t>
            </a:r>
            <a:endParaRPr lang="zh-CN" altLang="en-US"/>
          </a:p>
          <a:p>
            <a:r>
              <a:rPr lang="zh-CN" altLang="en-US"/>
              <a:t>我们会加入更多的傻逼老师还有奇奇怪怪的傻逼老师还有</a:t>
            </a:r>
            <a:r>
              <a:rPr lang="zh-CN" altLang="en-US"/>
              <a:t>狗屎一般的黑鬼傻逼</a:t>
            </a:r>
            <a:endParaRPr lang="zh-CN" altLang="en-US"/>
          </a:p>
          <a:p>
            <a:r>
              <a:rPr lang="zh-CN" altLang="en-US"/>
              <a:t>我们会加入丑了吧唧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Viele danke </a:t>
            </a:r>
            <a:r>
              <a:rPr lang="de-DE" altLang="zh-CN">
                <a:latin typeface="Calibri" panose="020F0502020204030204" charset="0"/>
              </a:rPr>
              <a:t>für ihre Aufmerksamkeit</a:t>
            </a:r>
            <a:endParaRPr lang="de-DE" altLang="zh-CN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5"/>
</p:tagLst>
</file>

<file path=ppt/tags/tag10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0"/>
</p:tagLst>
</file>

<file path=ppt/tags/tag10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10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60"/>
</p:tagLst>
</file>

<file path=ppt/tags/tag11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60"/>
</p:tagLst>
</file>

<file path=ppt/tags/tag11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11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UNIT_VALUE" val="162"/>
</p:tagLst>
</file>

<file path=ppt/tags/tag11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11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11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408"/>
</p:tagLst>
</file>

<file path=ppt/tags/tag13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13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3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4"/>
</p:tagLst>
</file>

<file path=ppt/tags/tag14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7"/>
</p:tagLst>
</file>

<file path=ppt/tags/tag14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66"/>
</p:tagLst>
</file>

<file path=ppt/tags/tag14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66"/>
</p:tagLst>
</file>

<file path=ppt/tags/tag14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66"/>
  <p:tag name="KSO_WM_TEMPLATE_CATEGORY" val="custom"/>
  <p:tag name="KSO_WM_TEMPLATE_MASTER_TYPE" val="0"/>
</p:tagLst>
</file>

<file path=ppt/tags/tag155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66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59.xml><?xml version="1.0" encoding="utf-8"?>
<p:tagLst xmlns:p="http://schemas.openxmlformats.org/presentationml/2006/main">
  <p:tag name="resource_record_key" val="{&quot;13&quot;:[4364915,4364884],&quot;65&quot;:[20205081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9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3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3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科技风璀璨蓝星通用模板">
  <a:themeElements>
    <a:clrScheme name="科技风蓝绿色通用">
      <a:dk1>
        <a:srgbClr val="000000"/>
      </a:dk1>
      <a:lt1>
        <a:srgbClr val="FFFFFF"/>
      </a:lt1>
      <a:dk2>
        <a:srgbClr val="003435"/>
      </a:dk2>
      <a:lt2>
        <a:srgbClr val="F4FFFF"/>
      </a:lt2>
      <a:accent1>
        <a:srgbClr val="03DBD9"/>
      </a:accent1>
      <a:accent2>
        <a:srgbClr val="00B0F0"/>
      </a:accent2>
      <a:accent3>
        <a:srgbClr val="7FBD5D"/>
      </a:accent3>
      <a:accent4>
        <a:srgbClr val="FFC000"/>
      </a:accent4>
      <a:accent5>
        <a:srgbClr val="FA7F79"/>
      </a:accent5>
      <a:accent6>
        <a:srgbClr val="9B67D1"/>
      </a:accent6>
      <a:hlink>
        <a:srgbClr val="4472C4"/>
      </a:hlink>
      <a:folHlink>
        <a:srgbClr val="BFBFBF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40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MiSans Light</vt:lpstr>
      <vt:lpstr>Calibri</vt:lpstr>
      <vt:lpstr>微软雅黑</vt:lpstr>
      <vt:lpstr>Arial Unicode MS</vt:lpstr>
      <vt:lpstr>WPS</vt:lpstr>
      <vt:lpstr>科技风璀璨蓝星通用模板</vt:lpstr>
      <vt:lpstr>Helldive Waffenauswahl Hilfssystem</vt:lpstr>
      <vt:lpstr>Inhaltsverzeichnis</vt:lpstr>
      <vt:lpstr>Warum diese program entwickelt werden ？</vt:lpstr>
      <vt:lpstr>Wie funktioniert das？</vt:lpstr>
      <vt:lpstr>Probleme  die Währen der Entwicklung auftreten</vt:lpstr>
      <vt:lpstr>Zukünftige Upgrades</vt:lpstr>
      <vt:lpstr>Viele danke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吴晓天</cp:lastModifiedBy>
  <cp:revision>163</cp:revision>
  <dcterms:created xsi:type="dcterms:W3CDTF">2019-06-19T02:08:00Z</dcterms:created>
  <dcterms:modified xsi:type="dcterms:W3CDTF">2025-05-20T21:23:46Z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2052-12.1.0.21170</vt:lpwstr>
  </property>
  <property fmtid="{D5CDD505-2E9C-101B-9397-08002B2CF9AE}" pid="3" name="ICV">
    <vt:lpwstr>3CD3FFE7ABE24BED8799845F0E1BB75D_13</vt:lpwstr>
  </property>
</Properties>
</file>