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76" r:id="rId6"/>
    <p:sldId id="275" r:id="rId7"/>
    <p:sldId id="277" r:id="rId8"/>
    <p:sldId id="278" r:id="rId9"/>
    <p:sldId id="279" r:id="rId10"/>
    <p:sldId id="280" r:id="rId11"/>
    <p:sldId id="272"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2E0F4C-6458-4F62-9436-C1058DA7D5B0}" v="47" dt="2022-05-09T21:44:18.866"/>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p:cViewPr varScale="1">
        <p:scale>
          <a:sx n="103" d="100"/>
          <a:sy n="103" d="100"/>
        </p:scale>
        <p:origin x="114" y="348"/>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land Matthew" userId="d8d938c3-0196-497c-a3dc-e704540c9e69" providerId="ADAL" clId="{902E0F4C-6458-4F62-9436-C1058DA7D5B0}"/>
    <pc:docChg chg="undo custSel addSld delSld modSld">
      <pc:chgData name="Stevland Matthew" userId="d8d938c3-0196-497c-a3dc-e704540c9e69" providerId="ADAL" clId="{902E0F4C-6458-4F62-9436-C1058DA7D5B0}" dt="2022-05-09T21:54:54.605" v="2332" actId="26606"/>
      <pc:docMkLst>
        <pc:docMk/>
      </pc:docMkLst>
      <pc:sldChg chg="modSp mod">
        <pc:chgData name="Stevland Matthew" userId="d8d938c3-0196-497c-a3dc-e704540c9e69" providerId="ADAL" clId="{902E0F4C-6458-4F62-9436-C1058DA7D5B0}" dt="2022-05-09T20:13:52.105" v="642" actId="20577"/>
        <pc:sldMkLst>
          <pc:docMk/>
          <pc:sldMk cId="4025013544" sldId="256"/>
        </pc:sldMkLst>
        <pc:spChg chg="mod">
          <ac:chgData name="Stevland Matthew" userId="d8d938c3-0196-497c-a3dc-e704540c9e69" providerId="ADAL" clId="{902E0F4C-6458-4F62-9436-C1058DA7D5B0}" dt="2022-05-09T20:13:52.105" v="642" actId="20577"/>
          <ac:spMkLst>
            <pc:docMk/>
            <pc:sldMk cId="4025013544" sldId="256"/>
            <ac:spMk id="3" creationId="{00000000-0000-0000-0000-000000000000}"/>
          </ac:spMkLst>
        </pc:spChg>
      </pc:sldChg>
      <pc:sldChg chg="del">
        <pc:chgData name="Stevland Matthew" userId="d8d938c3-0196-497c-a3dc-e704540c9e69" providerId="ADAL" clId="{902E0F4C-6458-4F62-9436-C1058DA7D5B0}" dt="2022-05-09T19:25:51.633" v="241" actId="47"/>
        <pc:sldMkLst>
          <pc:docMk/>
          <pc:sldMk cId="3536972289" sldId="263"/>
        </pc:sldMkLst>
      </pc:sldChg>
      <pc:sldChg chg="del">
        <pc:chgData name="Stevland Matthew" userId="d8d938c3-0196-497c-a3dc-e704540c9e69" providerId="ADAL" clId="{902E0F4C-6458-4F62-9436-C1058DA7D5B0}" dt="2022-05-09T19:25:52.749" v="242" actId="47"/>
        <pc:sldMkLst>
          <pc:docMk/>
          <pc:sldMk cId="2514779726" sldId="265"/>
        </pc:sldMkLst>
      </pc:sldChg>
      <pc:sldChg chg="del">
        <pc:chgData name="Stevland Matthew" userId="d8d938c3-0196-497c-a3dc-e704540c9e69" providerId="ADAL" clId="{902E0F4C-6458-4F62-9436-C1058DA7D5B0}" dt="2022-05-09T19:25:53.494" v="243" actId="47"/>
        <pc:sldMkLst>
          <pc:docMk/>
          <pc:sldMk cId="411701859" sldId="266"/>
        </pc:sldMkLst>
      </pc:sldChg>
      <pc:sldChg chg="del">
        <pc:chgData name="Stevland Matthew" userId="d8d938c3-0196-497c-a3dc-e704540c9e69" providerId="ADAL" clId="{902E0F4C-6458-4F62-9436-C1058DA7D5B0}" dt="2022-05-09T19:25:55.063" v="245" actId="47"/>
        <pc:sldMkLst>
          <pc:docMk/>
          <pc:sldMk cId="1870939040" sldId="269"/>
        </pc:sldMkLst>
      </pc:sldChg>
      <pc:sldChg chg="addSp delSp modSp mod modClrScheme chgLayout">
        <pc:chgData name="Stevland Matthew" userId="d8d938c3-0196-497c-a3dc-e704540c9e69" providerId="ADAL" clId="{902E0F4C-6458-4F62-9436-C1058DA7D5B0}" dt="2022-05-09T21:19:38.403" v="1943" actId="6549"/>
        <pc:sldMkLst>
          <pc:docMk/>
          <pc:sldMk cId="2310355582" sldId="272"/>
        </pc:sldMkLst>
        <pc:spChg chg="add del mod">
          <ac:chgData name="Stevland Matthew" userId="d8d938c3-0196-497c-a3dc-e704540c9e69" providerId="ADAL" clId="{902E0F4C-6458-4F62-9436-C1058DA7D5B0}" dt="2022-05-09T19:22:17.980" v="24" actId="700"/>
          <ac:spMkLst>
            <pc:docMk/>
            <pc:sldMk cId="2310355582" sldId="272"/>
            <ac:spMk id="3" creationId="{627684BE-9240-6046-B453-5C27212F5B54}"/>
          </ac:spMkLst>
        </pc:spChg>
        <pc:spChg chg="del mod">
          <ac:chgData name="Stevland Matthew" userId="d8d938c3-0196-497c-a3dc-e704540c9e69" providerId="ADAL" clId="{902E0F4C-6458-4F62-9436-C1058DA7D5B0}" dt="2022-05-09T19:21:51.767" v="19" actId="21"/>
          <ac:spMkLst>
            <pc:docMk/>
            <pc:sldMk cId="2310355582" sldId="272"/>
            <ac:spMk id="4" creationId="{00000000-0000-0000-0000-000000000000}"/>
          </ac:spMkLst>
        </pc:spChg>
        <pc:spChg chg="add mod">
          <ac:chgData name="Stevland Matthew" userId="d8d938c3-0196-497c-a3dc-e704540c9e69" providerId="ADAL" clId="{902E0F4C-6458-4F62-9436-C1058DA7D5B0}" dt="2022-05-09T21:19:38.403" v="1943" actId="6549"/>
          <ac:spMkLst>
            <pc:docMk/>
            <pc:sldMk cId="2310355582" sldId="272"/>
            <ac:spMk id="5" creationId="{00000000-0000-0000-0000-000000000000}"/>
          </ac:spMkLst>
        </pc:spChg>
        <pc:spChg chg="add del mod">
          <ac:chgData name="Stevland Matthew" userId="d8d938c3-0196-497c-a3dc-e704540c9e69" providerId="ADAL" clId="{902E0F4C-6458-4F62-9436-C1058DA7D5B0}" dt="2022-05-09T19:22:24.755" v="27" actId="26606"/>
          <ac:spMkLst>
            <pc:docMk/>
            <pc:sldMk cId="2310355582" sldId="272"/>
            <ac:spMk id="5" creationId="{00000000-0000-0000-0000-000000000000}"/>
          </ac:spMkLst>
        </pc:spChg>
        <pc:spChg chg="add del mod ord">
          <ac:chgData name="Stevland Matthew" userId="d8d938c3-0196-497c-a3dc-e704540c9e69" providerId="ADAL" clId="{902E0F4C-6458-4F62-9436-C1058DA7D5B0}" dt="2022-05-09T19:22:29.493" v="33" actId="26606"/>
          <ac:spMkLst>
            <pc:docMk/>
            <pc:sldMk cId="2310355582" sldId="272"/>
            <ac:spMk id="7" creationId="{BE31EAEF-BBD7-6F17-3AE4-D78926119524}"/>
          </ac:spMkLst>
        </pc:spChg>
        <pc:spChg chg="add del mod">
          <ac:chgData name="Stevland Matthew" userId="d8d938c3-0196-497c-a3dc-e704540c9e69" providerId="ADAL" clId="{902E0F4C-6458-4F62-9436-C1058DA7D5B0}" dt="2022-05-09T19:22:27.239" v="29" actId="26606"/>
          <ac:spMkLst>
            <pc:docMk/>
            <pc:sldMk cId="2310355582" sldId="272"/>
            <ac:spMk id="73" creationId="{E0ECF018-D4E7-07DC-D00D-8F9A619EE25F}"/>
          </ac:spMkLst>
        </pc:spChg>
        <pc:spChg chg="add del mod">
          <ac:chgData name="Stevland Matthew" userId="d8d938c3-0196-497c-a3dc-e704540c9e69" providerId="ADAL" clId="{902E0F4C-6458-4F62-9436-C1058DA7D5B0}" dt="2022-05-09T19:22:29.487" v="31" actId="26606"/>
          <ac:spMkLst>
            <pc:docMk/>
            <pc:sldMk cId="2310355582" sldId="272"/>
            <ac:spMk id="5126" creationId="{75904AFD-3183-0873-1D82-AA349CABE8C4}"/>
          </ac:spMkLst>
        </pc:spChg>
        <pc:spChg chg="add del mod ord replId">
          <ac:chgData name="Stevland Matthew" userId="d8d938c3-0196-497c-a3dc-e704540c9e69" providerId="ADAL" clId="{902E0F4C-6458-4F62-9436-C1058DA7D5B0}" dt="2022-05-09T19:22:29.493" v="33" actId="26606"/>
          <ac:spMkLst>
            <pc:docMk/>
            <pc:sldMk cId="2310355582" sldId="272"/>
            <ac:spMk id="5128" creationId="{00000000-0000-0000-0000-000000000000}"/>
          </ac:spMkLst>
        </pc:spChg>
        <pc:graphicFrameChg chg="del modGraphic">
          <ac:chgData name="Stevland Matthew" userId="d8d938c3-0196-497c-a3dc-e704540c9e69" providerId="ADAL" clId="{902E0F4C-6458-4F62-9436-C1058DA7D5B0}" dt="2022-05-09T19:22:00.956" v="22" actId="21"/>
          <ac:graphicFrameMkLst>
            <pc:docMk/>
            <pc:sldMk cId="2310355582" sldId="272"/>
            <ac:graphicFrameMk id="6" creationId="{00000000-0000-0000-0000-000000000000}"/>
          </ac:graphicFrameMkLst>
        </pc:graphicFrameChg>
        <pc:picChg chg="add mod">
          <ac:chgData name="Stevland Matthew" userId="d8d938c3-0196-497c-a3dc-e704540c9e69" providerId="ADAL" clId="{902E0F4C-6458-4F62-9436-C1058DA7D5B0}" dt="2022-05-09T20:54:09.150" v="1470" actId="14100"/>
          <ac:picMkLst>
            <pc:docMk/>
            <pc:sldMk cId="2310355582" sldId="272"/>
            <ac:picMk id="8" creationId="{D49E7DB3-7ECE-28AB-EE4F-4F68878C4797}"/>
          </ac:picMkLst>
        </pc:picChg>
        <pc:picChg chg="add del">
          <ac:chgData name="Stevland Matthew" userId="d8d938c3-0196-497c-a3dc-e704540c9e69" providerId="ADAL" clId="{902E0F4C-6458-4F62-9436-C1058DA7D5B0}" dt="2022-05-09T19:21:23.953" v="13" actId="478"/>
          <ac:picMkLst>
            <pc:docMk/>
            <pc:sldMk cId="2310355582" sldId="272"/>
            <ac:picMk id="5122" creationId="{BBAE217A-6E4F-2D86-90C5-8F3D370B029D}"/>
          </ac:picMkLst>
        </pc:picChg>
        <pc:picChg chg="add del mod">
          <ac:chgData name="Stevland Matthew" userId="d8d938c3-0196-497c-a3dc-e704540c9e69" providerId="ADAL" clId="{902E0F4C-6458-4F62-9436-C1058DA7D5B0}" dt="2022-05-09T19:22:55.687" v="37" actId="478"/>
          <ac:picMkLst>
            <pc:docMk/>
            <pc:sldMk cId="2310355582" sldId="272"/>
            <ac:picMk id="5124" creationId="{22C768AF-527A-46CF-CAD2-49C687A9C6CB}"/>
          </ac:picMkLst>
        </pc:picChg>
      </pc:sldChg>
      <pc:sldChg chg="del">
        <pc:chgData name="Stevland Matthew" userId="d8d938c3-0196-497c-a3dc-e704540c9e69" providerId="ADAL" clId="{902E0F4C-6458-4F62-9436-C1058DA7D5B0}" dt="2022-05-09T19:25:50.619" v="240" actId="47"/>
        <pc:sldMkLst>
          <pc:docMk/>
          <pc:sldMk cId="1589674849" sldId="273"/>
        </pc:sldMkLst>
      </pc:sldChg>
      <pc:sldChg chg="del">
        <pc:chgData name="Stevland Matthew" userId="d8d938c3-0196-497c-a3dc-e704540c9e69" providerId="ADAL" clId="{902E0F4C-6458-4F62-9436-C1058DA7D5B0}" dt="2022-05-09T19:25:54.461" v="244" actId="47"/>
        <pc:sldMkLst>
          <pc:docMk/>
          <pc:sldMk cId="29134228" sldId="274"/>
        </pc:sldMkLst>
      </pc:sldChg>
      <pc:sldChg chg="addSp delSp modSp mod">
        <pc:chgData name="Stevland Matthew" userId="d8d938c3-0196-497c-a3dc-e704540c9e69" providerId="ADAL" clId="{902E0F4C-6458-4F62-9436-C1058DA7D5B0}" dt="2022-05-09T21:23:11.018" v="2188" actId="20577"/>
        <pc:sldMkLst>
          <pc:docMk/>
          <pc:sldMk cId="3925607629" sldId="275"/>
        </pc:sldMkLst>
        <pc:spChg chg="add mod">
          <ac:chgData name="Stevland Matthew" userId="d8d938c3-0196-497c-a3dc-e704540c9e69" providerId="ADAL" clId="{902E0F4C-6458-4F62-9436-C1058DA7D5B0}" dt="2022-05-09T19:35:31.509" v="340" actId="403"/>
          <ac:spMkLst>
            <pc:docMk/>
            <pc:sldMk cId="3925607629" sldId="275"/>
            <ac:spMk id="76" creationId="{5C7320BB-5103-F9D5-C538-5ED9345DF7AA}"/>
          </ac:spMkLst>
        </pc:spChg>
        <pc:spChg chg="mod ord">
          <ac:chgData name="Stevland Matthew" userId="d8d938c3-0196-497c-a3dc-e704540c9e69" providerId="ADAL" clId="{902E0F4C-6458-4F62-9436-C1058DA7D5B0}" dt="2022-05-09T21:23:11.018" v="2188" actId="20577"/>
          <ac:spMkLst>
            <pc:docMk/>
            <pc:sldMk cId="3925607629" sldId="275"/>
            <ac:spMk id="1031" creationId="{FE528690-F548-A6C0-7762-0E0FAFF939EF}"/>
          </ac:spMkLst>
        </pc:spChg>
        <pc:picChg chg="add del mod">
          <ac:chgData name="Stevland Matthew" userId="d8d938c3-0196-497c-a3dc-e704540c9e69" providerId="ADAL" clId="{902E0F4C-6458-4F62-9436-C1058DA7D5B0}" dt="2022-05-09T19:35:07.256" v="332" actId="478"/>
          <ac:picMkLst>
            <pc:docMk/>
            <pc:sldMk cId="3925607629" sldId="275"/>
            <ac:picMk id="7" creationId="{D347FD77-D171-C18B-4DF0-B002BD0F7700}"/>
          </ac:picMkLst>
        </pc:picChg>
        <pc:picChg chg="del">
          <ac:chgData name="Stevland Matthew" userId="d8d938c3-0196-497c-a3dc-e704540c9e69" providerId="ADAL" clId="{902E0F4C-6458-4F62-9436-C1058DA7D5B0}" dt="2022-05-09T19:34:22.493" v="307" actId="478"/>
          <ac:picMkLst>
            <pc:docMk/>
            <pc:sldMk cId="3925607629" sldId="275"/>
            <ac:picMk id="1028" creationId="{79CA0BBC-E8E5-F419-6075-7EC6EC106ABA}"/>
          </ac:picMkLst>
        </pc:picChg>
        <pc:picChg chg="add mod">
          <ac:chgData name="Stevland Matthew" userId="d8d938c3-0196-497c-a3dc-e704540c9e69" providerId="ADAL" clId="{902E0F4C-6458-4F62-9436-C1058DA7D5B0}" dt="2022-05-09T19:35:22.649" v="335" actId="14100"/>
          <ac:picMkLst>
            <pc:docMk/>
            <pc:sldMk cId="3925607629" sldId="275"/>
            <ac:picMk id="1032" creationId="{BF3D853B-A926-A6BA-1549-A90343CEC904}"/>
          </ac:picMkLst>
        </pc:picChg>
      </pc:sldChg>
      <pc:sldChg chg="addSp delSp modSp mod">
        <pc:chgData name="Stevland Matthew" userId="d8d938c3-0196-497c-a3dc-e704540c9e69" providerId="ADAL" clId="{902E0F4C-6458-4F62-9436-C1058DA7D5B0}" dt="2022-05-09T21:44:32.991" v="2329" actId="1076"/>
        <pc:sldMkLst>
          <pc:docMk/>
          <pc:sldMk cId="17820436" sldId="276"/>
        </pc:sldMkLst>
        <pc:spChg chg="mod">
          <ac:chgData name="Stevland Matthew" userId="d8d938c3-0196-497c-a3dc-e704540c9e69" providerId="ADAL" clId="{902E0F4C-6458-4F62-9436-C1058DA7D5B0}" dt="2022-05-09T21:44:32.991" v="2329" actId="1076"/>
          <ac:spMkLst>
            <pc:docMk/>
            <pc:sldMk cId="17820436" sldId="276"/>
            <ac:spMk id="4" creationId="{579DFC77-FEC7-62F2-5AAF-4BBC23995B21}"/>
          </ac:spMkLst>
        </pc:spChg>
        <pc:spChg chg="mod">
          <ac:chgData name="Stevland Matthew" userId="d8d938c3-0196-497c-a3dc-e704540c9e69" providerId="ADAL" clId="{902E0F4C-6458-4F62-9436-C1058DA7D5B0}" dt="2022-05-09T20:33:33.078" v="710" actId="1076"/>
          <ac:spMkLst>
            <pc:docMk/>
            <pc:sldMk cId="17820436" sldId="276"/>
            <ac:spMk id="5" creationId="{CDA14213-6428-063D-66B4-459F510883E4}"/>
          </ac:spMkLst>
        </pc:spChg>
        <pc:spChg chg="add del">
          <ac:chgData name="Stevland Matthew" userId="d8d938c3-0196-497c-a3dc-e704540c9e69" providerId="ADAL" clId="{902E0F4C-6458-4F62-9436-C1058DA7D5B0}" dt="2022-05-09T21:43:54.620" v="2325"/>
          <ac:spMkLst>
            <pc:docMk/>
            <pc:sldMk cId="17820436" sldId="276"/>
            <ac:spMk id="6" creationId="{3C6DB5BD-80E0-2C77-1248-1498342FBD01}"/>
          </ac:spMkLst>
        </pc:spChg>
      </pc:sldChg>
      <pc:sldChg chg="addSp delSp modSp mod">
        <pc:chgData name="Stevland Matthew" userId="d8d938c3-0196-497c-a3dc-e704540c9e69" providerId="ADAL" clId="{902E0F4C-6458-4F62-9436-C1058DA7D5B0}" dt="2022-05-09T21:41:52.939" v="2298"/>
        <pc:sldMkLst>
          <pc:docMk/>
          <pc:sldMk cId="3808327344" sldId="277"/>
        </pc:sldMkLst>
        <pc:spChg chg="mod">
          <ac:chgData name="Stevland Matthew" userId="d8d938c3-0196-497c-a3dc-e704540c9e69" providerId="ADAL" clId="{902E0F4C-6458-4F62-9436-C1058DA7D5B0}" dt="2022-05-09T21:39:13.103" v="2295" actId="20577"/>
          <ac:spMkLst>
            <pc:docMk/>
            <pc:sldMk cId="3808327344" sldId="277"/>
            <ac:spMk id="10" creationId="{98CC68F8-D565-A7A2-F627-B08F1EAA0D45}"/>
          </ac:spMkLst>
        </pc:spChg>
        <pc:spChg chg="mod">
          <ac:chgData name="Stevland Matthew" userId="d8d938c3-0196-497c-a3dc-e704540c9e69" providerId="ADAL" clId="{902E0F4C-6458-4F62-9436-C1058DA7D5B0}" dt="2022-05-09T21:37:58.686" v="2236" actId="20577"/>
          <ac:spMkLst>
            <pc:docMk/>
            <pc:sldMk cId="3808327344" sldId="277"/>
            <ac:spMk id="11" creationId="{A45A1C6A-7E58-57BA-E83A-B08CBBC5FD3E}"/>
          </ac:spMkLst>
        </pc:spChg>
        <pc:spChg chg="add mod">
          <ac:chgData name="Stevland Matthew" userId="d8d938c3-0196-497c-a3dc-e704540c9e69" providerId="ADAL" clId="{902E0F4C-6458-4F62-9436-C1058DA7D5B0}" dt="2022-05-09T21:41:52.939" v="2298"/>
          <ac:spMkLst>
            <pc:docMk/>
            <pc:sldMk cId="3808327344" sldId="277"/>
            <ac:spMk id="17" creationId="{D2029B3C-096F-346C-5B5E-533CB6F0DD4F}"/>
          </ac:spMkLst>
        </pc:spChg>
        <pc:spChg chg="add mod">
          <ac:chgData name="Stevland Matthew" userId="d8d938c3-0196-497c-a3dc-e704540c9e69" providerId="ADAL" clId="{902E0F4C-6458-4F62-9436-C1058DA7D5B0}" dt="2022-05-09T21:36:46.581" v="2209" actId="113"/>
          <ac:spMkLst>
            <pc:docMk/>
            <pc:sldMk cId="3808327344" sldId="277"/>
            <ac:spMk id="19" creationId="{DC12D9AF-8831-14E0-95AA-9028359117EC}"/>
          </ac:spMkLst>
        </pc:spChg>
        <pc:picChg chg="del mod">
          <ac:chgData name="Stevland Matthew" userId="d8d938c3-0196-497c-a3dc-e704540c9e69" providerId="ADAL" clId="{902E0F4C-6458-4F62-9436-C1058DA7D5B0}" dt="2022-05-09T19:37:11.497" v="348" actId="478"/>
          <ac:picMkLst>
            <pc:docMk/>
            <pc:sldMk cId="3808327344" sldId="277"/>
            <ac:picMk id="4100" creationId="{1034079E-0850-1DDB-3419-5716E03BD3A1}"/>
          </ac:picMkLst>
        </pc:picChg>
        <pc:picChg chg="add mod">
          <ac:chgData name="Stevland Matthew" userId="d8d938c3-0196-497c-a3dc-e704540c9e69" providerId="ADAL" clId="{902E0F4C-6458-4F62-9436-C1058DA7D5B0}" dt="2022-05-09T19:37:25.240" v="353" actId="1076"/>
          <ac:picMkLst>
            <pc:docMk/>
            <pc:sldMk cId="3808327344" sldId="277"/>
            <ac:picMk id="4104" creationId="{61EF1E49-FF8C-E52A-F8A5-4F5F40990958}"/>
          </ac:picMkLst>
        </pc:picChg>
      </pc:sldChg>
      <pc:sldChg chg="addSp delSp modSp mod">
        <pc:chgData name="Stevland Matthew" userId="d8d938c3-0196-497c-a3dc-e704540c9e69" providerId="ADAL" clId="{902E0F4C-6458-4F62-9436-C1058DA7D5B0}" dt="2022-05-09T21:54:54.605" v="2332" actId="26606"/>
        <pc:sldMkLst>
          <pc:docMk/>
          <pc:sldMk cId="3539931813" sldId="278"/>
        </pc:sldMkLst>
        <pc:picChg chg="del">
          <ac:chgData name="Stevland Matthew" userId="d8d938c3-0196-497c-a3dc-e704540c9e69" providerId="ADAL" clId="{902E0F4C-6458-4F62-9436-C1058DA7D5B0}" dt="2022-05-09T21:54:41.127" v="2330" actId="478"/>
          <ac:picMkLst>
            <pc:docMk/>
            <pc:sldMk cId="3539931813" sldId="278"/>
            <ac:picMk id="16" creationId="{2FAA64C5-9DE1-6957-C0F5-05C84AEA622A}"/>
          </ac:picMkLst>
        </pc:picChg>
        <pc:picChg chg="add mod">
          <ac:chgData name="Stevland Matthew" userId="d8d938c3-0196-497c-a3dc-e704540c9e69" providerId="ADAL" clId="{902E0F4C-6458-4F62-9436-C1058DA7D5B0}" dt="2022-05-09T21:54:54.605" v="2332" actId="26606"/>
          <ac:picMkLst>
            <pc:docMk/>
            <pc:sldMk cId="3539931813" sldId="278"/>
            <ac:picMk id="18" creationId="{EF5D878E-9B52-923E-31F5-1EA1A34495DB}"/>
          </ac:picMkLst>
        </pc:picChg>
      </pc:sldChg>
      <pc:sldChg chg="addSp delSp modSp new mod modClrScheme chgLayout">
        <pc:chgData name="Stevland Matthew" userId="d8d938c3-0196-497c-a3dc-e704540c9e69" providerId="ADAL" clId="{902E0F4C-6458-4F62-9436-C1058DA7D5B0}" dt="2022-05-09T20:47:17.861" v="903" actId="1076"/>
        <pc:sldMkLst>
          <pc:docMk/>
          <pc:sldMk cId="3739052114" sldId="279"/>
        </pc:sldMkLst>
        <pc:spChg chg="del">
          <ac:chgData name="Stevland Matthew" userId="d8d938c3-0196-497c-a3dc-e704540c9e69" providerId="ADAL" clId="{902E0F4C-6458-4F62-9436-C1058DA7D5B0}" dt="2022-05-09T20:46:36.184" v="891" actId="700"/>
          <ac:spMkLst>
            <pc:docMk/>
            <pc:sldMk cId="3739052114" sldId="279"/>
            <ac:spMk id="2" creationId="{98F80614-3068-C589-EBCA-6803CFF16291}"/>
          </ac:spMkLst>
        </pc:spChg>
        <pc:spChg chg="del">
          <ac:chgData name="Stevland Matthew" userId="d8d938c3-0196-497c-a3dc-e704540c9e69" providerId="ADAL" clId="{902E0F4C-6458-4F62-9436-C1058DA7D5B0}" dt="2022-05-09T20:46:36.184" v="891" actId="700"/>
          <ac:spMkLst>
            <pc:docMk/>
            <pc:sldMk cId="3739052114" sldId="279"/>
            <ac:spMk id="3" creationId="{23CC96DD-D84F-A807-FC70-733D7B1DF8FF}"/>
          </ac:spMkLst>
        </pc:spChg>
        <pc:picChg chg="add mod">
          <ac:chgData name="Stevland Matthew" userId="d8d938c3-0196-497c-a3dc-e704540c9e69" providerId="ADAL" clId="{902E0F4C-6458-4F62-9436-C1058DA7D5B0}" dt="2022-05-09T20:47:17.861" v="903" actId="1076"/>
          <ac:picMkLst>
            <pc:docMk/>
            <pc:sldMk cId="3739052114" sldId="279"/>
            <ac:picMk id="5" creationId="{45932A95-944D-E9B8-E30A-6F8DB1825E80}"/>
          </ac:picMkLst>
        </pc:picChg>
      </pc:sldChg>
      <pc:sldChg chg="addSp delSp modSp new mod modClrScheme chgLayout">
        <pc:chgData name="Stevland Matthew" userId="d8d938c3-0196-497c-a3dc-e704540c9e69" providerId="ADAL" clId="{902E0F4C-6458-4F62-9436-C1058DA7D5B0}" dt="2022-05-09T21:20:56.499" v="1947" actId="1076"/>
        <pc:sldMkLst>
          <pc:docMk/>
          <pc:sldMk cId="1150524842" sldId="280"/>
        </pc:sldMkLst>
        <pc:spChg chg="del">
          <ac:chgData name="Stevland Matthew" userId="d8d938c3-0196-497c-a3dc-e704540c9e69" providerId="ADAL" clId="{902E0F4C-6458-4F62-9436-C1058DA7D5B0}" dt="2022-05-09T21:14:38.583" v="1720" actId="700"/>
          <ac:spMkLst>
            <pc:docMk/>
            <pc:sldMk cId="1150524842" sldId="280"/>
            <ac:spMk id="2" creationId="{FCC250DE-5364-4729-AD77-44E0D5FB78F3}"/>
          </ac:spMkLst>
        </pc:spChg>
        <pc:spChg chg="del">
          <ac:chgData name="Stevland Matthew" userId="d8d938c3-0196-497c-a3dc-e704540c9e69" providerId="ADAL" clId="{902E0F4C-6458-4F62-9436-C1058DA7D5B0}" dt="2022-05-09T21:14:38.583" v="1720" actId="700"/>
          <ac:spMkLst>
            <pc:docMk/>
            <pc:sldMk cId="1150524842" sldId="280"/>
            <ac:spMk id="3" creationId="{4D8110CF-3351-E414-B850-EDC2A0F1658D}"/>
          </ac:spMkLst>
        </pc:spChg>
        <pc:picChg chg="add mod">
          <ac:chgData name="Stevland Matthew" userId="d8d938c3-0196-497c-a3dc-e704540c9e69" providerId="ADAL" clId="{902E0F4C-6458-4F62-9436-C1058DA7D5B0}" dt="2022-05-09T21:20:56.499" v="1947" actId="1076"/>
          <ac:picMkLst>
            <pc:docMk/>
            <pc:sldMk cId="1150524842" sldId="280"/>
            <ac:picMk id="5" creationId="{834EAF0D-59EF-C63F-2E98-6BDD79819F4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5/9/2022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a:p>
        </p:txBody>
      </p:sp>
    </p:spTree>
    <p:extLst>
      <p:ext uri="{BB962C8B-B14F-4D97-AF65-F5344CB8AC3E}">
        <p14:creationId xmlns:p14="http://schemas.microsoft.com/office/powerpoint/2010/main" val="81578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1003180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5/9/2022</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5/9/2022</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5/9/2022</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5/9/2022</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5/9/2022</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5/9/2022</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5/9/2022</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5/9/2022</a:t>
            </a:fld>
            <a:endParaRPr/>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5/9/2022</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5/9/2022</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5/9/2022</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orldpopulationreview.com/state-rankings/strictest-gun-laws-by-state" TargetMode="External"/><Relationship Id="rId2" Type="http://schemas.openxmlformats.org/officeDocument/2006/relationships/hyperlink" Target="https://www.gunviolencearchive.org/incident/%7bincident_id%7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hyperlink" Target="https://www.kaggle.com/datasets/konivat/us-gun-violence-archive-2014"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un Violence in America: Why Is It So Hard to Stop? | Reader's Digest">
            <a:extLst>
              <a:ext uri="{FF2B5EF4-FFF2-40B4-BE49-F238E27FC236}">
                <a16:creationId xmlns:a16="http://schemas.microsoft.com/office/drawing/2014/main" id="{A0FBB7FF-A9C5-4921-BCFF-54A0F2BC0249}"/>
              </a:ext>
            </a:extLst>
          </p:cNvPr>
          <p:cNvPicPr>
            <a:picLocks noChangeAspect="1" noChangeArrowheads="1"/>
          </p:cNvPicPr>
          <p:nvPr/>
        </p:nvPicPr>
        <p:blipFill>
          <a:blip r:embed="rId2">
            <a:alphaModFix amt="36000"/>
            <a:extLst>
              <a:ext uri="{28A0092B-C50C-407E-A947-70E740481C1C}">
                <a14:useLocalDpi xmlns:a14="http://schemas.microsoft.com/office/drawing/2010/main" val="0"/>
              </a:ext>
            </a:extLst>
          </a:blip>
          <a:srcRect/>
          <a:stretch>
            <a:fillRect/>
          </a:stretch>
        </p:blipFill>
        <p:spPr bwMode="auto">
          <a:xfrm>
            <a:off x="-1" y="1"/>
            <a:ext cx="12188826"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sz="6000" b="1" dirty="0"/>
              <a:t>Gun Violence in u.s.a</a:t>
            </a:r>
            <a:r>
              <a:rPr lang="en-US" dirty="0"/>
              <a:t>.</a:t>
            </a:r>
          </a:p>
        </p:txBody>
      </p:sp>
      <p:sp>
        <p:nvSpPr>
          <p:cNvPr id="3" name="Subtitle 2"/>
          <p:cNvSpPr>
            <a:spLocks noGrp="1"/>
          </p:cNvSpPr>
          <p:nvPr>
            <p:ph type="subTitle" idx="1"/>
          </p:nvPr>
        </p:nvSpPr>
        <p:spPr/>
        <p:txBody>
          <a:bodyPr>
            <a:normAutofit/>
          </a:bodyPr>
          <a:lstStyle/>
          <a:p>
            <a:r>
              <a:rPr lang="en-US" sz="2400" b="1" dirty="0"/>
              <a:t>2014 – 2021</a:t>
            </a:r>
          </a:p>
          <a:p>
            <a:endParaRPr lang="en-US" sz="2400" b="1" dirty="0"/>
          </a:p>
          <a:p>
            <a:r>
              <a:rPr lang="en-US" sz="2400" b="1" dirty="0"/>
              <a:t>Stevland Matthew</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9DFC77-FEC7-62F2-5AAF-4BBC23995B21}"/>
              </a:ext>
            </a:extLst>
          </p:cNvPr>
          <p:cNvSpPr>
            <a:spLocks noGrp="1"/>
          </p:cNvSpPr>
          <p:nvPr>
            <p:ph type="ctrTitle"/>
          </p:nvPr>
        </p:nvSpPr>
        <p:spPr>
          <a:xfrm>
            <a:off x="1065212" y="1600200"/>
            <a:ext cx="9906001" cy="6019800"/>
          </a:xfrm>
        </p:spPr>
        <p:txBody>
          <a:bodyPr>
            <a:normAutofit fontScale="90000"/>
          </a:bodyPr>
          <a:lstStyle/>
          <a:p>
            <a:r>
              <a:rPr lang="en-US" sz="2000" dirty="0"/>
              <a:t>On average there are about 45,000-gun related injuries in the US.</a:t>
            </a:r>
            <a:br>
              <a:rPr lang="en-US" sz="2000" dirty="0"/>
            </a:br>
            <a:r>
              <a:rPr lang="en-US" sz="2000" dirty="0"/>
              <a:t>Resulting in either death or injury</a:t>
            </a:r>
            <a:br>
              <a:rPr lang="en-US" sz="2000" dirty="0"/>
            </a:br>
            <a:br>
              <a:rPr lang="en-US" sz="2000" dirty="0"/>
            </a:br>
            <a:r>
              <a:rPr lang="en-US" sz="2000" dirty="0"/>
              <a:t>This data is Aggregated information of over three thousand incidents of gun violence within the United States from Jan 2014 through Dec 2021. </a:t>
            </a:r>
            <a:br>
              <a:rPr lang="en-US" sz="2000" dirty="0"/>
            </a:br>
            <a:br>
              <a:rPr lang="en-US" sz="2000" dirty="0"/>
            </a:br>
            <a:r>
              <a:rPr lang="en-US" sz="2000" dirty="0"/>
              <a:t>sources used: </a:t>
            </a:r>
            <a:r>
              <a:rPr lang="en-US" sz="2000" dirty="0">
                <a:hlinkClick r:id="rId2"/>
              </a:rPr>
              <a:t>https://www.gunviolencearchive.org/incident/{incident_id}</a:t>
            </a:r>
            <a:br>
              <a:rPr lang="en-US" sz="2000" dirty="0"/>
            </a:br>
            <a:br>
              <a:rPr lang="en-US" sz="2000" dirty="0"/>
            </a:br>
            <a:r>
              <a:rPr lang="en-US" sz="2000" dirty="0"/>
              <a:t>According to </a:t>
            </a:r>
            <a:r>
              <a:rPr lang="en-US" sz="2000" dirty="0">
                <a:hlinkClick r:id="rId3"/>
              </a:rPr>
              <a:t>https://worldpopulationreview.com/state-rankings/strictest-gun-laws-by-state</a:t>
            </a:r>
            <a:r>
              <a:rPr lang="en-US" sz="2000" dirty="0"/>
              <a:t> </a:t>
            </a:r>
            <a:r>
              <a:rPr lang="en-US" sz="2000" b="0" i="0" dirty="0">
                <a:solidFill>
                  <a:srgbClr val="202124"/>
                </a:solidFill>
                <a:effectLst/>
                <a:latin typeface="Roboto" panose="02000000000000000000" pitchFamily="2" charset="0"/>
              </a:rPr>
              <a:t>The states with the most lenient gun laws are New Hampshire, South Carolina, Georgia, Louisiana, Maine, Texas, Montana, West Virginia, Alabama, North Dakota, Oklahoma, Arkansas, Alaska, Kansas, South Dakota, Arizona, Kentucky, Missouri, Idaho, Wyoming, and Mississippi.</a:t>
            </a:r>
            <a:br>
              <a:rPr lang="en-US" sz="2000" dirty="0"/>
            </a:br>
            <a:r>
              <a:rPr lang="en-US" sz="2000" dirty="0"/>
              <a:t>	</a:t>
            </a:r>
            <a:br>
              <a:rPr lang="en-US" sz="2000" dirty="0"/>
            </a:br>
            <a:br>
              <a:rPr lang="en-US" sz="2000" dirty="0"/>
            </a:br>
            <a:br>
              <a:rPr lang="en-US" sz="2000" dirty="0"/>
            </a:br>
            <a:br>
              <a:rPr lang="en-US" sz="2000" dirty="0"/>
            </a:br>
            <a:br>
              <a:rPr lang="en-US" sz="2000" dirty="0"/>
            </a:br>
            <a:br>
              <a:rPr lang="en-US" sz="2400" dirty="0"/>
            </a:br>
            <a:br>
              <a:rPr lang="en-US" dirty="0"/>
            </a:br>
            <a:endParaRPr lang="en-US" dirty="0"/>
          </a:p>
        </p:txBody>
      </p:sp>
      <p:sp>
        <p:nvSpPr>
          <p:cNvPr id="5" name="Subtitle 4">
            <a:extLst>
              <a:ext uri="{FF2B5EF4-FFF2-40B4-BE49-F238E27FC236}">
                <a16:creationId xmlns:a16="http://schemas.microsoft.com/office/drawing/2014/main" id="{CDA14213-6428-063D-66B4-459F510883E4}"/>
              </a:ext>
            </a:extLst>
          </p:cNvPr>
          <p:cNvSpPr>
            <a:spLocks noGrp="1"/>
          </p:cNvSpPr>
          <p:nvPr>
            <p:ph type="subTitle" idx="1"/>
          </p:nvPr>
        </p:nvSpPr>
        <p:spPr>
          <a:xfrm>
            <a:off x="1522412" y="457200"/>
            <a:ext cx="7848600" cy="1143000"/>
          </a:xfrm>
        </p:spPr>
        <p:txBody>
          <a:bodyPr>
            <a:normAutofit/>
          </a:bodyPr>
          <a:lstStyle/>
          <a:p>
            <a:pPr algn="ctr"/>
            <a:r>
              <a:rPr lang="en-US" sz="6000" dirty="0"/>
              <a:t>Introduction</a:t>
            </a:r>
          </a:p>
        </p:txBody>
      </p:sp>
    </p:spTree>
    <p:extLst>
      <p:ext uri="{BB962C8B-B14F-4D97-AF65-F5344CB8AC3E}">
        <p14:creationId xmlns:p14="http://schemas.microsoft.com/office/powerpoint/2010/main" val="1782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5C7320BB-5103-F9D5-C538-5ED9345DF7AA}"/>
              </a:ext>
            </a:extLst>
          </p:cNvPr>
          <p:cNvSpPr>
            <a:spLocks noGrp="1"/>
          </p:cNvSpPr>
          <p:nvPr>
            <p:ph type="title"/>
          </p:nvPr>
        </p:nvSpPr>
        <p:spPr>
          <a:xfrm>
            <a:off x="1217614" y="274638"/>
            <a:ext cx="9753600" cy="1325562"/>
          </a:xfrm>
        </p:spPr>
        <p:txBody>
          <a:bodyPr anchor="b">
            <a:normAutofit/>
          </a:bodyPr>
          <a:lstStyle/>
          <a:p>
            <a:pPr algn="ctr"/>
            <a:r>
              <a:rPr lang="en-US" sz="6000" dirty="0"/>
              <a:t>MOTIVATION</a:t>
            </a:r>
          </a:p>
        </p:txBody>
      </p:sp>
      <p:pic>
        <p:nvPicPr>
          <p:cNvPr id="1032" name="Picture 8" descr="The Importance of Self-Motivation and How to Get There | Janek Performance  Group">
            <a:extLst>
              <a:ext uri="{FF2B5EF4-FFF2-40B4-BE49-F238E27FC236}">
                <a16:creationId xmlns:a16="http://schemas.microsoft.com/office/drawing/2014/main" id="{BF3D853B-A926-A6BA-1549-A90343CEC9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9645" y="2286000"/>
            <a:ext cx="5402368" cy="303883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031" name="Content Placeholder 3">
            <a:extLst>
              <a:ext uri="{FF2B5EF4-FFF2-40B4-BE49-F238E27FC236}">
                <a16:creationId xmlns:a16="http://schemas.microsoft.com/office/drawing/2014/main" id="{FE528690-F548-A6C0-7762-0E0FAFF939EF}"/>
              </a:ext>
            </a:extLst>
          </p:cNvPr>
          <p:cNvSpPr>
            <a:spLocks noGrp="1"/>
          </p:cNvSpPr>
          <p:nvPr>
            <p:ph sz="half" idx="2"/>
          </p:nvPr>
        </p:nvSpPr>
        <p:spPr>
          <a:xfrm>
            <a:off x="6262479" y="1828800"/>
            <a:ext cx="4708734" cy="4343400"/>
          </a:xfrm>
        </p:spPr>
        <p:txBody>
          <a:bodyPr>
            <a:normAutofit fontScale="92500" lnSpcReduction="10000"/>
          </a:bodyPr>
          <a:lstStyle/>
          <a:p>
            <a:r>
              <a:rPr lang="en-US" sz="1600" dirty="0"/>
              <a:t>Use Python and Tableau ONLY for this project!</a:t>
            </a:r>
          </a:p>
          <a:p>
            <a:r>
              <a:rPr lang="en-US" sz="1600" dirty="0"/>
              <a:t>With the rise in gun violence throughout the country, curiosity struck me to analysis what states have the most gun violence as I just recently moved to GA from FL</a:t>
            </a:r>
          </a:p>
          <a:p>
            <a:r>
              <a:rPr lang="en-US" sz="1600" dirty="0"/>
              <a:t>My thoughts were that the mid-west states and most populated stated would be where we would see most of gun violence due to the less strict gun law and where more humans live </a:t>
            </a:r>
            <a:r>
              <a:rPr lang="en-US" sz="1600" i="1" u="sng" dirty="0"/>
              <a:t>more humans more problems</a:t>
            </a:r>
          </a:p>
          <a:p>
            <a:r>
              <a:rPr lang="en-US" sz="1600" dirty="0"/>
              <a:t>What months would have the most gun violence 2014-2021?</a:t>
            </a:r>
          </a:p>
          <a:p>
            <a:r>
              <a:rPr lang="en-US" sz="1600" dirty="0"/>
              <a:t>Which state in 2021 lead in gun violence deaths?</a:t>
            </a:r>
          </a:p>
          <a:p>
            <a:r>
              <a:rPr lang="en-US" sz="1600" dirty="0"/>
              <a:t>Which cities in Florida had the most total gun violence 2014-2021</a:t>
            </a:r>
          </a:p>
        </p:txBody>
      </p:sp>
    </p:spTree>
    <p:extLst>
      <p:ext uri="{BB962C8B-B14F-4D97-AF65-F5344CB8AC3E}">
        <p14:creationId xmlns:p14="http://schemas.microsoft.com/office/powerpoint/2010/main" val="392560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640CD2-B08D-D347-BF1D-5DFD1EA8AAB4}"/>
              </a:ext>
            </a:extLst>
          </p:cNvPr>
          <p:cNvSpPr>
            <a:spLocks noGrp="1"/>
          </p:cNvSpPr>
          <p:nvPr>
            <p:ph type="title"/>
          </p:nvPr>
        </p:nvSpPr>
        <p:spPr/>
        <p:txBody>
          <a:bodyPr>
            <a:normAutofit/>
          </a:bodyPr>
          <a:lstStyle/>
          <a:p>
            <a:pPr algn="ctr"/>
            <a:r>
              <a:rPr lang="en-US" sz="7200" dirty="0"/>
              <a:t>ANALYSIS </a:t>
            </a:r>
          </a:p>
        </p:txBody>
      </p:sp>
      <p:sp>
        <p:nvSpPr>
          <p:cNvPr id="10" name="Content Placeholder 9">
            <a:extLst>
              <a:ext uri="{FF2B5EF4-FFF2-40B4-BE49-F238E27FC236}">
                <a16:creationId xmlns:a16="http://schemas.microsoft.com/office/drawing/2014/main" id="{98CC68F8-D565-A7A2-F627-B08F1EAA0D45}"/>
              </a:ext>
            </a:extLst>
          </p:cNvPr>
          <p:cNvSpPr>
            <a:spLocks noGrp="1"/>
          </p:cNvSpPr>
          <p:nvPr>
            <p:ph sz="quarter" idx="4"/>
          </p:nvPr>
        </p:nvSpPr>
        <p:spPr/>
        <p:txBody>
          <a:bodyPr>
            <a:normAutofit lnSpcReduction="10000"/>
          </a:bodyPr>
          <a:lstStyle/>
          <a:p>
            <a:r>
              <a:rPr lang="en-US" sz="1800" dirty="0"/>
              <a:t>Imported </a:t>
            </a:r>
            <a:r>
              <a:rPr lang="en-US" sz="1800" dirty="0" err="1"/>
              <a:t>cvs</a:t>
            </a:r>
            <a:r>
              <a:rPr lang="en-US" sz="1800" dirty="0"/>
              <a:t> text file</a:t>
            </a:r>
          </a:p>
          <a:p>
            <a:r>
              <a:rPr lang="en-US" sz="1800" dirty="0"/>
              <a:t>Created calculated field</a:t>
            </a:r>
          </a:p>
          <a:p>
            <a:pPr lvl="1"/>
            <a:r>
              <a:rPr lang="en-US" sz="1600" dirty="0"/>
              <a:t>Total killed and injured</a:t>
            </a:r>
          </a:p>
          <a:p>
            <a:r>
              <a:rPr lang="en-US" sz="1800" dirty="0"/>
              <a:t>Created 6 worksheets of analysis and 1 dashboard</a:t>
            </a:r>
          </a:p>
          <a:p>
            <a:r>
              <a:rPr lang="en-US" sz="1800" dirty="0"/>
              <a:t>Able to provide cleaner visualizations in Tableau vs Python</a:t>
            </a:r>
          </a:p>
        </p:txBody>
      </p:sp>
      <p:sp>
        <p:nvSpPr>
          <p:cNvPr id="11" name="Content Placeholder 10">
            <a:extLst>
              <a:ext uri="{FF2B5EF4-FFF2-40B4-BE49-F238E27FC236}">
                <a16:creationId xmlns:a16="http://schemas.microsoft.com/office/drawing/2014/main" id="{A45A1C6A-7E58-57BA-E83A-B08CBBC5FD3E}"/>
              </a:ext>
            </a:extLst>
          </p:cNvPr>
          <p:cNvSpPr>
            <a:spLocks noGrp="1"/>
          </p:cNvSpPr>
          <p:nvPr>
            <p:ph sz="half" idx="2"/>
          </p:nvPr>
        </p:nvSpPr>
        <p:spPr/>
        <p:txBody>
          <a:bodyPr>
            <a:normAutofit lnSpcReduction="10000"/>
          </a:bodyPr>
          <a:lstStyle/>
          <a:p>
            <a:r>
              <a:rPr lang="en-US" sz="1800" dirty="0"/>
              <a:t>Imported </a:t>
            </a:r>
            <a:r>
              <a:rPr lang="en-US" sz="1800" dirty="0" err="1"/>
              <a:t>cvs</a:t>
            </a:r>
            <a:r>
              <a:rPr lang="en-US" sz="1800" dirty="0"/>
              <a:t> file into Python</a:t>
            </a:r>
          </a:p>
          <a:p>
            <a:r>
              <a:rPr lang="en-US" sz="1800" dirty="0"/>
              <a:t>Imported libraries pandas, </a:t>
            </a:r>
            <a:r>
              <a:rPr lang="en-US" sz="1800" dirty="0" err="1"/>
              <a:t>numpy</a:t>
            </a:r>
            <a:r>
              <a:rPr lang="en-US" sz="1800" dirty="0"/>
              <a:t> and seaborn</a:t>
            </a:r>
          </a:p>
          <a:p>
            <a:r>
              <a:rPr lang="en-US" sz="1800" dirty="0"/>
              <a:t>Checked for null values</a:t>
            </a:r>
          </a:p>
          <a:p>
            <a:r>
              <a:rPr lang="en-US" sz="1800" dirty="0"/>
              <a:t>Dropped [address] column</a:t>
            </a:r>
          </a:p>
          <a:p>
            <a:r>
              <a:rPr lang="en-US" sz="1800" dirty="0"/>
              <a:t>Changed data types</a:t>
            </a:r>
          </a:p>
          <a:p>
            <a:pPr lvl="1"/>
            <a:r>
              <a:rPr lang="en-US" sz="1600" i="1" dirty="0"/>
              <a:t>Object to string</a:t>
            </a:r>
          </a:p>
          <a:p>
            <a:pPr lvl="1"/>
            <a:r>
              <a:rPr lang="en-US" sz="1600" i="1" dirty="0"/>
              <a:t>Float to int64 due to decimals</a:t>
            </a:r>
          </a:p>
          <a:p>
            <a:r>
              <a:rPr lang="en-US" sz="1800" dirty="0"/>
              <a:t>Created export file after cleaning</a:t>
            </a:r>
          </a:p>
        </p:txBody>
      </p:sp>
      <p:pic>
        <p:nvPicPr>
          <p:cNvPr id="4102" name="Picture 6" descr="Python - Wikiversity">
            <a:extLst>
              <a:ext uri="{FF2B5EF4-FFF2-40B4-BE49-F238E27FC236}">
                <a16:creationId xmlns:a16="http://schemas.microsoft.com/office/drawing/2014/main" id="{DF053561-DD81-9873-03D3-B4AC21793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2" y="1600200"/>
            <a:ext cx="167640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ableau Business Intelligence Reporting | Tableau Reporting Tool">
            <a:extLst>
              <a:ext uri="{FF2B5EF4-FFF2-40B4-BE49-F238E27FC236}">
                <a16:creationId xmlns:a16="http://schemas.microsoft.com/office/drawing/2014/main" id="{61EF1E49-FF8C-E52A-F8A5-4F5F40990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012" y="1406678"/>
            <a:ext cx="1828800" cy="125762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2029B3C-096F-346C-5B5E-533CB6F0DD4F}"/>
              </a:ext>
            </a:extLst>
          </p:cNvPr>
          <p:cNvSpPr txBox="1"/>
          <p:nvPr/>
        </p:nvSpPr>
        <p:spPr>
          <a:xfrm>
            <a:off x="6262052" y="5102539"/>
            <a:ext cx="6094602" cy="1477328"/>
          </a:xfrm>
          <a:prstGeom prst="rect">
            <a:avLst/>
          </a:prstGeom>
          <a:noFill/>
        </p:spPr>
        <p:txBody>
          <a:bodyPr wrap="square">
            <a:spAutoFit/>
          </a:bodyPr>
          <a:lstStyle/>
          <a:p>
            <a:r>
              <a:rPr lang="en-US" sz="1800" b="1" u="sng" dirty="0"/>
              <a:t>Data set info:</a:t>
            </a:r>
            <a:br>
              <a:rPr lang="en-US" sz="1800" dirty="0"/>
            </a:br>
            <a:r>
              <a:rPr lang="en-US" sz="1800" i="1" dirty="0"/>
              <a:t>6 columns</a:t>
            </a:r>
            <a:br>
              <a:rPr lang="en-US" sz="1800" i="1" dirty="0"/>
            </a:br>
            <a:r>
              <a:rPr lang="en-US" sz="1800" i="1" dirty="0"/>
              <a:t>3392 rows</a:t>
            </a:r>
            <a:br>
              <a:rPr lang="en-US" sz="1800" i="1" dirty="0"/>
            </a:br>
            <a:r>
              <a:rPr lang="en-US" sz="1800" i="1" dirty="0">
                <a:hlinkClick r:id="rId4"/>
              </a:rPr>
              <a:t>https://www.kaggle.com/datasets/konivat/us-gun-violence-archive-2014</a:t>
            </a:r>
            <a:endParaRPr lang="en-US" dirty="0"/>
          </a:p>
        </p:txBody>
      </p:sp>
      <p:sp>
        <p:nvSpPr>
          <p:cNvPr id="19" name="TextBox 18">
            <a:extLst>
              <a:ext uri="{FF2B5EF4-FFF2-40B4-BE49-F238E27FC236}">
                <a16:creationId xmlns:a16="http://schemas.microsoft.com/office/drawing/2014/main" id="{DC12D9AF-8831-14E0-95AA-9028359117EC}"/>
              </a:ext>
            </a:extLst>
          </p:cNvPr>
          <p:cNvSpPr txBox="1"/>
          <p:nvPr/>
        </p:nvSpPr>
        <p:spPr>
          <a:xfrm>
            <a:off x="1217614" y="2294973"/>
            <a:ext cx="6094602" cy="369332"/>
          </a:xfrm>
          <a:prstGeom prst="rect">
            <a:avLst/>
          </a:prstGeom>
          <a:noFill/>
        </p:spPr>
        <p:txBody>
          <a:bodyPr wrap="square">
            <a:spAutoFit/>
          </a:bodyPr>
          <a:lstStyle/>
          <a:p>
            <a:r>
              <a:rPr lang="en-US" sz="1800" b="1" dirty="0"/>
              <a:t>Python</a:t>
            </a:r>
          </a:p>
        </p:txBody>
      </p:sp>
    </p:spTree>
    <p:extLst>
      <p:ext uri="{BB962C8B-B14F-4D97-AF65-F5344CB8AC3E}">
        <p14:creationId xmlns:p14="http://schemas.microsoft.com/office/powerpoint/2010/main" val="380832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F5D878E-9B52-923E-31F5-1EA1A34495DB}"/>
              </a:ext>
            </a:extLst>
          </p:cNvPr>
          <p:cNvPicPr>
            <a:picLocks noChangeAspect="1"/>
          </p:cNvPicPr>
          <p:nvPr/>
        </p:nvPicPr>
        <p:blipFill rotWithShape="1">
          <a:blip r:embed="rId2"/>
          <a:srcRect r="3137" b="1"/>
          <a:stretch/>
        </p:blipFill>
        <p:spPr>
          <a:xfrm>
            <a:off x="20" y="10"/>
            <a:ext cx="12188805" cy="6857990"/>
          </a:xfrm>
          <a:prstGeom prst="rect">
            <a:avLst/>
          </a:prstGeom>
          <a:noFill/>
        </p:spPr>
      </p:pic>
    </p:spTree>
    <p:extLst>
      <p:ext uri="{BB962C8B-B14F-4D97-AF65-F5344CB8AC3E}">
        <p14:creationId xmlns:p14="http://schemas.microsoft.com/office/powerpoint/2010/main" val="353993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932A95-944D-E9B8-E30A-6F8DB1825E80}"/>
              </a:ext>
            </a:extLst>
          </p:cNvPr>
          <p:cNvPicPr>
            <a:picLocks noChangeAspect="1"/>
          </p:cNvPicPr>
          <p:nvPr/>
        </p:nvPicPr>
        <p:blipFill>
          <a:blip r:embed="rId2"/>
          <a:stretch>
            <a:fillRect/>
          </a:stretch>
        </p:blipFill>
        <p:spPr>
          <a:xfrm>
            <a:off x="1598612" y="76200"/>
            <a:ext cx="9144000" cy="6553200"/>
          </a:xfrm>
          <a:prstGeom prst="rect">
            <a:avLst/>
          </a:prstGeom>
          <a:noFill/>
        </p:spPr>
      </p:pic>
    </p:spTree>
    <p:extLst>
      <p:ext uri="{BB962C8B-B14F-4D97-AF65-F5344CB8AC3E}">
        <p14:creationId xmlns:p14="http://schemas.microsoft.com/office/powerpoint/2010/main" val="373905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4EAF0D-59EF-C63F-2E98-6BDD79819F4D}"/>
              </a:ext>
            </a:extLst>
          </p:cNvPr>
          <p:cNvPicPr>
            <a:picLocks noChangeAspect="1"/>
          </p:cNvPicPr>
          <p:nvPr/>
        </p:nvPicPr>
        <p:blipFill>
          <a:blip r:embed="rId2"/>
          <a:stretch>
            <a:fillRect/>
          </a:stretch>
        </p:blipFill>
        <p:spPr>
          <a:xfrm>
            <a:off x="1522412" y="457200"/>
            <a:ext cx="8776342" cy="5638800"/>
          </a:xfrm>
          <a:prstGeom prst="rect">
            <a:avLst/>
          </a:prstGeom>
          <a:noFill/>
        </p:spPr>
      </p:pic>
    </p:spTree>
    <p:extLst>
      <p:ext uri="{BB962C8B-B14F-4D97-AF65-F5344CB8AC3E}">
        <p14:creationId xmlns:p14="http://schemas.microsoft.com/office/powerpoint/2010/main" val="115052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title"/>
          </p:nvPr>
        </p:nvSpPr>
        <p:spPr>
          <a:xfrm>
            <a:off x="1293812" y="3429000"/>
            <a:ext cx="9753600" cy="3007541"/>
          </a:xfrm>
        </p:spPr>
        <p:txBody>
          <a:bodyPr anchor="b">
            <a:noAutofit/>
          </a:bodyPr>
          <a:lstStyle/>
          <a:p>
            <a:pPr marL="285750" indent="-285750">
              <a:buFont typeface="Arial" panose="020B0604020202020204" pitchFamily="34" charset="0"/>
              <a:buChar char="•"/>
            </a:pPr>
            <a:r>
              <a:rPr lang="en-US" sz="1400" dirty="0"/>
              <a:t>The higher populated states have the most gun violence</a:t>
            </a:r>
          </a:p>
          <a:p>
            <a:pPr marL="285750" indent="-285750">
              <a:buFont typeface="Arial" panose="020B0604020202020204" pitchFamily="34" charset="0"/>
              <a:buChar char="•"/>
            </a:pPr>
            <a:r>
              <a:rPr lang="en-US" sz="1400" dirty="0"/>
              <a:t>The state of </a:t>
            </a:r>
            <a:r>
              <a:rPr lang="en-US" sz="1400" b="1" dirty="0"/>
              <a:t>Georgia </a:t>
            </a:r>
            <a:r>
              <a:rPr lang="en-US" sz="1400" dirty="0"/>
              <a:t>does show and increase in gun violence since 2019 after a drop in 2018 DATA SHOWS THE SUMMER MONTHS ARE WHEN THE MOST GUN VIOLENCE OCCURS</a:t>
            </a:r>
            <a:br>
              <a:rPr lang="en-US" sz="1400" dirty="0"/>
            </a:br>
            <a:r>
              <a:rPr lang="en-US" sz="1400" dirty="0"/>
              <a:t>	June and July top 2 months</a:t>
            </a:r>
            <a:br>
              <a:rPr lang="en-US" sz="1400" dirty="0"/>
            </a:br>
            <a:br>
              <a:rPr lang="en-US" sz="1400" dirty="0"/>
            </a:br>
            <a:r>
              <a:rPr lang="en-US" sz="1400" dirty="0"/>
              <a:t>I am curious to see now with the new gun laws in ga if the gun violence will increase</a:t>
            </a:r>
            <a:br>
              <a:rPr lang="en-US" sz="1400" dirty="0"/>
            </a:br>
            <a:br>
              <a:rPr lang="en-US" sz="1400" dirty="0"/>
            </a:br>
            <a:r>
              <a:rPr lang="en-US" sz="1400" dirty="0"/>
              <a:t>it is alarming to see gun violence on the rise.  Will Stricter gun laws solve this issue?</a:t>
            </a:r>
            <a:br>
              <a:rPr lang="en-US" sz="1400" dirty="0"/>
            </a:br>
            <a:br>
              <a:rPr lang="en-US" sz="1400" dirty="0"/>
            </a:br>
            <a:r>
              <a:rPr lang="en-US" sz="1400" dirty="0"/>
              <a:t>most importantly I learned new tools to analysis data. Python was a challenge but found it very useful on certain data sets.  My Hope is that all hf employees in this class leave with greater knowledge of the tools  we learned. Also take back this information to our departments as we continue improve our business processes. </a:t>
            </a:r>
            <a:br>
              <a:rPr lang="en-US" sz="1600" dirty="0"/>
            </a:br>
            <a:br>
              <a:rPr lang="en-US" sz="1600" dirty="0"/>
            </a:br>
            <a:br>
              <a:rPr lang="en-US" sz="1600" dirty="0"/>
            </a:br>
            <a:endParaRPr lang="en-US" sz="1600" dirty="0"/>
          </a:p>
        </p:txBody>
      </p:sp>
      <p:pic>
        <p:nvPicPr>
          <p:cNvPr id="8" name="Picture 6" descr="How to Write a Research Paper Conclusion in 5 Minutes? - EduBirdie.com">
            <a:extLst>
              <a:ext uri="{FF2B5EF4-FFF2-40B4-BE49-F238E27FC236}">
                <a16:creationId xmlns:a16="http://schemas.microsoft.com/office/drawing/2014/main" id="{D49E7DB3-7ECE-28AB-EE4F-4F68878C4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2" y="40459"/>
            <a:ext cx="7239000" cy="3007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35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79_win32_fixed" id="{EA00699B-0394-4B48-8BB2-8B250F055735}" vid="{8FF0ADCE-4C37-4047-93D0-14E337F28D2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473C3AA-CBC3-4EBC-8BF7-2AC27CBBDA72}">
  <ds:schemaRefs>
    <ds:schemaRef ds:uri="http://schemas.microsoft.com/sharepoint/v3/contenttype/forms"/>
  </ds:schemaRefs>
</ds:datastoreItem>
</file>

<file path=customXml/itemProps2.xml><?xml version="1.0" encoding="utf-8"?>
<ds:datastoreItem xmlns:ds="http://schemas.openxmlformats.org/officeDocument/2006/customXml" ds:itemID="{24469512-9FC5-43AF-8C7D-42B05CBCE5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888E60-F31B-4BB3-BFE4-EB035E271D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364</TotalTime>
  <Words>515</Words>
  <Application>Microsoft Office PowerPoint</Application>
  <PresentationFormat>Custom</PresentationFormat>
  <Paragraphs>33</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Roboto</vt:lpstr>
      <vt:lpstr>Continental North America 16x9</vt:lpstr>
      <vt:lpstr>Gun Violence in u.s.a.</vt:lpstr>
      <vt:lpstr>On average there are about 45,000-gun related injuries in the US. Resulting in either death or injury  This data is Aggregated information of over three thousand incidents of gun violence within the United States from Jan 2014 through Dec 2021.   sources used: https://www.gunviolencearchive.org/incident/{incident_id}  According to https://worldpopulationreview.com/state-rankings/strictest-gun-laws-by-state The states with the most lenient gun laws are New Hampshire, South Carolina, Georgia, Louisiana, Maine, Texas, Montana, West Virginia, Alabama, North Dakota, Oklahoma, Arkansas, Alaska, Kansas, South Dakota, Arizona, Kentucky, Missouri, Idaho, Wyoming, and Mississippi.         </vt:lpstr>
      <vt:lpstr>MOTIVATION</vt:lpstr>
      <vt:lpstr>ANALYSIS </vt:lpstr>
      <vt:lpstr>PowerPoint Presentation</vt:lpstr>
      <vt:lpstr>PowerPoint Presentation</vt:lpstr>
      <vt:lpstr>PowerPoint Presentation</vt:lpstr>
      <vt:lpstr>The higher populated states have the most gun violence The state of Georgia does show and increase in gun violence since 2019 after a drop in 2018 DATA SHOWS THE SUMMER MONTHS ARE WHEN THE MOST GUN VIOLENCE OCCURS  June and July top 2 months  I am curious to see now with the new gun laws in ga if the gun violence will increase  it is alarming to see gun violence on the rise.  Will Stricter gun laws solve this issue?  most importantly I learned new tools to analysis data. Python was a challenge but found it very useful on certain data sets.  My Hope is that all hf employees in this class leave with greater knowledge of the tools  we learned. Also take back this information to our departments as we continue improve our business processes.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 in u.s.a.</dc:title>
  <dc:creator>Stevland Matthew</dc:creator>
  <cp:lastModifiedBy>Stevland Matthew</cp:lastModifiedBy>
  <cp:revision>1</cp:revision>
  <dcterms:created xsi:type="dcterms:W3CDTF">2022-05-09T15:50:02Z</dcterms:created>
  <dcterms:modified xsi:type="dcterms:W3CDTF">2022-05-09T21:54:59Z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