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7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995920" cy="71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10" Target="https://cloud.google.com/compute/docs/regions-zones" TargetMode="External" Type="http://schemas.openxmlformats.org/officeDocument/2006/relationships/hyperlink"/><Relationship Id="rId11" Target="https://opentelemetry.io/docs/specs/otel/overview/" TargetMode="External" Type="http://schemas.openxmlformats.org/officeDocument/2006/relationships/hyperlink"/><Relationship Id="rId12" Target="https://www.finops.org/introduction/what-is-finops/" TargetMode="External" Type="http://schemas.openxmlformats.org/officeDocument/2006/relationships/hyperlink"/><Relationship Id="rId13" Target="https://cloudsecurityalliance.org/research/cloud-controls-matrix" TargetMode="External" Type="http://schemas.openxmlformats.org/officeDocument/2006/relationships/hyperlink"/><Relationship Id="rId14" Target="https://learn.microsoft.com/en-us/compliance/regulatory/offering-iso-27018" TargetMode="External" Type="http://schemas.openxmlformats.org/officeDocument/2006/relationships/hyperlink"/><Relationship Id="rId15" Target="https://cloud.google.com/security/compliance/iso-27017" TargetMode="External" Type="http://schemas.openxmlformats.org/officeDocument/2006/relationships/hyperlink"/><Relationship Id="rId16" Target="https://www.etsi.org/technologies/multi-access-edge-computing" TargetMode="External" Type="http://schemas.openxmlformats.org/officeDocument/2006/relationships/hyperlink"/><Relationship Id="rId2" Target="https://nvlpubs.nist.gov/nistpubs/legacy/sp/nistspecialpublication800-145.pdf" TargetMode="External" Type="http://schemas.openxmlformats.org/officeDocument/2006/relationships/hyperlink"/><Relationship Id="rId3" Target="https://nvlpubs.nist.gov/nistpubs/Legacy/SP/nistspecialpublication500-292.pdf" TargetMode="External" Type="http://schemas.openxmlformats.org/officeDocument/2006/relationships/hyperlink"/><Relationship Id="rId4" Target="https://www.iso.org/standard/60544.html" TargetMode="External" Type="http://schemas.openxmlformats.org/officeDocument/2006/relationships/hyperlink"/><Relationship Id="rId5" Target="https://aws.amazon.com/compliance/shared-responsibility-model/" TargetMode="External" Type="http://schemas.openxmlformats.org/officeDocument/2006/relationships/hyperlink"/><Relationship Id="rId6" Target="https://kubernetes.io/docs/concepts/overview/" TargetMode="External" Type="http://schemas.openxmlformats.org/officeDocument/2006/relationships/hyperlink"/><Relationship Id="rId7" Target="https://glossary.cncf.io/serverless/" TargetMode="External" Type="http://schemas.openxmlformats.org/officeDocument/2006/relationships/hyperlink"/><Relationship Id="rId8" Target="https://docs.aws.amazon.com/AWSEC2/latest/UserGuide/using-regions-availability-zones.html" TargetMode="External" Type="http://schemas.openxmlformats.org/officeDocument/2006/relationships/hyperlink"/><Relationship Id="rId9" Target="https://learn.microsoft.com/en-us/azure/reliability/availability-zones-overview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Введение: что такое облачные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Облачные технологии — это модель предоставления ИТ-ресурсов по сети по запросу.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Ресурсы объединяются в общий пул и быстро выделяются/освобождаются.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Оплата обычно происходит по факту потребления, без капитальных вложений.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Поставщик управляет инфраструктурой, клиент получает готовые сервисы.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Ключевая цель — гибкость, масштабируемость и скорость вывода решений.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Serverless: функции и управляемые события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Функции запускаются триггерами: HTTP, очереди, расписание, потоки.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Провайдер управляет масштабом и окружением выполнения.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Подходит для интеграций, ETL, back-end для мобильных/веб-сценариев.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Биллинг за время выполнения и количество вызовов.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Ограничения по холодному старту и длительности требуют учёта.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5600700" cy="7467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Хранение данных: объектное, блочное, файловое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Объектное хранилище — масштабируемые «бакеты» для неструктурированных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Блочное — диски для ВМ и высокопроизводительных СУБД.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Файловое — общие шары для приложений и аналитики.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Классы хранения: частый доступ, редко используемые, архивные.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жизненного цикла переводят объекты между классами автоматически.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12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Сети и подключение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Виртуальные частные сети изолируют адресные пространства.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Маршрутизация, ACL и группы безопасности контролируют доступ.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Балансировщики распределяют трафик и обеспечивают высокую доступность.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Подключение on-prem: VPN-туннели и выделенные каналы.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Пиринги и межоблачные соединения поддерживают гибрид/мульти-облако.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Управляемые базы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Реляционные БД с автоматическими бекапами и обновлениями.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NoSQL-семейства для ключ-значение, документы, графы и колонки.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Кластеры in-memory для кэшей и очередей.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Аналитические DWH и MPP-движки для витрин отчётности.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Масштабирование, репликации и шифрование управляются провайдером.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327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Аналитика и обработка потоков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Хранилища данных и «озёра» для больших объёмов.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Обработчики потоков и очереди для событийной интеграции.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Пакетные/стриминговые движки для ETL и ML-пайплайнов.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Каталоги данных и схемы повышают управляемость активов.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Поддержка lakehouse объединяет гибкость озера и управление DWH.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DevOps и инфраструктура как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Шаблоны и декларативные IaC-инструменты описывают ресурсы.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CI/CD конвейеры автоматизируют сборку и выкатку релизов.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Контроль версий конфигураций обеспечивает трассируемость.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Промежуточные среды и канареечные релизы снижают риски.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Секреты и параметры управляются менеджерами конфигураций.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Наблюдаемость и эксплуатация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Логи, метрики и трассировки дают целостную картину работы.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Единые форматы телеметрии упрощают сбор и корреляцию сигналов.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Дашборды и алерты поддерживают SLO/ошибкобюджет.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Профилирование и семплинг помогают локализовать деградации.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Инциденты документируются пост-мортем отчётами для улучшений.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Безопасность и разделение ответственности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Провайдер отвечает за физическую инфраструктуру и гипервизоры.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Клиент отвечает за конфигурацию сервисов, ОС и данные.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Шифрование «в покое» и «в канале», управление ключами.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Минимальные привилегии, MFA и сегментация сетей.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Непрерывный аудит, журналирование и контроль изменений.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Стандарты и соответствие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Кодексы практик для облачной безопасности и приватности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Матрицы облачных контролей помогают оценивать зрелость.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Сертификация провайдеров упрощает внешние проверки.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хранения и удаления данных поддерживают регуляторику.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Артефакты соответствия доступны через центры отчётности провайдера.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Экономика облака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Модель «pay-as-you-go» и зарезервированные/спотовые ресурсы.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Классы хранения и политики жизненного цикла снижают затраты.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Показатели использования помогают выявлять простаивающие ресурсы.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Финансовая ответственность распределяется между командами.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Прозрачность потребления ускоряет управленческие решения.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Ключевые свойства облака (по общепринятой модели)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Самообслуживание по требованию без участия оператора.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Широкий сетевой доступ с разных типов устройств.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Пул общих ресурсов и динамическое перераспределение нагрузки.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Быстрая эластичность: масштабирование вверх/вниз за минуты.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Измеряемость: прозрачный учёт и биллинг потребления.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Сценарии применения и краткие итоги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Типовые сценарии: веб/мобайл, аналитика и ML, интеграции, IoT, бэкапы/DR, медиа.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Отрасли: финансы, телеком, ритейл, производство, госсектор, здравоохранение, образование.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Преимущества: скорость, эластичность, глобальный охват, богатая экосистема сервисов.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Ограничения: требования к локализации, задержки сети, контроль затрат и вендор-лок-ин.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Облако — базовая платформа современной цифровой инфраструктуры.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Источники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2" tooltip="https://nvlpubs.nist.gov/nistpubs/legacy/sp/nistspecialpublication800-145.pdf"/>
              </a:rPr>
              <a:t>https://nvlpubs.nist.gov/nistpubs/legacy/sp/nistspecialpublication800-145.pdf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3" tooltip="https://nvlpubs.nist.gov/nistpubs/Legacy/SP/nistspecialpublication500-292.pdf"/>
              </a:rPr>
              <a:t>https://nvlpubs.nist.gov/nistpubs/Legacy/SP/nistspecialpublication500-292.pdf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4" tooltip="https://www.iso.org/standard/60544.html"/>
              </a:rPr>
              <a:t>https://www.iso.org/standard/60544.html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5" tooltip="https://aws.amazon.com/compliance/shared-responsibility-model/"/>
              </a:rPr>
              <a:t>https://aws.amazon.com/compliance/shared-responsibility-model/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6" tooltip="https://kubernetes.io/docs/concepts/overview/"/>
              </a:rPr>
              <a:t>https://kubernetes.io/docs/concepts/overview/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7" tooltip="https://glossary.cncf.io/serverless/"/>
              </a:rPr>
              <a:t>https://glossary.cncf.io/serverless/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8" tooltip="https://docs.aws.amazon.com/AWSEC2/latest/UserGuide/using-regions-availability-zones.html"/>
              </a:rPr>
              <a:t>https://docs.aws.amazon.com/AWSEC2/latest/UserGuide/using-regions-availability-zones.html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9" tooltip="https://learn.microsoft.com/en-us/azure/reliability/availability-zones-overview"/>
              </a:rPr>
              <a:t>https://learn.microsoft.com/en-us/azure/reliability/availability-zones-overview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0" tooltip="https://cloud.google.com/compute/docs/regions-zones"/>
              </a:rPr>
              <a:t>https://cloud.google.com/compute/docs/regions-zones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1" tooltip="https://opentelemetry.io/docs/specs/otel/overview/"/>
              </a:rPr>
              <a:t>https://opentelemetry.io/docs/specs/otel/overview/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2" tooltip="https://www.finops.org/introduction/what-is-finops/"/>
              </a:rPr>
              <a:t>https://www.finops.org/introduction/what-is-finops/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3" tooltip="https://cloudsecurityalliance.org/research/cloud-controls-matrix"/>
              </a:rPr>
              <a:t>https://cloudsecurityalliance.org/research/cloud-controls-matrix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4" tooltip="https://learn.microsoft.com/en-us/compliance/regulatory/offering-iso-27018"/>
              </a:rPr>
              <a:t>https://learn.microsoft.com/en-us/compliance/regulatory/offering-iso-27018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5" tooltip="https://cloud.google.com/security/compliance/iso-27017"/>
              </a:rPr>
              <a:t>https://cloud.google.com/security/compliance/iso-27017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6" tooltip="https://www.etsi.org/technologies/multi-access-edge-computing"/>
              </a:rPr>
              <a:t>https://www.etsi.org/technologies/multi-access-edge-computing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Сервисные модели: IaaS, PaaS,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IaaS: виртуальные машины, сети, хранилища — максимальная гибкость.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PaaS: управляемые платформы для запуска приложений и БД.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SaaS: готовые прикладные сервисы, доступные через веб/клиенты.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Выбор модели определяет границы ответственности клиента.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Чем выше уровень сервиса, тем меньше операционных задач у клиента.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Дополнительные модели: FaaS и CaaS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FaaS (серверлесс-функции): код исполняется по событиям, масштабируется автоматически.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CaaS: управляемые кластеры контейнеров и оркестраторы как сервис.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Обе модели снижают издержки на инфраструктуру и эксплуатацию.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Применимы для микросервисов, API, ETL, обработчиков событий.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Оплата часто поминутная/помиллисекундная за реальное выполнение.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Модели развертывания: публичное, частное, гибридное, сообщество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Публичное облако: ресурсы провайдера для множества клиентов.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Частное облако: изолированная среда для одной организации.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Гибрид: связка частных ресурсов с публичными сервисами.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Облако сообщества: совместная инфраструктура для родственных организаций.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На практике распространены мульти-облака и гибридные схемы.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Участники экосистемы облака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Потребитель облака: организация или команда, использующая сервис.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Провайдер облака: владелец и оператор сервисов/инфраструктуры.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Брокер: помогает выбирать, объединять и управлять услугами разных провайдеров.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Аудитор: независимая проверка безопасности, соответствия и качества.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Перевозчик: сеть/каналы связи между потребителем и провайдером.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География облака: регионы и зоны доступности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Регионы — географически обособленные площадки провайдера.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Зоны доступности — взаимно изолированные дата-центры внутри региона.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Размещение в нескольких зонах повышает отказоустойчивость.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Выбор региона влияет на задержки, стоимость и требования к данным.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Есть локальные/пограничные площадки для минимизации латентности.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Вычисления в облаке: виртуальные машины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Каталоги образов и разгон по шаблонам сокращают время ввода в строй.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Автомасштабирование поддерживает целевые метрики нагрузки.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Типы инстансов оптимизированы под CPU, память, хранение или GPU.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Снимки и группы масштабирования упрощают восстановление и обновления.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Интеграция с сетями и балансировщиками даёт гибкую топологию.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Контейнеры и оркестрация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Контейнеры упаковывают приложение с зависимостями единообразно.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Kubernetes автоматизирует развёртывание, масштабирование и обновления.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Декларативные манифесты и контроллеры обеспечивают повторяемость.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Сервисы, ингрессы и конфиги реализуют сетевую связность и управление.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Регистры образов и политики безопасности контролируют поставку.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