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media1.m4a" ContentType="audio/unknown"/>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D8E5"/>
          </a:solidFill>
        </a:fill>
      </a:tcStyle>
    </a:wholeTbl>
    <a:band2H>
      <a:tcTxStyle b="def" i="def"/>
      <a:tcStyle>
        <a:tcBdr/>
        <a:fill>
          <a:solidFill>
            <a:srgbClr val="E6EC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DFCACA"/>
          </a:solidFill>
        </a:fill>
      </a:tcStyle>
    </a:wholeTbl>
    <a:band2H>
      <a:tcTxStyle b="def" i="def"/>
      <a:tcStyle>
        <a:tcBdr/>
        <a:fill>
          <a:solidFill>
            <a:srgbClr val="F0E7E7"/>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ph type="sldImg"/>
          </p:nvPr>
        </p:nvSpPr>
        <p:spPr>
          <a:xfrm>
            <a:off x="1143000" y="685800"/>
            <a:ext cx="4572000" cy="3429000"/>
          </a:xfrm>
          <a:prstGeom prst="rect">
            <a:avLst/>
          </a:prstGeom>
        </p:spPr>
        <p:txBody>
          <a:bodyPr/>
          <a:lstStyle/>
          <a:p>
            <a:pPr/>
          </a:p>
        </p:txBody>
      </p:sp>
      <p:sp>
        <p:nvSpPr>
          <p:cNvPr id="151" name="Shape 15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This is the blank slide from the previous speaker. The MC will advance to the next slide, then call you up. Please be sitting at the back of the room, so you have a few seconds for the music to play as you walk 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The MC will advance to this slide before the start of your talk. You must not click backwards to it. If you add notes to this slide, you probably won’t see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When you click for the first time, or hit the space bar, you’ll advance to this second slide, which will simply stop the music. That lets you talk over the title slide if you want to before moving 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8" name="Shape 288"/>
          <p:cNvSpPr/>
          <p:nvPr>
            <p:ph type="sldImg"/>
          </p:nvPr>
        </p:nvSpPr>
        <p:spPr>
          <a:prstGeom prst="rect">
            <a:avLst/>
          </a:prstGeom>
        </p:spPr>
        <p:txBody>
          <a:bodyPr/>
          <a:lstStyle/>
          <a:p>
            <a:pPr/>
          </a:p>
        </p:txBody>
      </p:sp>
      <p:sp>
        <p:nvSpPr>
          <p:cNvPr id="289" name="Shape 289"/>
          <p:cNvSpPr/>
          <p:nvPr>
            <p:ph type="body" sz="quarter" idx="1"/>
          </p:nvPr>
        </p:nvSpPr>
        <p:spPr>
          <a:prstGeom prst="rect">
            <a:avLst/>
          </a:prstGeom>
        </p:spPr>
        <p:txBody>
          <a:bodyPr/>
          <a:lstStyle/>
          <a:p>
            <a:pPr/>
            <a:r>
              <a:t>You must not click beyond this slide. If you don’t have any content slides, this is what will be projected for the entire duration of your talk.</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3" name="image2.png" descr="image2.pn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4" name="© 2011 Ensoft Ltd. All rights reserved."/>
          <p:cNvSpPr/>
          <p:nvPr/>
        </p:nvSpPr>
        <p:spPr>
          <a:xfrm>
            <a:off x="6979884" y="6648611"/>
            <a:ext cx="1581858" cy="168114"/>
          </a:xfrm>
          <a:prstGeom prst="rect">
            <a:avLst/>
          </a:prstGeom>
          <a:ln w="12700">
            <a:miter lim="400000"/>
          </a:ln>
          <a:extLst>
            <a:ext uri="{C572A759-6A51-4108-AA02-DFA0A04FC94B}">
              <ma14:wrappingTextBoxFlag xmlns:ma14="http://schemas.microsoft.com/office/mac/drawingml/2011/main" val="1"/>
            </a:ext>
          </a:extLst>
        </p:spPr>
        <p:txBody>
          <a:bodyPr wrap="none" lIns="41060" tIns="41060" rIns="41060" bIns="41060" anchor="b">
            <a:spAutoFit/>
          </a:bodyPr>
          <a:lstStyle>
            <a:lvl1pPr algn="ctr" defTabSz="814387">
              <a:defRPr sz="700">
                <a:solidFill>
                  <a:srgbClr val="5F5F5F"/>
                </a:solidFill>
              </a:defRPr>
            </a:lvl1pPr>
          </a:lstStyle>
          <a:p>
            <a:pPr/>
            <a:r>
              <a:t>© 2011 Ensoft Ltd. All rights reserved.</a:t>
            </a:r>
          </a:p>
        </p:txBody>
      </p:sp>
      <p:pic>
        <p:nvPicPr>
          <p:cNvPr id="15" name="Ensoft Logo.png" descr="Ensoft Logo.png"/>
          <p:cNvPicPr>
            <a:picLocks noChangeAspect="1"/>
          </p:cNvPicPr>
          <p:nvPr/>
        </p:nvPicPr>
        <p:blipFill>
          <a:blip r:embed="rId3">
            <a:extLst/>
          </a:blip>
          <a:stretch>
            <a:fillRect/>
          </a:stretch>
        </p:blipFill>
        <p:spPr>
          <a:xfrm>
            <a:off x="858837" y="488950"/>
            <a:ext cx="2095501" cy="534988"/>
          </a:xfrm>
          <a:prstGeom prst="rect">
            <a:avLst/>
          </a:prstGeom>
          <a:ln w="12700">
            <a:miter lim="400000"/>
          </a:ln>
        </p:spPr>
      </p:pic>
      <p:sp>
        <p:nvSpPr>
          <p:cNvPr id="16" name="Title Text"/>
          <p:cNvSpPr/>
          <p:nvPr>
            <p:ph type="title"/>
          </p:nvPr>
        </p:nvSpPr>
        <p:spPr>
          <a:xfrm>
            <a:off x="914400" y="2438400"/>
            <a:ext cx="6948489" cy="830263"/>
          </a:xfrm>
          <a:prstGeom prst="rect">
            <a:avLst/>
          </a:prstGeom>
        </p:spPr>
        <p:txBody>
          <a:bodyPr anchor="ctr">
            <a:normAutofit fontScale="100000" lnSpcReduction="0"/>
          </a:bodyPr>
          <a:lstStyle>
            <a:lvl1pPr>
              <a:defRPr sz="3000">
                <a:solidFill>
                  <a:srgbClr val="4D4D4D"/>
                </a:solidFill>
              </a:defRPr>
            </a:lvl1pPr>
          </a:lstStyle>
          <a:p>
            <a:pPr/>
            <a:r>
              <a:t>Title Text</a:t>
            </a:r>
          </a:p>
        </p:txBody>
      </p:sp>
      <p:sp>
        <p:nvSpPr>
          <p:cNvPr id="17" name="Slide Number"/>
          <p:cNvSpPr/>
          <p:nvPr>
            <p:ph type="sldNum" sz="quarter" idx="2"/>
          </p:nvPr>
        </p:nvSpPr>
        <p:spPr>
          <a:xfrm>
            <a:off x="4419600" y="6172200"/>
            <a:ext cx="2133600" cy="368301"/>
          </a:xfrm>
          <a:prstGeom prst="rect">
            <a:avLst/>
          </a:prstGeom>
        </p:spPr>
        <p:txBody>
          <a:bodyPr lIns="45719" tIns="45719" rIns="45719" bIns="45719" anchor="ctr"/>
          <a:lstStyle>
            <a:lvl1pPr defTabSz="914400">
              <a:defRPr sz="12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6" name="Slide Number"/>
          <p:cNvSpPr/>
          <p:nvPr>
            <p:ph type="sldNum" sz="quarter" idx="2"/>
          </p:nvPr>
        </p:nvSpPr>
        <p:spPr>
          <a:prstGeom prst="rect">
            <a:avLst/>
          </a:prstGeom>
        </p:spPr>
        <p:txBody>
          <a:bodyPr/>
          <a:lstStyle/>
          <a:p>
            <a:pPr/>
            <a:fld id="{86CB4B4D-7CA3-9044-876B-883B54F8677D}" type="slidenum"/>
          </a:p>
        </p:txBody>
      </p:sp>
      <p:sp>
        <p:nvSpPr>
          <p:cNvPr id="97"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98" name="Body Level One…"/>
          <p:cNvSpPr/>
          <p:nvPr>
            <p:ph type="body" idx="1"/>
          </p:nvPr>
        </p:nvSpPr>
        <p:spPr>
          <a:xfrm>
            <a:off x="998537" y="1781175"/>
            <a:ext cx="7597776"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5" name="Slide Number"/>
          <p:cNvSpPr/>
          <p:nvPr>
            <p:ph type="sldNum" sz="quarter" idx="2"/>
          </p:nvPr>
        </p:nvSpPr>
        <p:spPr>
          <a:prstGeom prst="rect">
            <a:avLst/>
          </a:prstGeom>
        </p:spPr>
        <p:txBody>
          <a:bodyPr/>
          <a:lstStyle/>
          <a:p>
            <a:pPr/>
            <a:fld id="{86CB4B4D-7CA3-9044-876B-883B54F8677D}" type="slidenum"/>
          </a:p>
        </p:txBody>
      </p:sp>
      <p:sp>
        <p:nvSpPr>
          <p:cNvPr id="106" name="Title Text"/>
          <p:cNvSpPr/>
          <p:nvPr>
            <p:ph type="title"/>
          </p:nvPr>
        </p:nvSpPr>
        <p:spPr>
          <a:xfrm>
            <a:off x="6697663" y="152400"/>
            <a:ext cx="1898651" cy="6172200"/>
          </a:xfrm>
          <a:prstGeom prst="rect">
            <a:avLst/>
          </a:prstGeom>
        </p:spPr>
        <p:txBody>
          <a:bodyPr>
            <a:normAutofit fontScale="100000" lnSpcReduction="0"/>
          </a:bodyPr>
          <a:lstStyle/>
          <a:p>
            <a:pPr/>
            <a:r>
              <a:t>Title Text</a:t>
            </a:r>
          </a:p>
        </p:txBody>
      </p:sp>
      <p:sp>
        <p:nvSpPr>
          <p:cNvPr id="107" name="Body Level One…"/>
          <p:cNvSpPr/>
          <p:nvPr>
            <p:ph type="body" idx="1"/>
          </p:nvPr>
        </p:nvSpPr>
        <p:spPr>
          <a:xfrm>
            <a:off x="998537" y="152400"/>
            <a:ext cx="5546726" cy="61722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Text">
    <p:spTree>
      <p:nvGrpSpPr>
        <p:cNvPr id="1" name=""/>
        <p:cNvGrpSpPr/>
        <p:nvPr/>
      </p:nvGrpSpPr>
      <p:grpSpPr>
        <a:xfrm>
          <a:off x="0" y="0"/>
          <a:ext cx="0" cy="0"/>
          <a:chOff x="0" y="0"/>
          <a:chExt cx="0" cy="0"/>
        </a:xfrm>
      </p:grpSpPr>
      <p:sp>
        <p:nvSpPr>
          <p:cNvPr id="114" name="Slide Number"/>
          <p:cNvSpPr/>
          <p:nvPr>
            <p:ph type="sldNum" sz="quarter" idx="2"/>
          </p:nvPr>
        </p:nvSpPr>
        <p:spPr>
          <a:prstGeom prst="rect">
            <a:avLst/>
          </a:prstGeom>
        </p:spPr>
        <p:txBody>
          <a:bodyPr/>
          <a:lstStyle/>
          <a:p>
            <a:pPr/>
            <a:fld id="{86CB4B4D-7CA3-9044-876B-883B54F8677D}" type="slidenum"/>
          </a:p>
        </p:txBody>
      </p:sp>
      <p:sp>
        <p:nvSpPr>
          <p:cNvPr id="115"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16" name="Body Level One…"/>
          <p:cNvSpPr/>
          <p:nvPr>
            <p:ph type="body" sz="half" idx="1"/>
          </p:nvPr>
        </p:nvSpPr>
        <p:spPr>
          <a:xfrm>
            <a:off x="998537" y="1781175"/>
            <a:ext cx="3722689"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7" name="Rectangle"/>
          <p:cNvSpPr/>
          <p:nvPr>
            <p:ph type="body" sz="half" idx="13"/>
          </p:nvPr>
        </p:nvSpPr>
        <p:spPr>
          <a:xfrm>
            <a:off x="4873625" y="1781175"/>
            <a:ext cx="3722688" cy="4543425"/>
          </a:xfrm>
          <a:prstGeom prst="rect">
            <a:avLst/>
          </a:prstGeom>
        </p:spPr>
        <p:txBody>
          <a:bodyPr>
            <a:normAutofit fontScale="100000" lnSpcReduction="0"/>
          </a:bodyPr>
          <a:lstStyle/>
          <a:p>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Title, Text, and Content">
    <p:spTree>
      <p:nvGrpSpPr>
        <p:cNvPr id="1" name=""/>
        <p:cNvGrpSpPr/>
        <p:nvPr/>
      </p:nvGrpSpPr>
      <p:grpSpPr>
        <a:xfrm>
          <a:off x="0" y="0"/>
          <a:ext cx="0" cy="0"/>
          <a:chOff x="0" y="0"/>
          <a:chExt cx="0" cy="0"/>
        </a:xfrm>
      </p:grpSpPr>
      <p:sp>
        <p:nvSpPr>
          <p:cNvPr id="124" name="Slide Number"/>
          <p:cNvSpPr/>
          <p:nvPr>
            <p:ph type="sldNum" sz="quarter" idx="2"/>
          </p:nvPr>
        </p:nvSpPr>
        <p:spPr>
          <a:prstGeom prst="rect">
            <a:avLst/>
          </a:prstGeom>
        </p:spPr>
        <p:txBody>
          <a:bodyPr/>
          <a:lstStyle/>
          <a:p>
            <a:pPr/>
            <a:fld id="{86CB4B4D-7CA3-9044-876B-883B54F8677D}" type="slidenum"/>
          </a:p>
        </p:txBody>
      </p:sp>
      <p:sp>
        <p:nvSpPr>
          <p:cNvPr id="125"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26" name="Body Level One…"/>
          <p:cNvSpPr/>
          <p:nvPr>
            <p:ph type="body" sz="half" idx="1"/>
          </p:nvPr>
        </p:nvSpPr>
        <p:spPr>
          <a:xfrm>
            <a:off x="998537" y="1781175"/>
            <a:ext cx="3722689"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Title, Content, and 2 Content">
    <p:spTree>
      <p:nvGrpSpPr>
        <p:cNvPr id="1" name=""/>
        <p:cNvGrpSpPr/>
        <p:nvPr/>
      </p:nvGrpSpPr>
      <p:grpSpPr>
        <a:xfrm>
          <a:off x="0" y="0"/>
          <a:ext cx="0" cy="0"/>
          <a:chOff x="0" y="0"/>
          <a:chExt cx="0" cy="0"/>
        </a:xfrm>
      </p:grpSpPr>
      <p:sp>
        <p:nvSpPr>
          <p:cNvPr id="133" name="Slide Number"/>
          <p:cNvSpPr/>
          <p:nvPr>
            <p:ph type="sldNum" sz="quarter" idx="2"/>
          </p:nvPr>
        </p:nvSpPr>
        <p:spPr>
          <a:prstGeom prst="rect">
            <a:avLst/>
          </a:prstGeom>
        </p:spPr>
        <p:txBody>
          <a:bodyPr/>
          <a:lstStyle/>
          <a:p>
            <a:pPr/>
            <a:fld id="{86CB4B4D-7CA3-9044-876B-883B54F8677D}" type="slidenum"/>
          </a:p>
        </p:txBody>
      </p:sp>
      <p:sp>
        <p:nvSpPr>
          <p:cNvPr id="134"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35" name="Body Level One…"/>
          <p:cNvSpPr/>
          <p:nvPr>
            <p:ph type="body" sz="half" idx="1"/>
          </p:nvPr>
        </p:nvSpPr>
        <p:spPr>
          <a:xfrm>
            <a:off x="998537" y="1781175"/>
            <a:ext cx="3722689"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Title and 4 Content">
    <p:spTree>
      <p:nvGrpSpPr>
        <p:cNvPr id="1" name=""/>
        <p:cNvGrpSpPr/>
        <p:nvPr/>
      </p:nvGrpSpPr>
      <p:grpSpPr>
        <a:xfrm>
          <a:off x="0" y="0"/>
          <a:ext cx="0" cy="0"/>
          <a:chOff x="0" y="0"/>
          <a:chExt cx="0" cy="0"/>
        </a:xfrm>
      </p:grpSpPr>
      <p:sp>
        <p:nvSpPr>
          <p:cNvPr id="142" name="Slide Number"/>
          <p:cNvSpPr/>
          <p:nvPr>
            <p:ph type="sldNum" sz="quarter" idx="2"/>
          </p:nvPr>
        </p:nvSpPr>
        <p:spPr>
          <a:prstGeom prst="rect">
            <a:avLst/>
          </a:prstGeom>
        </p:spPr>
        <p:txBody>
          <a:bodyPr/>
          <a:lstStyle/>
          <a:p>
            <a:pPr/>
            <a:fld id="{86CB4B4D-7CA3-9044-876B-883B54F8677D}" type="slidenum"/>
          </a:p>
        </p:txBody>
      </p:sp>
      <p:sp>
        <p:nvSpPr>
          <p:cNvPr id="143"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144" name="Body Level One…"/>
          <p:cNvSpPr/>
          <p:nvPr>
            <p:ph type="body" sz="quarter" idx="1"/>
          </p:nvPr>
        </p:nvSpPr>
        <p:spPr>
          <a:xfrm>
            <a:off x="998537" y="1781175"/>
            <a:ext cx="3722689" cy="2195514"/>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4" name="Slide Number"/>
          <p:cNvSpPr/>
          <p:nvPr>
            <p:ph type="sldNum" sz="quarter" idx="2"/>
          </p:nvPr>
        </p:nvSpPr>
        <p:spPr>
          <a:prstGeom prst="rect">
            <a:avLst/>
          </a:prstGeom>
        </p:spPr>
        <p:txBody>
          <a:bodyPr/>
          <a:lstStyle/>
          <a:p>
            <a:pPr/>
            <a:fld id="{86CB4B4D-7CA3-9044-876B-883B54F8677D}" type="slidenum"/>
          </a:p>
        </p:txBody>
      </p:sp>
      <p:sp>
        <p:nvSpPr>
          <p:cNvPr id="25"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26" name="Body Level One…"/>
          <p:cNvSpPr/>
          <p:nvPr>
            <p:ph type="body" idx="1"/>
          </p:nvPr>
        </p:nvSpPr>
        <p:spPr>
          <a:xfrm>
            <a:off x="998537" y="1781175"/>
            <a:ext cx="7597776" cy="4543425"/>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3" name="Slide Number"/>
          <p:cNvSpPr/>
          <p:nvPr>
            <p:ph type="sldNum" sz="quarter" idx="2"/>
          </p:nvPr>
        </p:nvSpPr>
        <p:spPr>
          <a:prstGeom prst="rect">
            <a:avLst/>
          </a:prstGeom>
        </p:spPr>
        <p:txBody>
          <a:bodyPr/>
          <a:lstStyle/>
          <a:p>
            <a:pPr/>
            <a:fld id="{86CB4B4D-7CA3-9044-876B-883B54F8677D}" type="slidenum"/>
          </a:p>
        </p:txBody>
      </p:sp>
      <p:sp>
        <p:nvSpPr>
          <p:cNvPr id="34" name="Title Text"/>
          <p:cNvSpPr/>
          <p:nvPr>
            <p:ph type="title"/>
          </p:nvPr>
        </p:nvSpPr>
        <p:spPr>
          <a:xfrm>
            <a:off x="722312" y="4406900"/>
            <a:ext cx="7772401" cy="1362075"/>
          </a:xfrm>
          <a:prstGeom prst="rect">
            <a:avLst/>
          </a:prstGeom>
        </p:spPr>
        <p:txBody>
          <a:bodyPr anchor="t">
            <a:normAutofit fontScale="100000" lnSpcReduction="0"/>
          </a:bodyPr>
          <a:lstStyle>
            <a:lvl1pPr>
              <a:defRPr b="1" cap="all" sz="4000"/>
            </a:lvl1pPr>
          </a:lstStyle>
          <a:p>
            <a:pPr/>
            <a:r>
              <a:t>Title Text</a:t>
            </a:r>
          </a:p>
        </p:txBody>
      </p:sp>
      <p:sp>
        <p:nvSpPr>
          <p:cNvPr id="35" name="Body Level One…"/>
          <p:cNvSpPr/>
          <p:nvPr>
            <p:ph type="body" sz="quarter" idx="1"/>
          </p:nvPr>
        </p:nvSpPr>
        <p:spPr>
          <a:xfrm>
            <a:off x="722312" y="2906713"/>
            <a:ext cx="7772401" cy="1500188"/>
          </a:xfrm>
          <a:prstGeom prst="rect">
            <a:avLst/>
          </a:prstGeom>
        </p:spPr>
        <p:txBody>
          <a:bodyPr anchor="b">
            <a:normAutofit fontScale="100000" lnSpcReduction="0"/>
          </a:bodyPr>
          <a:lstStyle>
            <a:lvl1pPr marL="0" indent="0">
              <a:spcBef>
                <a:spcPts val="1200"/>
              </a:spcBef>
              <a:buClrTx/>
              <a:buSzTx/>
              <a:buNone/>
              <a:defRPr sz="2000"/>
            </a:lvl1pPr>
            <a:lvl2pPr>
              <a:spcBef>
                <a:spcPts val="1200"/>
              </a:spcBef>
              <a:buClrTx/>
              <a:defRPr sz="2000"/>
            </a:lvl2pPr>
            <a:lvl3pPr>
              <a:spcBef>
                <a:spcPts val="1200"/>
              </a:spcBef>
              <a:buClrTx/>
              <a:defRPr sz="2000"/>
            </a:lvl3pPr>
            <a:lvl4pPr indent="1371600">
              <a:spcBef>
                <a:spcPts val="1200"/>
              </a:spcBef>
              <a:buClrTx/>
              <a:defRPr sz="2000"/>
            </a:lvl4pPr>
            <a:lvl5pPr indent="1828800">
              <a:spcBef>
                <a:spcPts val="1200"/>
              </a:spcBef>
              <a:buClrTx/>
              <a:defRPr sz="20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42" name="Slide Number"/>
          <p:cNvSpPr/>
          <p:nvPr>
            <p:ph type="sldNum" sz="quarter" idx="2"/>
          </p:nvPr>
        </p:nvSpPr>
        <p:spPr>
          <a:prstGeom prst="rect">
            <a:avLst/>
          </a:prstGeom>
        </p:spPr>
        <p:txBody>
          <a:bodyPr/>
          <a:lstStyle/>
          <a:p>
            <a:pPr/>
            <a:fld id="{86CB4B4D-7CA3-9044-876B-883B54F8677D}" type="slidenum"/>
          </a:p>
        </p:txBody>
      </p:sp>
      <p:sp>
        <p:nvSpPr>
          <p:cNvPr id="43"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
        <p:nvSpPr>
          <p:cNvPr id="44" name="Body Level One…"/>
          <p:cNvSpPr/>
          <p:nvPr>
            <p:ph type="body" sz="half" idx="1"/>
          </p:nvPr>
        </p:nvSpPr>
        <p:spPr>
          <a:xfrm>
            <a:off x="998537" y="1781175"/>
            <a:ext cx="3722689" cy="4543425"/>
          </a:xfrm>
          <a:prstGeom prst="rect">
            <a:avLst/>
          </a:prstGeom>
        </p:spPr>
        <p:txBody>
          <a:bodyPr>
            <a:normAutofit fontScale="100000" lnSpcReduction="0"/>
          </a:bodyPr>
          <a:lstStyle>
            <a:lvl1pPr>
              <a:spcBef>
                <a:spcPts val="1600"/>
              </a:spcBef>
              <a:defRPr sz="2800"/>
            </a:lvl1pPr>
            <a:lvl2pPr>
              <a:spcBef>
                <a:spcPts val="1600"/>
              </a:spcBef>
              <a:defRPr sz="2800"/>
            </a:lvl2pPr>
            <a:lvl3pPr>
              <a:spcBef>
                <a:spcPts val="1600"/>
              </a:spcBef>
              <a:defRPr sz="2800"/>
            </a:lvl3pPr>
            <a:lvl4pPr>
              <a:spcBef>
                <a:spcPts val="1600"/>
              </a:spcBef>
              <a:defRPr sz="2800"/>
            </a:lvl4pPr>
            <a:lvl5pPr>
              <a:spcBef>
                <a:spcPts val="1600"/>
              </a:spcBef>
              <a:defRPr sz="28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51" name="Slide Number"/>
          <p:cNvSpPr/>
          <p:nvPr>
            <p:ph type="sldNum" sz="quarter" idx="2"/>
          </p:nvPr>
        </p:nvSpPr>
        <p:spPr>
          <a:prstGeom prst="rect">
            <a:avLst/>
          </a:prstGeom>
        </p:spPr>
        <p:txBody>
          <a:bodyPr/>
          <a:lstStyle/>
          <a:p>
            <a:pPr/>
            <a:fld id="{86CB4B4D-7CA3-9044-876B-883B54F8677D}" type="slidenum"/>
          </a:p>
        </p:txBody>
      </p:sp>
      <p:sp>
        <p:nvSpPr>
          <p:cNvPr id="52" name="Title Text"/>
          <p:cNvSpPr/>
          <p:nvPr>
            <p:ph type="title"/>
          </p:nvPr>
        </p:nvSpPr>
        <p:spPr>
          <a:xfrm>
            <a:off x="457200" y="274638"/>
            <a:ext cx="8229600" cy="1143001"/>
          </a:xfrm>
          <a:prstGeom prst="rect">
            <a:avLst/>
          </a:prstGeom>
        </p:spPr>
        <p:txBody>
          <a:bodyPr>
            <a:normAutofit fontScale="100000" lnSpcReduction="0"/>
          </a:bodyPr>
          <a:lstStyle/>
          <a:p>
            <a:pPr/>
            <a:r>
              <a:t>Title Text</a:t>
            </a:r>
          </a:p>
        </p:txBody>
      </p:sp>
      <p:sp>
        <p:nvSpPr>
          <p:cNvPr id="53" name="Body Level One…"/>
          <p:cNvSpPr/>
          <p:nvPr>
            <p:ph type="body" sz="quarter" idx="1"/>
          </p:nvPr>
        </p:nvSpPr>
        <p:spPr>
          <a:xfrm>
            <a:off x="457200" y="1535112"/>
            <a:ext cx="4040188" cy="639763"/>
          </a:xfrm>
          <a:prstGeom prst="rect">
            <a:avLst/>
          </a:prstGeom>
        </p:spPr>
        <p:txBody>
          <a:bodyPr anchor="b">
            <a:normAutofit fontScale="100000" lnSpcReduction="0"/>
          </a:bodyPr>
          <a:lstStyle>
            <a:lvl1pPr marL="0" indent="0">
              <a:buClrTx/>
              <a:buSzTx/>
              <a:buNone/>
              <a:defRPr b="1"/>
            </a:lvl1pPr>
            <a:lvl2pPr>
              <a:buClrTx/>
              <a:defRPr b="1"/>
            </a:lvl2pPr>
            <a:lvl3pPr>
              <a:buClrTx/>
              <a:defRPr b="1"/>
            </a:lvl3pPr>
            <a:lvl4pPr indent="1371600">
              <a:buClrTx/>
              <a:defRPr b="1"/>
            </a:lvl4pPr>
            <a:lvl5pPr indent="1828800">
              <a:buClrTx/>
              <a:defRPr b="1"/>
            </a:lvl5pPr>
          </a:lstStyle>
          <a:p>
            <a:pPr/>
            <a:r>
              <a:t>Body Level One</a:t>
            </a:r>
          </a:p>
          <a:p>
            <a:pPr lvl="1"/>
            <a:r>
              <a:t>Body Level Two</a:t>
            </a:r>
          </a:p>
          <a:p>
            <a:pPr lvl="2"/>
            <a:r>
              <a:t>Body Level Three</a:t>
            </a:r>
          </a:p>
          <a:p>
            <a:pPr lvl="3"/>
            <a:r>
              <a:t>Body Level Four</a:t>
            </a:r>
          </a:p>
          <a:p>
            <a:pPr lvl="4"/>
            <a:r>
              <a:t>Body Level Five</a:t>
            </a:r>
          </a:p>
        </p:txBody>
      </p:sp>
      <p:sp>
        <p:nvSpPr>
          <p:cNvPr id="54" name="Rectangle"/>
          <p:cNvSpPr/>
          <p:nvPr>
            <p:ph type="body" sz="quarter" idx="13"/>
          </p:nvPr>
        </p:nvSpPr>
        <p:spPr>
          <a:xfrm>
            <a:off x="4645025" y="1535112"/>
            <a:ext cx="4041775" cy="639763"/>
          </a:xfrm>
          <a:prstGeom prst="rect">
            <a:avLst/>
          </a:prstGeom>
        </p:spPr>
        <p:txBody>
          <a:bodyPr anchor="b">
            <a:normAutofit fontScale="100000" lnSpcReduction="0"/>
          </a:bodyPr>
          <a:lstStyle/>
          <a:p>
            <a:pPr marL="0" indent="0">
              <a:buClrTx/>
              <a:buSzTx/>
              <a:buNone/>
              <a:defRPr b="1"/>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1" name="Slide Number"/>
          <p:cNvSpPr/>
          <p:nvPr>
            <p:ph type="sldNum" sz="quarter" idx="2"/>
          </p:nvPr>
        </p:nvSpPr>
        <p:spPr>
          <a:prstGeom prst="rect">
            <a:avLst/>
          </a:prstGeom>
        </p:spPr>
        <p:txBody>
          <a:bodyPr/>
          <a:lstStyle/>
          <a:p>
            <a:pPr/>
            <a:fld id="{86CB4B4D-7CA3-9044-876B-883B54F8677D}" type="slidenum"/>
          </a:p>
        </p:txBody>
      </p:sp>
      <p:sp>
        <p:nvSpPr>
          <p:cNvPr id="62" name="Title Text"/>
          <p:cNvSpPr/>
          <p:nvPr>
            <p:ph type="title"/>
          </p:nvPr>
        </p:nvSpPr>
        <p:spPr>
          <a:xfrm>
            <a:off x="998537" y="152400"/>
            <a:ext cx="7307263" cy="838200"/>
          </a:xfrm>
          <a:prstGeom prst="rect">
            <a:avLst/>
          </a:prstGeom>
        </p:spPr>
        <p:txBody>
          <a:bodyPr>
            <a:normAutofit fontScale="100000" lnSpcReduction="0"/>
          </a:bodyPr>
          <a:lstStyle/>
          <a:p>
            <a:pPr/>
            <a:r>
              <a:t>Title Text</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6" name="Slide Number"/>
          <p:cNvSpPr/>
          <p:nvPr>
            <p:ph type="sldNum" sz="quarter" idx="2"/>
          </p:nvPr>
        </p:nvSpPr>
        <p:spPr>
          <a:prstGeom prst="rect">
            <a:avLst/>
          </a:prstGeom>
        </p:spPr>
        <p:txBody>
          <a:bodyPr/>
          <a:lstStyle/>
          <a:p>
            <a:pPr/>
            <a:fld id="{86CB4B4D-7CA3-9044-876B-883B54F8677D}" type="slidenum"/>
          </a:p>
        </p:txBody>
      </p:sp>
      <p:sp>
        <p:nvSpPr>
          <p:cNvPr id="77" name="Title Text"/>
          <p:cNvSpPr/>
          <p:nvPr>
            <p:ph type="title"/>
          </p:nvPr>
        </p:nvSpPr>
        <p:spPr>
          <a:xfrm>
            <a:off x="457200" y="273050"/>
            <a:ext cx="3008314" cy="1162050"/>
          </a:xfrm>
          <a:prstGeom prst="rect">
            <a:avLst/>
          </a:prstGeom>
        </p:spPr>
        <p:txBody>
          <a:bodyPr>
            <a:normAutofit fontScale="100000" lnSpcReduction="0"/>
          </a:bodyPr>
          <a:lstStyle>
            <a:lvl1pPr>
              <a:defRPr b="1" sz="2000"/>
            </a:lvl1pPr>
          </a:lstStyle>
          <a:p>
            <a:pPr/>
            <a:r>
              <a:t>Title Text</a:t>
            </a:r>
          </a:p>
        </p:txBody>
      </p:sp>
      <p:sp>
        <p:nvSpPr>
          <p:cNvPr id="78" name="Body Level One…"/>
          <p:cNvSpPr/>
          <p:nvPr>
            <p:ph type="body" idx="1"/>
          </p:nvPr>
        </p:nvSpPr>
        <p:spPr>
          <a:xfrm>
            <a:off x="3575050" y="273050"/>
            <a:ext cx="5111750" cy="5853113"/>
          </a:xfrm>
          <a:prstGeom prst="rect">
            <a:avLst/>
          </a:prstGeom>
        </p:spPr>
        <p:txBody>
          <a:bodyPr>
            <a:normAutofit fontScale="100000" lnSpcReduction="0"/>
          </a:bodyPr>
          <a:lstStyle>
            <a:lvl1pPr>
              <a:spcBef>
                <a:spcPts val="1900"/>
              </a:spcBef>
              <a:defRPr sz="3200"/>
            </a:lvl1pPr>
            <a:lvl2pPr>
              <a:spcBef>
                <a:spcPts val="1900"/>
              </a:spcBef>
              <a:defRPr sz="3200"/>
            </a:lvl2pPr>
            <a:lvl3pPr>
              <a:spcBef>
                <a:spcPts val="1900"/>
              </a:spcBef>
              <a:defRPr sz="3200"/>
            </a:lvl3pPr>
            <a:lvl4pPr>
              <a:spcBef>
                <a:spcPts val="1900"/>
              </a:spcBef>
              <a:defRPr sz="3200"/>
            </a:lvl4pPr>
            <a:lvl5pPr>
              <a:spcBef>
                <a:spcPts val="19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79" name="Rectangle"/>
          <p:cNvSpPr/>
          <p:nvPr>
            <p:ph type="body" sz="half" idx="13"/>
          </p:nvPr>
        </p:nvSpPr>
        <p:spPr>
          <a:xfrm>
            <a:off x="457199" y="1435100"/>
            <a:ext cx="3008315" cy="4691063"/>
          </a:xfrm>
          <a:prstGeom prst="rect">
            <a:avLst/>
          </a:prstGeom>
        </p:spPr>
        <p:txBody>
          <a:bodyPr>
            <a:normAutofit fontScale="100000" lnSpcReduction="0"/>
          </a:bodyPr>
          <a:lstStyle/>
          <a:p>
            <a:pPr marL="0" indent="0">
              <a:spcBef>
                <a:spcPts val="800"/>
              </a:spcBef>
              <a:buClrTx/>
              <a:buSzTx/>
              <a:buNone/>
              <a:defRPr sz="1400"/>
            </a:pP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6" name="Slide Number"/>
          <p:cNvSpPr/>
          <p:nvPr>
            <p:ph type="sldNum" sz="quarter" idx="2"/>
          </p:nvPr>
        </p:nvSpPr>
        <p:spPr>
          <a:prstGeom prst="rect">
            <a:avLst/>
          </a:prstGeom>
        </p:spPr>
        <p:txBody>
          <a:bodyPr/>
          <a:lstStyle/>
          <a:p>
            <a:pPr/>
            <a:fld id="{86CB4B4D-7CA3-9044-876B-883B54F8677D}" type="slidenum"/>
          </a:p>
        </p:txBody>
      </p:sp>
      <p:sp>
        <p:nvSpPr>
          <p:cNvPr id="87" name="Title Text"/>
          <p:cNvSpPr/>
          <p:nvPr>
            <p:ph type="title"/>
          </p:nvPr>
        </p:nvSpPr>
        <p:spPr>
          <a:xfrm>
            <a:off x="1792288" y="4800600"/>
            <a:ext cx="5486401" cy="566738"/>
          </a:xfrm>
          <a:prstGeom prst="rect">
            <a:avLst/>
          </a:prstGeom>
        </p:spPr>
        <p:txBody>
          <a:bodyPr>
            <a:normAutofit fontScale="100000" lnSpcReduction="0"/>
          </a:bodyPr>
          <a:lstStyle>
            <a:lvl1pPr>
              <a:defRPr b="1" sz="2000"/>
            </a:lvl1pPr>
          </a:lstStyle>
          <a:p>
            <a:pPr/>
            <a:r>
              <a:t>Title Text</a:t>
            </a:r>
          </a:p>
        </p:txBody>
      </p:sp>
      <p:sp>
        <p:nvSpPr>
          <p:cNvPr id="88" name="Image"/>
          <p:cNvSpPr/>
          <p:nvPr>
            <p:ph type="pic" sz="half" idx="13"/>
          </p:nvPr>
        </p:nvSpPr>
        <p:spPr>
          <a:xfrm>
            <a:off x="1792288" y="612775"/>
            <a:ext cx="5486401" cy="4114800"/>
          </a:xfrm>
          <a:prstGeom prst="rect">
            <a:avLst/>
          </a:prstGeom>
        </p:spPr>
        <p:txBody>
          <a:bodyPr lIns="91439" tIns="45719" rIns="91439" bIns="45719"/>
          <a:lstStyle/>
          <a:p>
            <a:pPr/>
          </a:p>
        </p:txBody>
      </p:sp>
      <p:sp>
        <p:nvSpPr>
          <p:cNvPr id="89" name="Body Level One…"/>
          <p:cNvSpPr/>
          <p:nvPr>
            <p:ph type="body" sz="quarter" idx="1"/>
          </p:nvPr>
        </p:nvSpPr>
        <p:spPr>
          <a:xfrm>
            <a:off x="1792288" y="5367337"/>
            <a:ext cx="5486401" cy="804863"/>
          </a:xfrm>
          <a:prstGeom prst="rect">
            <a:avLst/>
          </a:prstGeom>
        </p:spPr>
        <p:txBody>
          <a:bodyPr>
            <a:normAutofit fontScale="100000" lnSpcReduction="0"/>
          </a:bodyPr>
          <a:lstStyle>
            <a:lvl1pPr marL="0" indent="0">
              <a:spcBef>
                <a:spcPts val="800"/>
              </a:spcBef>
              <a:buClrTx/>
              <a:buSzTx/>
              <a:buNone/>
              <a:defRPr sz="1400"/>
            </a:lvl1pPr>
            <a:lvl2pPr>
              <a:spcBef>
                <a:spcPts val="800"/>
              </a:spcBef>
              <a:buClrTx/>
              <a:defRPr sz="1400"/>
            </a:lvl2pPr>
            <a:lvl3pPr>
              <a:spcBef>
                <a:spcPts val="800"/>
              </a:spcBef>
              <a:buClrTx/>
              <a:defRPr sz="1400"/>
            </a:lvl3pPr>
            <a:lvl4pPr indent="1371600">
              <a:spcBef>
                <a:spcPts val="800"/>
              </a:spcBef>
              <a:buClrTx/>
              <a:defRPr sz="1400"/>
            </a:lvl4pPr>
            <a:lvl5pPr indent="1828800">
              <a:spcBef>
                <a:spcPts val="800"/>
              </a:spcBef>
              <a:buClrTx/>
              <a:defRPr sz="1400"/>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p:bgPr>
    </p:bg>
    <p:spTree>
      <p:nvGrpSpPr>
        <p:cNvPr id="1" name=""/>
        <p:cNvGrpSpPr/>
        <p:nvPr/>
      </p:nvGrpSpPr>
      <p:grpSpPr>
        <a:xfrm>
          <a:off x="0" y="0"/>
          <a:ext cx="0" cy="0"/>
          <a:chOff x="0" y="0"/>
          <a:chExt cx="0" cy="0"/>
        </a:xfrm>
      </p:grpSpPr>
      <p:pic>
        <p:nvPicPr>
          <p:cNvPr id="2" name="image1.png" descr="image1.pn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3" name="© 2011 Ensoft Ltd. All rights reserved."/>
          <p:cNvSpPr/>
          <p:nvPr/>
        </p:nvSpPr>
        <p:spPr>
          <a:xfrm>
            <a:off x="6979884" y="6648611"/>
            <a:ext cx="1581858" cy="168114"/>
          </a:xfrm>
          <a:prstGeom prst="rect">
            <a:avLst/>
          </a:prstGeom>
          <a:ln w="12700">
            <a:miter lim="400000"/>
          </a:ln>
          <a:extLst>
            <a:ext uri="{C572A759-6A51-4108-AA02-DFA0A04FC94B}">
              <ma14:wrappingTextBoxFlag xmlns:ma14="http://schemas.microsoft.com/office/mac/drawingml/2011/main" val="1"/>
            </a:ext>
          </a:extLst>
        </p:spPr>
        <p:txBody>
          <a:bodyPr wrap="none" lIns="41060" tIns="41060" rIns="41060" bIns="41060" anchor="b">
            <a:spAutoFit/>
          </a:bodyPr>
          <a:lstStyle>
            <a:lvl1pPr algn="ctr" defTabSz="814387">
              <a:defRPr sz="700">
                <a:solidFill>
                  <a:srgbClr val="C0C0C4"/>
                </a:solidFill>
              </a:defRPr>
            </a:lvl1pPr>
          </a:lstStyle>
          <a:p>
            <a:pPr/>
            <a:r>
              <a:t>© 2011 Ensoft Ltd. All rights reserved.</a:t>
            </a:r>
          </a:p>
        </p:txBody>
      </p:sp>
      <p:sp>
        <p:nvSpPr>
          <p:cNvPr id="4" name="Slide Number"/>
          <p:cNvSpPr/>
          <p:nvPr>
            <p:ph type="sldNum" sz="quarter" idx="2"/>
          </p:nvPr>
        </p:nvSpPr>
        <p:spPr>
          <a:xfrm>
            <a:off x="8680903" y="6643507"/>
            <a:ext cx="236086" cy="217669"/>
          </a:xfrm>
          <a:prstGeom prst="rect">
            <a:avLst/>
          </a:prstGeom>
          <a:ln w="12700">
            <a:miter lim="400000"/>
          </a:ln>
        </p:spPr>
        <p:txBody>
          <a:bodyPr wrap="none" lIns="41060" tIns="41060" rIns="41060" bIns="41060" anchor="b">
            <a:spAutoFit/>
          </a:bodyPr>
          <a:lstStyle>
            <a:lvl1pPr algn="r" defTabSz="814387">
              <a:defRPr sz="1000">
                <a:solidFill>
                  <a:srgbClr val="D3D3D3"/>
                </a:solidFill>
              </a:defRPr>
            </a:lvl1pPr>
          </a:lstStyle>
          <a:p>
            <a:pPr/>
            <a:fld id="{86CB4B4D-7CA3-9044-876B-883B54F8677D}" type="slidenum"/>
          </a:p>
        </p:txBody>
      </p:sp>
      <p:sp>
        <p:nvSpPr>
          <p:cNvPr id="5" name="Title Text"/>
          <p:cNvSpPr/>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1060" tIns="41060" rIns="41060" bIns="41060" anchor="b"/>
          <a:lstStyle/>
          <a:p>
            <a:pPr/>
            <a:r>
              <a:t>Title Text</a:t>
            </a:r>
          </a:p>
        </p:txBody>
      </p:sp>
      <p:sp>
        <p:nvSpPr>
          <p:cNvPr id="6" name="Body Level One…"/>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1060" tIns="41060" rIns="41060" bIns="41060"/>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1pPr>
      <a:lvl2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2pPr>
      <a:lvl3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3pPr>
      <a:lvl4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4pPr>
      <a:lvl5pPr marL="0" marR="0" indent="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5pPr>
      <a:lvl6pPr marL="0" marR="0" indent="4572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6pPr>
      <a:lvl7pPr marL="0" marR="0" indent="9144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7pPr>
      <a:lvl8pPr marL="0" marR="0" indent="13716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8pPr>
      <a:lvl9pPr marL="0" marR="0" indent="1828800" algn="l" defTabSz="814387" rtl="0" latinLnBrk="0">
        <a:lnSpc>
          <a:spcPct val="90000"/>
        </a:lnSpc>
        <a:spcBef>
          <a:spcPts val="0"/>
        </a:spcBef>
        <a:spcAft>
          <a:spcPts val="0"/>
        </a:spcAft>
        <a:buClrTx/>
        <a:buSzTx/>
        <a:buFontTx/>
        <a:buNone/>
        <a:tabLst/>
        <a:defRPr b="0" baseline="0" cap="none" i="0" spc="0" strike="noStrike" sz="3200" u="none">
          <a:ln>
            <a:noFill/>
          </a:ln>
          <a:solidFill>
            <a:srgbClr val="5F5F5F"/>
          </a:solidFill>
          <a:uFillTx/>
          <a:latin typeface="Myriad Pro Light"/>
          <a:ea typeface="Myriad Pro Light"/>
          <a:cs typeface="Myriad Pro Light"/>
          <a:sym typeface="Myriad Pro Light"/>
        </a:defRPr>
      </a:lvl9pPr>
    </p:titleStyle>
    <p:bodyStyle>
      <a:lvl1pPr marL="236538" marR="0" indent="-236538" algn="l" defTabSz="814387" rtl="0" latinLnBrk="0">
        <a:lnSpc>
          <a:spcPct val="95000"/>
        </a:lnSpc>
        <a:spcBef>
          <a:spcPts val="1400"/>
        </a:spcBef>
        <a:spcAft>
          <a:spcPts val="0"/>
        </a:spcAft>
        <a:buClr>
          <a:srgbClr val="D20000"/>
        </a:buClr>
        <a:buSzPct val="100000"/>
        <a:buFontTx/>
        <a:buChar char="•"/>
        <a:tabLst/>
        <a:defRPr b="0" baseline="0" cap="none" i="0" spc="0" strike="noStrike" sz="2400" u="none">
          <a:ln>
            <a:noFill/>
          </a:ln>
          <a:solidFill>
            <a:srgbClr val="4D4D4D"/>
          </a:solidFill>
          <a:uFillTx/>
          <a:latin typeface="Myriad Pro"/>
          <a:ea typeface="Myriad Pro"/>
          <a:cs typeface="Myriad Pro"/>
          <a:sym typeface="Myriad Pro"/>
        </a:defRPr>
      </a:lvl1pPr>
      <a:lvl2pPr marL="0" marR="0" indent="457200"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2pPr>
      <a:lvl3pPr marL="0" marR="0" indent="914400"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3pPr>
      <a:lvl4pPr marL="0" marR="0" indent="1254125"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4pPr>
      <a:lvl5pPr marL="0" marR="0" indent="1604962"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5pPr>
      <a:lvl6pPr marL="0" marR="0" indent="2062163"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6pPr>
      <a:lvl7pPr marL="0" marR="0" indent="2519363"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7pPr>
      <a:lvl8pPr marL="0" marR="0" indent="2976563"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8pPr>
      <a:lvl9pPr marL="0" marR="0" indent="3433762" algn="l" defTabSz="814387" rtl="0" latinLnBrk="0">
        <a:lnSpc>
          <a:spcPct val="95000"/>
        </a:lnSpc>
        <a:spcBef>
          <a:spcPts val="1400"/>
        </a:spcBef>
        <a:spcAft>
          <a:spcPts val="0"/>
        </a:spcAft>
        <a:buClr>
          <a:srgbClr val="D20000"/>
        </a:buClr>
        <a:buSzTx/>
        <a:buFontTx/>
        <a:buNone/>
        <a:tabLst/>
        <a:defRPr b="0" baseline="0" cap="none" i="0" spc="0" strike="noStrike" sz="2400" u="none">
          <a:ln>
            <a:noFill/>
          </a:ln>
          <a:solidFill>
            <a:srgbClr val="4D4D4D"/>
          </a:solidFill>
          <a:uFillTx/>
          <a:latin typeface="Myriad Pro"/>
          <a:ea typeface="Myriad Pro"/>
          <a:cs typeface="Myriad Pro"/>
          <a:sym typeface="Myriad Pro"/>
        </a:defRPr>
      </a:lvl9pPr>
    </p:bodyStyle>
    <p:otherStyle>
      <a:lvl1pPr marL="0" marR="0" indent="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1pPr>
      <a:lvl2pPr marL="0" marR="0" indent="4572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2pPr>
      <a:lvl3pPr marL="0" marR="0" indent="9144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3pPr>
      <a:lvl4pPr marL="0" marR="0" indent="13716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4pPr>
      <a:lvl5pPr marL="0" marR="0" indent="18288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5pPr>
      <a:lvl6pPr marL="0" marR="0" indent="22860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6pPr>
      <a:lvl7pPr marL="0" marR="0" indent="27432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7pPr>
      <a:lvl8pPr marL="0" marR="0" indent="32004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8pPr>
      <a:lvl9pPr marL="0" marR="0" indent="3657600" algn="r" defTabSz="814387" rtl="0" latinLnBrk="0">
        <a:lnSpc>
          <a:spcPct val="100000"/>
        </a:lnSpc>
        <a:spcBef>
          <a:spcPts val="0"/>
        </a:spcBef>
        <a:spcAft>
          <a:spcPts val="0"/>
        </a:spcAft>
        <a:buClrTx/>
        <a:buSzTx/>
        <a:buFontTx/>
        <a:buNone/>
        <a:tabLst/>
        <a:defRPr b="0" baseline="0" cap="none" i="0" spc="0" strike="noStrike" sz="10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5.png"/><Relationship Id="rId4" Type="http://schemas.openxmlformats.org/officeDocument/2006/relationships/image" Target="../media/image2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11.png"/><Relationship Id="rId6" Type="http://schemas.openxmlformats.org/officeDocument/2006/relationships/image" Target="../media/image31.png"/><Relationship Id="rId7" Type="http://schemas.openxmlformats.org/officeDocument/2006/relationships/image" Target="../media/image3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 Id="rId3" Type="http://schemas.openxmlformats.org/officeDocument/2006/relationships/image" Target="../media/image18.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3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audio" Target="../media/media1.m4a"/><Relationship Id="rId5" Type="http://schemas.microsoft.com/office/2007/relationships/media" Target="../media/media1.m4a"/><Relationship Id="rId6" Type="http://schemas.openxmlformats.org/officeDocument/2006/relationships/image" Target="../media/image4.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4" name="Rectangle"/>
          <p:cNvSpPr/>
          <p:nvPr/>
        </p:nvSpPr>
        <p:spPr>
          <a:xfrm>
            <a:off x="0" y="0"/>
            <a:ext cx="9144000" cy="6858000"/>
          </a:xfrm>
          <a:prstGeom prst="rect">
            <a:avLst/>
          </a:prstGeom>
          <a:solidFill>
            <a:srgbClr val="000000"/>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4" name="Left-hand side"/>
          <p:cNvSpPr/>
          <p:nvPr>
            <p:ph type="title"/>
          </p:nvPr>
        </p:nvSpPr>
        <p:spPr>
          <a:xfrm>
            <a:off x="998537" y="152400"/>
            <a:ext cx="7307262" cy="838200"/>
          </a:xfrm>
          <a:prstGeom prst="rect">
            <a:avLst/>
          </a:prstGeom>
        </p:spPr>
        <p:txBody>
          <a:bodyPr/>
          <a:lstStyle/>
          <a:p>
            <a:pPr lvl="1"/>
            <a:r>
              <a:t>Left-hand side</a:t>
            </a:r>
          </a:p>
        </p:txBody>
      </p:sp>
      <p:sp>
        <p:nvSpPr>
          <p:cNvPr id="215" name="Related to the Fibonacci generating function…"/>
          <p:cNvSpPr/>
          <p:nvPr>
            <p:ph type="body" idx="1"/>
          </p:nvPr>
        </p:nvSpPr>
        <p:spPr>
          <a:prstGeom prst="rect">
            <a:avLst/>
          </a:prstGeom>
        </p:spPr>
        <p:txBody>
          <a:bodyPr/>
          <a:lstStyle/>
          <a:p>
            <a:pPr/>
          </a:p>
          <a:p>
            <a:pPr/>
          </a:p>
          <a:p>
            <a:pPr/>
            <a:r>
              <a:t>Related to the Fibonacci generating function</a:t>
            </a:r>
          </a:p>
          <a:p>
            <a:pPr/>
          </a:p>
          <a:p>
            <a:pPr/>
          </a:p>
          <a:p>
            <a:pPr/>
          </a:p>
          <a:p>
            <a:pPr/>
          </a:p>
          <a:p>
            <a:pPr/>
            <a:r>
              <a:t>That’s the left-hand side!</a:t>
            </a:r>
          </a:p>
        </p:txBody>
      </p:sp>
      <p:pic>
        <p:nvPicPr>
          <p:cNvPr id="216" name="Screen Shot 2017-03-28 at 18.59.20.png" descr="Screen Shot 2017-03-28 at 18.59.20.png"/>
          <p:cNvPicPr>
            <a:picLocks noChangeAspect="1"/>
          </p:cNvPicPr>
          <p:nvPr/>
        </p:nvPicPr>
        <p:blipFill>
          <a:blip r:embed="rId2">
            <a:extLst/>
          </a:blip>
          <a:srcRect l="0" t="0" r="68237" b="0"/>
          <a:stretch>
            <a:fillRect/>
          </a:stretch>
        </p:blipFill>
        <p:spPr>
          <a:xfrm>
            <a:off x="3784671" y="1907529"/>
            <a:ext cx="1317062" cy="788004"/>
          </a:xfrm>
          <a:prstGeom prst="rect">
            <a:avLst/>
          </a:prstGeom>
          <a:ln w="12700">
            <a:miter lim="400000"/>
          </a:ln>
        </p:spPr>
      </p:pic>
      <p:pic>
        <p:nvPicPr>
          <p:cNvPr id="217" name="Screen Shot 2017-03-28 at 19.03.44.png" descr="Screen Shot 2017-03-28 at 19.03.44.png"/>
          <p:cNvPicPr>
            <a:picLocks noChangeAspect="1"/>
          </p:cNvPicPr>
          <p:nvPr/>
        </p:nvPicPr>
        <p:blipFill>
          <a:blip r:embed="rId3">
            <a:extLst/>
          </a:blip>
          <a:stretch>
            <a:fillRect/>
          </a:stretch>
        </p:blipFill>
        <p:spPr>
          <a:xfrm>
            <a:off x="2235103" y="3451132"/>
            <a:ext cx="4673794" cy="736947"/>
          </a:xfrm>
          <a:prstGeom prst="rect">
            <a:avLst/>
          </a:prstGeom>
          <a:ln w="12700">
            <a:miter lim="400000"/>
          </a:ln>
        </p:spPr>
      </p:pic>
      <p:pic>
        <p:nvPicPr>
          <p:cNvPr id="218" name="Screen Shot 2017-03-28 at 19.06.48.png" descr="Screen Shot 2017-03-28 at 19.06.48.png"/>
          <p:cNvPicPr>
            <a:picLocks noChangeAspect="1"/>
          </p:cNvPicPr>
          <p:nvPr/>
        </p:nvPicPr>
        <p:blipFill>
          <a:blip r:embed="rId4">
            <a:extLst/>
          </a:blip>
          <a:stretch>
            <a:fillRect/>
          </a:stretch>
        </p:blipFill>
        <p:spPr>
          <a:xfrm>
            <a:off x="1483990" y="4467728"/>
            <a:ext cx="6626871" cy="870632"/>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0" name="Slide Number"/>
          <p:cNvSpPr/>
          <p:nvPr>
            <p:ph type="sldNum" sz="quarter" idx="2"/>
          </p:nvPr>
        </p:nvSpPr>
        <p:spPr>
          <a:xfrm>
            <a:off x="8690329" y="6643507"/>
            <a:ext cx="226660"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1" name="Right-hand side"/>
          <p:cNvSpPr/>
          <p:nvPr>
            <p:ph type="title"/>
          </p:nvPr>
        </p:nvSpPr>
        <p:spPr>
          <a:xfrm>
            <a:off x="998537" y="152400"/>
            <a:ext cx="7307262" cy="838200"/>
          </a:xfrm>
          <a:prstGeom prst="rect">
            <a:avLst/>
          </a:prstGeom>
        </p:spPr>
        <p:txBody>
          <a:bodyPr/>
          <a:lstStyle/>
          <a:p>
            <a:pPr lvl="1"/>
            <a:r>
              <a:t>Right-hand side</a:t>
            </a:r>
          </a:p>
        </p:txBody>
      </p:sp>
      <p:sp>
        <p:nvSpPr>
          <p:cNvPr id="222" name="Rightmost bit is just…"/>
          <p:cNvSpPr/>
          <p:nvPr>
            <p:ph type="body" idx="1"/>
          </p:nvPr>
        </p:nvSpPr>
        <p:spPr>
          <a:prstGeom prst="rect">
            <a:avLst/>
          </a:prstGeom>
        </p:spPr>
        <p:txBody>
          <a:bodyPr/>
          <a:lstStyle/>
          <a:p>
            <a:pPr/>
          </a:p>
          <a:p>
            <a:pPr/>
          </a:p>
          <a:p>
            <a:pPr/>
            <a:r>
              <a:t>Rightmost bit is just</a:t>
            </a:r>
          </a:p>
          <a:p>
            <a:pPr/>
            <a:r>
              <a:t>Leftmost bit: same trick</a:t>
            </a:r>
          </a:p>
        </p:txBody>
      </p:sp>
      <p:pic>
        <p:nvPicPr>
          <p:cNvPr id="223" name="Screen Shot 2017-03-28 at 18.59.20.png" descr="Screen Shot 2017-03-28 at 18.59.20.png"/>
          <p:cNvPicPr>
            <a:picLocks noChangeAspect="1"/>
          </p:cNvPicPr>
          <p:nvPr/>
        </p:nvPicPr>
        <p:blipFill>
          <a:blip r:embed="rId2">
            <a:extLst/>
          </a:blip>
          <a:srcRect l="37417" t="0" r="0" b="0"/>
          <a:stretch>
            <a:fillRect/>
          </a:stretch>
        </p:blipFill>
        <p:spPr>
          <a:xfrm>
            <a:off x="3274417" y="1853122"/>
            <a:ext cx="2595013" cy="788004"/>
          </a:xfrm>
          <a:prstGeom prst="rect">
            <a:avLst/>
          </a:prstGeom>
          <a:ln w="12700">
            <a:miter lim="400000"/>
          </a:ln>
        </p:spPr>
      </p:pic>
      <p:pic>
        <p:nvPicPr>
          <p:cNvPr id="224" name="Screen Shot 2017-03-28 at 19.05.34.png" descr="Screen Shot 2017-03-28 at 19.05.34.png"/>
          <p:cNvPicPr>
            <a:picLocks noChangeAspect="1"/>
          </p:cNvPicPr>
          <p:nvPr/>
        </p:nvPicPr>
        <p:blipFill>
          <a:blip r:embed="rId3">
            <a:extLst/>
          </a:blip>
          <a:srcRect l="0" t="24757" r="73133" b="24757"/>
          <a:stretch>
            <a:fillRect/>
          </a:stretch>
        </p:blipFill>
        <p:spPr>
          <a:xfrm>
            <a:off x="4093964" y="2845488"/>
            <a:ext cx="651310" cy="522134"/>
          </a:xfrm>
          <a:prstGeom prst="rect">
            <a:avLst/>
          </a:prstGeom>
          <a:ln w="12700">
            <a:miter lim="400000"/>
          </a:ln>
        </p:spPr>
      </p:pic>
      <p:pic>
        <p:nvPicPr>
          <p:cNvPr id="225" name="Screen Shot 2017-03-28 at 19.12.15.png" descr="Screen Shot 2017-03-28 at 19.12.15.png"/>
          <p:cNvPicPr>
            <a:picLocks noChangeAspect="1"/>
          </p:cNvPicPr>
          <p:nvPr/>
        </p:nvPicPr>
        <p:blipFill>
          <a:blip r:embed="rId4">
            <a:extLst/>
          </a:blip>
          <a:stretch>
            <a:fillRect/>
          </a:stretch>
        </p:blipFill>
        <p:spPr>
          <a:xfrm>
            <a:off x="2441429" y="3921288"/>
            <a:ext cx="4969137" cy="989004"/>
          </a:xfrm>
          <a:prstGeom prst="rect">
            <a:avLst/>
          </a:prstGeom>
          <a:ln w="12700">
            <a:miter lim="400000"/>
          </a:ln>
        </p:spPr>
      </p:pic>
      <p:pic>
        <p:nvPicPr>
          <p:cNvPr id="226" name="Screen Shot 2017-03-28 at 19.13.05.png" descr="Screen Shot 2017-03-28 at 19.13.05.png"/>
          <p:cNvPicPr>
            <a:picLocks noChangeAspect="1"/>
          </p:cNvPicPr>
          <p:nvPr/>
        </p:nvPicPr>
        <p:blipFill>
          <a:blip r:embed="rId5">
            <a:extLst/>
          </a:blip>
          <a:stretch>
            <a:fillRect/>
          </a:stretch>
        </p:blipFill>
        <p:spPr>
          <a:xfrm>
            <a:off x="2756083" y="5222664"/>
            <a:ext cx="4339950" cy="788060"/>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8"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Right-hand side: simplified"/>
          <p:cNvSpPr/>
          <p:nvPr>
            <p:ph type="title"/>
          </p:nvPr>
        </p:nvSpPr>
        <p:spPr>
          <a:xfrm>
            <a:off x="998537" y="152400"/>
            <a:ext cx="7307262" cy="838200"/>
          </a:xfrm>
          <a:prstGeom prst="rect">
            <a:avLst/>
          </a:prstGeom>
        </p:spPr>
        <p:txBody>
          <a:bodyPr/>
          <a:lstStyle/>
          <a:p>
            <a:pPr lvl="1"/>
            <a:r>
              <a:t>Right-hand side: simplified</a:t>
            </a:r>
          </a:p>
        </p:txBody>
      </p:sp>
      <p:pic>
        <p:nvPicPr>
          <p:cNvPr id="230" name="Screen Shot 2017-03-28 at 18.59.20.png" descr="Screen Shot 2017-03-28 at 18.59.20.png"/>
          <p:cNvPicPr>
            <a:picLocks noChangeAspect="1"/>
          </p:cNvPicPr>
          <p:nvPr/>
        </p:nvPicPr>
        <p:blipFill>
          <a:blip r:embed="rId2">
            <a:extLst/>
          </a:blip>
          <a:srcRect l="37417" t="0" r="0" b="0"/>
          <a:stretch>
            <a:fillRect/>
          </a:stretch>
        </p:blipFill>
        <p:spPr>
          <a:xfrm>
            <a:off x="2936676" y="2062643"/>
            <a:ext cx="3270492" cy="993121"/>
          </a:xfrm>
          <a:prstGeom prst="rect">
            <a:avLst/>
          </a:prstGeom>
          <a:ln w="12700">
            <a:miter lim="400000"/>
          </a:ln>
        </p:spPr>
      </p:pic>
      <p:pic>
        <p:nvPicPr>
          <p:cNvPr id="231" name="Screen Shot 2017-03-28 at 19.14.36.png" descr="Screen Shot 2017-03-28 at 19.14.36.png"/>
          <p:cNvPicPr>
            <a:picLocks noChangeAspect="1"/>
          </p:cNvPicPr>
          <p:nvPr/>
        </p:nvPicPr>
        <p:blipFill>
          <a:blip r:embed="rId3">
            <a:extLst/>
          </a:blip>
          <a:stretch>
            <a:fillRect/>
          </a:stretch>
        </p:blipFill>
        <p:spPr>
          <a:xfrm>
            <a:off x="2880159" y="3734131"/>
            <a:ext cx="3383682" cy="993038"/>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3"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4" name="The two together"/>
          <p:cNvSpPr/>
          <p:nvPr>
            <p:ph type="title"/>
          </p:nvPr>
        </p:nvSpPr>
        <p:spPr>
          <a:xfrm>
            <a:off x="998537" y="152400"/>
            <a:ext cx="7307262" cy="838200"/>
          </a:xfrm>
          <a:prstGeom prst="rect">
            <a:avLst/>
          </a:prstGeom>
        </p:spPr>
        <p:txBody>
          <a:bodyPr/>
          <a:lstStyle/>
          <a:p>
            <a:pPr lvl="1"/>
            <a:r>
              <a:t>The two together</a:t>
            </a:r>
          </a:p>
        </p:txBody>
      </p:sp>
      <p:sp>
        <p:nvSpPr>
          <p:cNvPr id="235" name="Left-hand side equals right-hand side…"/>
          <p:cNvSpPr/>
          <p:nvPr>
            <p:ph type="body" idx="1"/>
          </p:nvPr>
        </p:nvSpPr>
        <p:spPr>
          <a:prstGeom prst="rect">
            <a:avLst/>
          </a:prstGeom>
        </p:spPr>
        <p:txBody>
          <a:bodyPr/>
          <a:lstStyle/>
          <a:p>
            <a:pPr/>
          </a:p>
          <a:p>
            <a:pPr/>
          </a:p>
          <a:p>
            <a:pPr/>
            <a:r>
              <a:t>Left-hand side equals right-hand side</a:t>
            </a:r>
          </a:p>
          <a:p>
            <a:pPr/>
          </a:p>
          <a:p>
            <a:pPr/>
          </a:p>
          <a:p>
            <a:pPr/>
            <a:r>
              <a:t>Solve:</a:t>
            </a:r>
          </a:p>
        </p:txBody>
      </p:sp>
      <p:pic>
        <p:nvPicPr>
          <p:cNvPr id="236" name="Screen Shot 2017-03-28 at 18.59.20.png" descr="Screen Shot 2017-03-28 at 18.59.20.png"/>
          <p:cNvPicPr>
            <a:picLocks noChangeAspect="1"/>
          </p:cNvPicPr>
          <p:nvPr/>
        </p:nvPicPr>
        <p:blipFill>
          <a:blip r:embed="rId2">
            <a:extLst/>
          </a:blip>
          <a:stretch>
            <a:fillRect/>
          </a:stretch>
        </p:blipFill>
        <p:spPr>
          <a:xfrm>
            <a:off x="2578904" y="1897283"/>
            <a:ext cx="4146529" cy="788004"/>
          </a:xfrm>
          <a:prstGeom prst="rect">
            <a:avLst/>
          </a:prstGeom>
          <a:ln w="12700">
            <a:miter lim="400000"/>
          </a:ln>
        </p:spPr>
      </p:pic>
      <p:pic>
        <p:nvPicPr>
          <p:cNvPr id="237" name="Screen Shot 2017-03-28 at 19.16.12.png" descr="Screen Shot 2017-03-28 at 19.16.12.png"/>
          <p:cNvPicPr>
            <a:picLocks noChangeAspect="1"/>
          </p:cNvPicPr>
          <p:nvPr/>
        </p:nvPicPr>
        <p:blipFill>
          <a:blip r:embed="rId3">
            <a:extLst/>
          </a:blip>
          <a:stretch>
            <a:fillRect/>
          </a:stretch>
        </p:blipFill>
        <p:spPr>
          <a:xfrm>
            <a:off x="1766405" y="3377465"/>
            <a:ext cx="6062041" cy="884281"/>
          </a:xfrm>
          <a:prstGeom prst="rect">
            <a:avLst/>
          </a:prstGeom>
          <a:ln w="12700">
            <a:miter lim="400000"/>
          </a:ln>
        </p:spPr>
      </p:pic>
      <p:pic>
        <p:nvPicPr>
          <p:cNvPr id="238" name="Screen Shot 2017-03-28 at 19.22.18.png" descr="Screen Shot 2017-03-28 at 19.22.18.png"/>
          <p:cNvPicPr>
            <a:picLocks noChangeAspect="1"/>
          </p:cNvPicPr>
          <p:nvPr/>
        </p:nvPicPr>
        <p:blipFill>
          <a:blip r:embed="rId4">
            <a:extLst/>
          </a:blip>
          <a:stretch>
            <a:fillRect/>
          </a:stretch>
        </p:blipFill>
        <p:spPr>
          <a:xfrm>
            <a:off x="2138226" y="4953924"/>
            <a:ext cx="4867548" cy="121181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1" name="Simplified"/>
          <p:cNvSpPr/>
          <p:nvPr>
            <p:ph type="title"/>
          </p:nvPr>
        </p:nvSpPr>
        <p:spPr>
          <a:xfrm>
            <a:off x="998537" y="152400"/>
            <a:ext cx="7307262" cy="838200"/>
          </a:xfrm>
          <a:prstGeom prst="rect">
            <a:avLst/>
          </a:prstGeom>
        </p:spPr>
        <p:txBody>
          <a:bodyPr/>
          <a:lstStyle/>
          <a:p>
            <a:pPr lvl="1"/>
            <a:r>
              <a:t>Simplified</a:t>
            </a:r>
          </a:p>
        </p:txBody>
      </p:sp>
      <p:sp>
        <p:nvSpPr>
          <p:cNvPr id="242" name="Captures the entire Fibonacci sequence"/>
          <p:cNvSpPr/>
          <p:nvPr>
            <p:ph type="body" idx="1"/>
          </p:nvPr>
        </p:nvSpPr>
        <p:spPr>
          <a:prstGeom prst="rect">
            <a:avLst/>
          </a:prstGeom>
        </p:spPr>
        <p:txBody>
          <a:bodyPr/>
          <a:lstStyle/>
          <a:p>
            <a:pPr/>
          </a:p>
          <a:p>
            <a:pPr/>
          </a:p>
          <a:p>
            <a:pPr/>
          </a:p>
          <a:p>
            <a:pPr/>
          </a:p>
          <a:p>
            <a:pPr/>
          </a:p>
          <a:p>
            <a:pPr/>
            <a:r>
              <a:t>Captures the entire Fibonacci sequence</a:t>
            </a:r>
          </a:p>
        </p:txBody>
      </p:sp>
      <p:pic>
        <p:nvPicPr>
          <p:cNvPr id="243" name="Screen Shot 2017-03-28 at 19.19.47.png" descr="Screen Shot 2017-03-28 at 19.19.47.png"/>
          <p:cNvPicPr>
            <a:picLocks noChangeAspect="1"/>
          </p:cNvPicPr>
          <p:nvPr/>
        </p:nvPicPr>
        <p:blipFill>
          <a:blip r:embed="rId2">
            <a:extLst/>
          </a:blip>
          <a:stretch>
            <a:fillRect/>
          </a:stretch>
        </p:blipFill>
        <p:spPr>
          <a:xfrm>
            <a:off x="2468621" y="3077763"/>
            <a:ext cx="3594589" cy="993983"/>
          </a:xfrm>
          <a:prstGeom prst="rect">
            <a:avLst/>
          </a:prstGeom>
          <a:ln w="12700">
            <a:miter lim="400000"/>
          </a:ln>
        </p:spPr>
      </p:pic>
      <p:pic>
        <p:nvPicPr>
          <p:cNvPr id="244" name="Screen Shot 2017-03-28 at 19.22.18.png" descr="Screen Shot 2017-03-28 at 19.22.18.png"/>
          <p:cNvPicPr>
            <a:picLocks noChangeAspect="1"/>
          </p:cNvPicPr>
          <p:nvPr/>
        </p:nvPicPr>
        <p:blipFill>
          <a:blip r:embed="rId3">
            <a:extLst/>
          </a:blip>
          <a:stretch>
            <a:fillRect/>
          </a:stretch>
        </p:blipFill>
        <p:spPr>
          <a:xfrm>
            <a:off x="2529390" y="1880387"/>
            <a:ext cx="3747612" cy="93299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6"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General formula for Fibonacci number"/>
          <p:cNvSpPr/>
          <p:nvPr>
            <p:ph type="title"/>
          </p:nvPr>
        </p:nvSpPr>
        <p:spPr>
          <a:xfrm>
            <a:off x="998537" y="152400"/>
            <a:ext cx="7307262" cy="838200"/>
          </a:xfrm>
          <a:prstGeom prst="rect">
            <a:avLst/>
          </a:prstGeom>
        </p:spPr>
        <p:txBody>
          <a:bodyPr/>
          <a:lstStyle/>
          <a:p>
            <a:pPr lvl="1"/>
            <a:r>
              <a:t>General formula for Fibonacci number</a:t>
            </a:r>
          </a:p>
        </p:txBody>
      </p:sp>
      <p:sp>
        <p:nvSpPr>
          <p:cNvPr id="248" name="What are the coefficients in the expansion?…"/>
          <p:cNvSpPr/>
          <p:nvPr>
            <p:ph type="body" idx="1"/>
          </p:nvPr>
        </p:nvSpPr>
        <p:spPr>
          <a:prstGeom prst="rect">
            <a:avLst/>
          </a:prstGeom>
        </p:spPr>
        <p:txBody>
          <a:bodyPr/>
          <a:lstStyle/>
          <a:p>
            <a:pPr/>
          </a:p>
          <a:p>
            <a:pPr/>
          </a:p>
          <a:p>
            <a:pPr/>
            <a:r>
              <a:t>What are the coefficients in the expansion?</a:t>
            </a:r>
          </a:p>
          <a:p>
            <a:pPr/>
            <a:r>
              <a:t>Can express this in partial fractions (A-level!)</a:t>
            </a:r>
          </a:p>
        </p:txBody>
      </p:sp>
      <p:pic>
        <p:nvPicPr>
          <p:cNvPr id="249" name="Screen Shot 2017-03-28 at 19.19.47.png" descr="Screen Shot 2017-03-28 at 19.19.47.png"/>
          <p:cNvPicPr>
            <a:picLocks noChangeAspect="1"/>
          </p:cNvPicPr>
          <p:nvPr/>
        </p:nvPicPr>
        <p:blipFill>
          <a:blip r:embed="rId2">
            <a:extLst/>
          </a:blip>
          <a:stretch>
            <a:fillRect/>
          </a:stretch>
        </p:blipFill>
        <p:spPr>
          <a:xfrm>
            <a:off x="2468621" y="1693096"/>
            <a:ext cx="3594589" cy="993982"/>
          </a:xfrm>
          <a:prstGeom prst="rect">
            <a:avLst/>
          </a:prstGeom>
          <a:ln w="12700">
            <a:miter lim="400000"/>
          </a:ln>
        </p:spPr>
      </p:pic>
      <p:pic>
        <p:nvPicPr>
          <p:cNvPr id="250" name="Screen Shot 2017-03-28 at 19.28.09.png" descr="Screen Shot 2017-03-28 at 19.28.09.png"/>
          <p:cNvPicPr>
            <a:picLocks noChangeAspect="1"/>
          </p:cNvPicPr>
          <p:nvPr/>
        </p:nvPicPr>
        <p:blipFill>
          <a:blip r:embed="rId3">
            <a:extLst/>
          </a:blip>
          <a:stretch>
            <a:fillRect/>
          </a:stretch>
        </p:blipFill>
        <p:spPr>
          <a:xfrm>
            <a:off x="1567940" y="3911744"/>
            <a:ext cx="6168457" cy="1185964"/>
          </a:xfrm>
          <a:prstGeom prst="rect">
            <a:avLst/>
          </a:prstGeom>
          <a:ln w="12700">
            <a:miter lim="400000"/>
          </a:ln>
        </p:spPr>
      </p:pic>
      <p:pic>
        <p:nvPicPr>
          <p:cNvPr id="251" name="Screen Shot 2017-03-28 at 19.29.11.png" descr="Screen Shot 2017-03-28 at 19.29.11.png"/>
          <p:cNvPicPr>
            <a:picLocks noChangeAspect="1"/>
          </p:cNvPicPr>
          <p:nvPr/>
        </p:nvPicPr>
        <p:blipFill>
          <a:blip r:embed="rId4">
            <a:extLst/>
          </a:blip>
          <a:stretch>
            <a:fillRect/>
          </a:stretch>
        </p:blipFill>
        <p:spPr>
          <a:xfrm>
            <a:off x="3320450" y="5185131"/>
            <a:ext cx="2503101" cy="107794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4" name="General formula for Fibonacci number"/>
          <p:cNvSpPr/>
          <p:nvPr>
            <p:ph type="title"/>
          </p:nvPr>
        </p:nvSpPr>
        <p:spPr>
          <a:xfrm>
            <a:off x="998537" y="152400"/>
            <a:ext cx="7307262" cy="838200"/>
          </a:xfrm>
          <a:prstGeom prst="rect">
            <a:avLst/>
          </a:prstGeom>
        </p:spPr>
        <p:txBody>
          <a:bodyPr/>
          <a:lstStyle/>
          <a:p>
            <a:pPr lvl="1"/>
            <a:r>
              <a:t>General formula for Fibonacci number</a:t>
            </a:r>
          </a:p>
        </p:txBody>
      </p:sp>
      <p:sp>
        <p:nvSpPr>
          <p:cNvPr id="255" name="First bit is…"/>
          <p:cNvSpPr/>
          <p:nvPr>
            <p:ph type="body" idx="1"/>
          </p:nvPr>
        </p:nvSpPr>
        <p:spPr>
          <a:prstGeom prst="rect">
            <a:avLst/>
          </a:prstGeom>
        </p:spPr>
        <p:txBody>
          <a:bodyPr/>
          <a:lstStyle/>
          <a:p>
            <a:pPr/>
          </a:p>
          <a:p>
            <a:pPr/>
          </a:p>
          <a:p>
            <a:pPr/>
            <a:r>
              <a:t>First bit is </a:t>
            </a:r>
          </a:p>
          <a:p>
            <a:pPr/>
            <a:r>
              <a:t>Recall from earlier (Newton): </a:t>
            </a:r>
          </a:p>
          <a:p>
            <a:pPr/>
          </a:p>
          <a:p>
            <a:pPr/>
            <a:r>
              <a:t>So </a:t>
            </a:r>
          </a:p>
          <a:p>
            <a:pPr/>
          </a:p>
          <a:p>
            <a:pPr/>
            <a:r>
              <a:t>Also </a:t>
            </a:r>
          </a:p>
        </p:txBody>
      </p:sp>
      <p:pic>
        <p:nvPicPr>
          <p:cNvPr id="256" name="Screen Shot 2017-03-28 at 19.28.09.png" descr="Screen Shot 2017-03-28 at 19.28.09.png"/>
          <p:cNvPicPr>
            <a:picLocks noChangeAspect="1"/>
          </p:cNvPicPr>
          <p:nvPr/>
        </p:nvPicPr>
        <p:blipFill>
          <a:blip r:embed="rId2">
            <a:extLst/>
          </a:blip>
          <a:stretch>
            <a:fillRect/>
          </a:stretch>
        </p:blipFill>
        <p:spPr>
          <a:xfrm>
            <a:off x="1028151" y="1754578"/>
            <a:ext cx="4179503" cy="803563"/>
          </a:xfrm>
          <a:prstGeom prst="rect">
            <a:avLst/>
          </a:prstGeom>
          <a:ln w="12700">
            <a:miter lim="400000"/>
          </a:ln>
        </p:spPr>
      </p:pic>
      <p:pic>
        <p:nvPicPr>
          <p:cNvPr id="257" name="Screen Shot 2017-03-28 at 19.29.11.png" descr="Screen Shot 2017-03-28 at 19.29.11.png"/>
          <p:cNvPicPr>
            <a:picLocks noChangeAspect="1"/>
          </p:cNvPicPr>
          <p:nvPr/>
        </p:nvPicPr>
        <p:blipFill>
          <a:blip r:embed="rId3">
            <a:extLst/>
          </a:blip>
          <a:stretch>
            <a:fillRect/>
          </a:stretch>
        </p:blipFill>
        <p:spPr>
          <a:xfrm>
            <a:off x="6003612" y="1796553"/>
            <a:ext cx="1671021" cy="719613"/>
          </a:xfrm>
          <a:prstGeom prst="rect">
            <a:avLst/>
          </a:prstGeom>
          <a:ln w="12700">
            <a:miter lim="400000"/>
          </a:ln>
        </p:spPr>
      </p:pic>
      <p:pic>
        <p:nvPicPr>
          <p:cNvPr id="258" name="Screen Shot 2017-03-28 at 19.33.11.png" descr="Screen Shot 2017-03-28 at 19.33.11.png"/>
          <p:cNvPicPr>
            <a:picLocks noChangeAspect="1"/>
          </p:cNvPicPr>
          <p:nvPr/>
        </p:nvPicPr>
        <p:blipFill>
          <a:blip r:embed="rId4">
            <a:extLst/>
          </a:blip>
          <a:stretch>
            <a:fillRect/>
          </a:stretch>
        </p:blipFill>
        <p:spPr>
          <a:xfrm>
            <a:off x="2799268" y="2753676"/>
            <a:ext cx="374911" cy="645497"/>
          </a:xfrm>
          <a:prstGeom prst="rect">
            <a:avLst/>
          </a:prstGeom>
          <a:ln w="12700">
            <a:miter lim="400000"/>
          </a:ln>
        </p:spPr>
      </p:pic>
      <p:pic>
        <p:nvPicPr>
          <p:cNvPr id="259" name="Screen Shot 2017-03-28 at 18.44.06.png" descr="Screen Shot 2017-03-28 at 18.44.06.png"/>
          <p:cNvPicPr>
            <a:picLocks noChangeAspect="1"/>
          </p:cNvPicPr>
          <p:nvPr/>
        </p:nvPicPr>
        <p:blipFill>
          <a:blip r:embed="rId5">
            <a:extLst/>
          </a:blip>
          <a:stretch>
            <a:fillRect/>
          </a:stretch>
        </p:blipFill>
        <p:spPr>
          <a:xfrm>
            <a:off x="5365814" y="3194795"/>
            <a:ext cx="2195286" cy="838201"/>
          </a:xfrm>
          <a:prstGeom prst="rect">
            <a:avLst/>
          </a:prstGeom>
          <a:ln w="12700">
            <a:miter lim="400000"/>
          </a:ln>
        </p:spPr>
      </p:pic>
      <p:pic>
        <p:nvPicPr>
          <p:cNvPr id="260" name="Screen Shot 2017-03-28 at 22.11.14.png" descr="Screen Shot 2017-03-28 at 22.11.14.png"/>
          <p:cNvPicPr>
            <a:picLocks noChangeAspect="1"/>
          </p:cNvPicPr>
          <p:nvPr/>
        </p:nvPicPr>
        <p:blipFill>
          <a:blip r:embed="rId6">
            <a:extLst/>
          </a:blip>
          <a:srcRect l="0" t="0" r="0" b="0"/>
          <a:stretch>
            <a:fillRect/>
          </a:stretch>
        </p:blipFill>
        <p:spPr>
          <a:xfrm>
            <a:off x="1917455" y="4236791"/>
            <a:ext cx="2953570" cy="955310"/>
          </a:xfrm>
          <a:prstGeom prst="rect">
            <a:avLst/>
          </a:prstGeom>
          <a:ln w="12700">
            <a:miter lim="400000"/>
          </a:ln>
        </p:spPr>
      </p:pic>
      <p:pic>
        <p:nvPicPr>
          <p:cNvPr id="261" name="Screen Shot 2017-03-28 at 22.12.40.png" descr="Screen Shot 2017-03-28 at 22.12.40.png"/>
          <p:cNvPicPr>
            <a:picLocks noChangeAspect="1"/>
          </p:cNvPicPr>
          <p:nvPr/>
        </p:nvPicPr>
        <p:blipFill>
          <a:blip r:embed="rId7">
            <a:extLst/>
          </a:blip>
          <a:stretch>
            <a:fillRect/>
          </a:stretch>
        </p:blipFill>
        <p:spPr>
          <a:xfrm>
            <a:off x="2059171" y="5305650"/>
            <a:ext cx="3006060" cy="955279"/>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4" name="General formula for Fibonacci number"/>
          <p:cNvSpPr/>
          <p:nvPr>
            <p:ph type="title"/>
          </p:nvPr>
        </p:nvSpPr>
        <p:spPr>
          <a:xfrm>
            <a:off x="998537" y="152400"/>
            <a:ext cx="7307262" cy="838200"/>
          </a:xfrm>
          <a:prstGeom prst="rect">
            <a:avLst/>
          </a:prstGeom>
        </p:spPr>
        <p:txBody>
          <a:bodyPr/>
          <a:lstStyle/>
          <a:p>
            <a:pPr lvl="1"/>
            <a:r>
              <a:t>General formula for Fibonacci number</a:t>
            </a:r>
          </a:p>
        </p:txBody>
      </p:sp>
      <p:sp>
        <p:nvSpPr>
          <p:cNvPr id="265" name="So"/>
          <p:cNvSpPr/>
          <p:nvPr>
            <p:ph type="body" idx="1"/>
          </p:nvPr>
        </p:nvSpPr>
        <p:spPr>
          <a:prstGeom prst="rect">
            <a:avLst/>
          </a:prstGeom>
        </p:spPr>
        <p:txBody>
          <a:bodyPr/>
          <a:lstStyle/>
          <a:p>
            <a:pPr/>
          </a:p>
          <a:p>
            <a:pPr/>
          </a:p>
          <a:p>
            <a:pPr/>
          </a:p>
          <a:p>
            <a:pPr/>
          </a:p>
          <a:p>
            <a:pPr/>
          </a:p>
          <a:p>
            <a:pPr/>
            <a:r>
              <a:t>So </a:t>
            </a:r>
          </a:p>
        </p:txBody>
      </p:sp>
      <p:pic>
        <p:nvPicPr>
          <p:cNvPr id="266" name="Screen Shot 2017-03-28 at 19.28.09.png" descr="Screen Shot 2017-03-28 at 19.28.09.png"/>
          <p:cNvPicPr>
            <a:picLocks noChangeAspect="1"/>
          </p:cNvPicPr>
          <p:nvPr/>
        </p:nvPicPr>
        <p:blipFill>
          <a:blip r:embed="rId2">
            <a:extLst/>
          </a:blip>
          <a:stretch>
            <a:fillRect/>
          </a:stretch>
        </p:blipFill>
        <p:spPr>
          <a:xfrm>
            <a:off x="1028151" y="1754578"/>
            <a:ext cx="4179503" cy="803563"/>
          </a:xfrm>
          <a:prstGeom prst="rect">
            <a:avLst/>
          </a:prstGeom>
          <a:ln w="12700">
            <a:miter lim="400000"/>
          </a:ln>
        </p:spPr>
      </p:pic>
      <p:pic>
        <p:nvPicPr>
          <p:cNvPr id="267" name="Screen Shot 2017-03-28 at 19.29.11.png" descr="Screen Shot 2017-03-28 at 19.29.11.png"/>
          <p:cNvPicPr>
            <a:picLocks noChangeAspect="1"/>
          </p:cNvPicPr>
          <p:nvPr/>
        </p:nvPicPr>
        <p:blipFill>
          <a:blip r:embed="rId3">
            <a:extLst/>
          </a:blip>
          <a:stretch>
            <a:fillRect/>
          </a:stretch>
        </p:blipFill>
        <p:spPr>
          <a:xfrm>
            <a:off x="6003612" y="1796553"/>
            <a:ext cx="1671021" cy="719613"/>
          </a:xfrm>
          <a:prstGeom prst="rect">
            <a:avLst/>
          </a:prstGeom>
          <a:ln w="12700">
            <a:miter lim="400000"/>
          </a:ln>
        </p:spPr>
      </p:pic>
      <p:pic>
        <p:nvPicPr>
          <p:cNvPr id="268" name="Screen Shot 2017-03-28 at 22.11.14.png" descr="Screen Shot 2017-03-28 at 22.11.14.png"/>
          <p:cNvPicPr>
            <a:picLocks noChangeAspect="1"/>
          </p:cNvPicPr>
          <p:nvPr/>
        </p:nvPicPr>
        <p:blipFill>
          <a:blip r:embed="rId4">
            <a:extLst/>
          </a:blip>
          <a:srcRect l="0" t="0" r="0" b="0"/>
          <a:stretch>
            <a:fillRect/>
          </a:stretch>
        </p:blipFill>
        <p:spPr>
          <a:xfrm>
            <a:off x="1174716" y="2670486"/>
            <a:ext cx="2953570" cy="955309"/>
          </a:xfrm>
          <a:prstGeom prst="rect">
            <a:avLst/>
          </a:prstGeom>
          <a:ln w="12700">
            <a:miter lim="400000"/>
          </a:ln>
        </p:spPr>
      </p:pic>
      <p:pic>
        <p:nvPicPr>
          <p:cNvPr id="269" name="Screen Shot 2017-03-28 at 22.12.40.png" descr="Screen Shot 2017-03-28 at 22.12.40.png"/>
          <p:cNvPicPr>
            <a:picLocks noChangeAspect="1"/>
          </p:cNvPicPr>
          <p:nvPr/>
        </p:nvPicPr>
        <p:blipFill>
          <a:blip r:embed="rId5">
            <a:extLst/>
          </a:blip>
          <a:stretch>
            <a:fillRect/>
          </a:stretch>
        </p:blipFill>
        <p:spPr>
          <a:xfrm>
            <a:off x="5047138" y="2670486"/>
            <a:ext cx="3006060" cy="955279"/>
          </a:xfrm>
          <a:prstGeom prst="rect">
            <a:avLst/>
          </a:prstGeom>
          <a:ln w="12700">
            <a:miter lim="400000"/>
          </a:ln>
        </p:spPr>
      </p:pic>
      <p:pic>
        <p:nvPicPr>
          <p:cNvPr id="270" name="Screen Shot 2017-03-28 at 22.14.35.png" descr="Screen Shot 2017-03-28 at 22.14.35.png"/>
          <p:cNvPicPr>
            <a:picLocks noChangeAspect="1"/>
          </p:cNvPicPr>
          <p:nvPr/>
        </p:nvPicPr>
        <p:blipFill>
          <a:blip r:embed="rId6">
            <a:extLst/>
          </a:blip>
          <a:stretch>
            <a:fillRect/>
          </a:stretch>
        </p:blipFill>
        <p:spPr>
          <a:xfrm>
            <a:off x="1865576" y="4193459"/>
            <a:ext cx="3474498" cy="99271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3" name="General formula for Fibonacci number"/>
          <p:cNvSpPr/>
          <p:nvPr>
            <p:ph type="title"/>
          </p:nvPr>
        </p:nvSpPr>
        <p:spPr>
          <a:xfrm>
            <a:off x="998537" y="152400"/>
            <a:ext cx="7307262" cy="838200"/>
          </a:xfrm>
          <a:prstGeom prst="rect">
            <a:avLst/>
          </a:prstGeom>
        </p:spPr>
        <p:txBody>
          <a:bodyPr/>
          <a:lstStyle/>
          <a:p>
            <a:pPr lvl="1"/>
            <a:r>
              <a:t>General formula for Fibonacci number</a:t>
            </a:r>
          </a:p>
        </p:txBody>
      </p:sp>
      <p:sp>
        <p:nvSpPr>
          <p:cNvPr id="274" name="So…"/>
          <p:cNvSpPr/>
          <p:nvPr>
            <p:ph type="body" idx="1"/>
          </p:nvPr>
        </p:nvSpPr>
        <p:spPr>
          <a:prstGeom prst="rect">
            <a:avLst/>
          </a:prstGeom>
        </p:spPr>
        <p:txBody>
          <a:bodyPr/>
          <a:lstStyle/>
          <a:p>
            <a:pPr/>
          </a:p>
          <a:p>
            <a:pPr/>
          </a:p>
          <a:p>
            <a:pPr/>
          </a:p>
          <a:p>
            <a:pPr/>
          </a:p>
          <a:p>
            <a:pPr/>
            <a:r>
              <a:t>So </a:t>
            </a:r>
          </a:p>
          <a:p>
            <a:pPr/>
          </a:p>
          <a:p>
            <a:pPr/>
            <a:r>
              <a:t>The smaller root is less than 1 so powers go to 0 fast</a:t>
            </a:r>
          </a:p>
          <a:p>
            <a:pPr/>
            <a:r>
              <a:t>So </a:t>
            </a:r>
          </a:p>
        </p:txBody>
      </p:sp>
      <p:pic>
        <p:nvPicPr>
          <p:cNvPr id="275" name="Screen Shot 2017-03-28 at 22.14.35.png" descr="Screen Shot 2017-03-28 at 22.14.35.png"/>
          <p:cNvPicPr>
            <a:picLocks noChangeAspect="1"/>
          </p:cNvPicPr>
          <p:nvPr/>
        </p:nvPicPr>
        <p:blipFill>
          <a:blip r:embed="rId2">
            <a:extLst/>
          </a:blip>
          <a:stretch>
            <a:fillRect/>
          </a:stretch>
        </p:blipFill>
        <p:spPr>
          <a:xfrm>
            <a:off x="1253407" y="1744784"/>
            <a:ext cx="3474498" cy="992715"/>
          </a:xfrm>
          <a:prstGeom prst="rect">
            <a:avLst/>
          </a:prstGeom>
          <a:ln w="12700">
            <a:miter lim="400000"/>
          </a:ln>
        </p:spPr>
      </p:pic>
      <p:pic>
        <p:nvPicPr>
          <p:cNvPr id="276" name="Screen Shot 2017-03-28 at 19.05.34.png" descr="Screen Shot 2017-03-28 at 19.05.34.png"/>
          <p:cNvPicPr>
            <a:picLocks noChangeAspect="1"/>
          </p:cNvPicPr>
          <p:nvPr/>
        </p:nvPicPr>
        <p:blipFill>
          <a:blip r:embed="rId3">
            <a:extLst/>
          </a:blip>
          <a:stretch>
            <a:fillRect/>
          </a:stretch>
        </p:blipFill>
        <p:spPr>
          <a:xfrm>
            <a:off x="6037038" y="1744784"/>
            <a:ext cx="2326958" cy="992715"/>
          </a:xfrm>
          <a:prstGeom prst="rect">
            <a:avLst/>
          </a:prstGeom>
          <a:ln w="12700">
            <a:miter lim="400000"/>
          </a:ln>
        </p:spPr>
      </p:pic>
      <p:pic>
        <p:nvPicPr>
          <p:cNvPr id="277" name="Screen Shot 2017-03-28 at 22.16.12.png" descr="Screen Shot 2017-03-28 at 22.16.12.png"/>
          <p:cNvPicPr>
            <a:picLocks noChangeAspect="1"/>
          </p:cNvPicPr>
          <p:nvPr/>
        </p:nvPicPr>
        <p:blipFill>
          <a:blip r:embed="rId4">
            <a:extLst/>
          </a:blip>
          <a:stretch>
            <a:fillRect/>
          </a:stretch>
        </p:blipFill>
        <p:spPr>
          <a:xfrm>
            <a:off x="1881970" y="3712291"/>
            <a:ext cx="2610725" cy="838201"/>
          </a:xfrm>
          <a:prstGeom prst="rect">
            <a:avLst/>
          </a:prstGeom>
          <a:ln w="12700">
            <a:miter lim="400000"/>
          </a:ln>
        </p:spPr>
      </p:pic>
      <p:pic>
        <p:nvPicPr>
          <p:cNvPr id="278" name="Screen Shot 2017-03-28 at 19.29.11.png" descr="Screen Shot 2017-03-28 at 19.29.11.png"/>
          <p:cNvPicPr>
            <a:picLocks noChangeAspect="1"/>
          </p:cNvPicPr>
          <p:nvPr/>
        </p:nvPicPr>
        <p:blipFill>
          <a:blip r:embed="rId5">
            <a:extLst/>
          </a:blip>
          <a:stretch>
            <a:fillRect/>
          </a:stretch>
        </p:blipFill>
        <p:spPr>
          <a:xfrm>
            <a:off x="3961915" y="2825837"/>
            <a:ext cx="1671021" cy="719612"/>
          </a:xfrm>
          <a:prstGeom prst="rect">
            <a:avLst/>
          </a:prstGeom>
          <a:ln w="12700">
            <a:miter lim="400000"/>
          </a:ln>
        </p:spPr>
      </p:pic>
      <p:pic>
        <p:nvPicPr>
          <p:cNvPr id="279" name="Screen Shot 2017-03-28 at 22.19.19.png" descr="Screen Shot 2017-03-28 at 22.19.19.png"/>
          <p:cNvPicPr>
            <a:picLocks noChangeAspect="1"/>
          </p:cNvPicPr>
          <p:nvPr/>
        </p:nvPicPr>
        <p:blipFill>
          <a:blip r:embed="rId6">
            <a:extLst/>
          </a:blip>
          <a:stretch>
            <a:fillRect/>
          </a:stretch>
        </p:blipFill>
        <p:spPr>
          <a:xfrm>
            <a:off x="3199907" y="5525283"/>
            <a:ext cx="2904522" cy="113746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2" name="Summary/Questions?"/>
          <p:cNvSpPr/>
          <p:nvPr>
            <p:ph type="title"/>
          </p:nvPr>
        </p:nvSpPr>
        <p:spPr>
          <a:xfrm>
            <a:off x="998537" y="152400"/>
            <a:ext cx="7307262" cy="838200"/>
          </a:xfrm>
          <a:prstGeom prst="rect">
            <a:avLst/>
          </a:prstGeom>
        </p:spPr>
        <p:txBody>
          <a:bodyPr/>
          <a:lstStyle/>
          <a:p>
            <a:pPr lvl="1"/>
            <a:r>
              <a:t>Summary/Questions?</a:t>
            </a:r>
          </a:p>
        </p:txBody>
      </p:sp>
      <p:sp>
        <p:nvSpPr>
          <p:cNvPr id="283" name="Generating functions treat entire sequences in one go…"/>
          <p:cNvSpPr/>
          <p:nvPr>
            <p:ph type="body" idx="1"/>
          </p:nvPr>
        </p:nvSpPr>
        <p:spPr>
          <a:prstGeom prst="rect">
            <a:avLst/>
          </a:prstGeom>
        </p:spPr>
        <p:txBody>
          <a:bodyPr/>
          <a:lstStyle/>
          <a:p>
            <a:pPr/>
            <a:r>
              <a:t>Generating functions treat entire sequences in one go</a:t>
            </a:r>
          </a:p>
          <a:p>
            <a:pPr lvl="1" marL="693737" indent="-236537">
              <a:buSzPct val="100000"/>
              <a:buChar char="•"/>
            </a:pPr>
            <a:r>
              <a:t>Capture asymptotics</a:t>
            </a:r>
          </a:p>
          <a:p>
            <a:pPr lvl="1" marL="693737" indent="-236537">
              <a:buSzPct val="100000"/>
              <a:buChar char="•"/>
            </a:pPr>
            <a:r>
              <a:t>Simplify recurrences</a:t>
            </a:r>
          </a:p>
          <a:p>
            <a:pPr lvl="1" marL="693737" indent="-236537">
              <a:buSzPct val="100000"/>
              <a:buChar char="•"/>
            </a:pPr>
            <a:r>
              <a:t>Prove combinatorial identities [not done here!]</a:t>
            </a:r>
          </a:p>
          <a:p>
            <a:pPr/>
            <a:r>
              <a:t>Fibonacci numbers are ideal test case</a:t>
            </a:r>
          </a:p>
        </p:txBody>
      </p:sp>
      <p:pic>
        <p:nvPicPr>
          <p:cNvPr id="284" name="Screen Shot 2017-03-28 at 22.19.19.png" descr="Screen Shot 2017-03-28 at 22.19.19.png"/>
          <p:cNvPicPr>
            <a:picLocks noChangeAspect="1"/>
          </p:cNvPicPr>
          <p:nvPr/>
        </p:nvPicPr>
        <p:blipFill>
          <a:blip r:embed="rId2">
            <a:extLst/>
          </a:blip>
          <a:stretch>
            <a:fillRect/>
          </a:stretch>
        </p:blipFill>
        <p:spPr>
          <a:xfrm>
            <a:off x="3119739" y="4548165"/>
            <a:ext cx="2904522" cy="113746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8"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9" name="image2.png" descr="image2.png"/>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160" name="Generating functions"/>
          <p:cNvSpPr/>
          <p:nvPr/>
        </p:nvSpPr>
        <p:spPr>
          <a:xfrm>
            <a:off x="990225" y="2402385"/>
            <a:ext cx="7597776"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900"/>
              </a:spcBef>
              <a:defRPr sz="3200">
                <a:solidFill>
                  <a:srgbClr val="4D4D4D"/>
                </a:solidFill>
                <a:latin typeface="Myriad Pro Light"/>
                <a:ea typeface="Myriad Pro Light"/>
                <a:cs typeface="Myriad Pro Light"/>
                <a:sym typeface="Myriad Pro Light"/>
              </a:defRPr>
            </a:lvl1pPr>
          </a:lstStyle>
          <a:p>
            <a:pPr/>
            <a:r>
              <a:t>Generating functions</a:t>
            </a:r>
          </a:p>
        </p:txBody>
      </p:sp>
      <p:sp>
        <p:nvSpPr>
          <p:cNvPr id="161" name="Patrick Stevens"/>
          <p:cNvSpPr/>
          <p:nvPr/>
        </p:nvSpPr>
        <p:spPr>
          <a:xfrm>
            <a:off x="990225" y="4101713"/>
            <a:ext cx="759777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400"/>
              </a:spcBef>
              <a:defRPr sz="2400">
                <a:solidFill>
                  <a:srgbClr val="4D4D4D"/>
                </a:solidFill>
                <a:latin typeface="Myriad Pro"/>
                <a:ea typeface="Myriad Pro"/>
                <a:cs typeface="Myriad Pro"/>
                <a:sym typeface="Myriad Pro"/>
              </a:defRPr>
            </a:lvl1pPr>
          </a:lstStyle>
          <a:p>
            <a:pPr/>
            <a:r>
              <a:t>Patrick Stevens</a:t>
            </a:r>
          </a:p>
        </p:txBody>
      </p:sp>
      <p:pic>
        <p:nvPicPr>
          <p:cNvPr id="162" name="media1.m4a" descr="media1.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1533109" y="2298011"/>
            <a:ext cx="571501" cy="571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52848617" fill="hold"/>
                                        <p:tgtEl>
                                          <p:spTgt spid="162"/>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80000">
                <p:cTn id="7" fill="hold" display="0">
                  <p:stCondLst>
                    <p:cond delay="indefinite"/>
                  </p:stCondLst>
                </p:cTn>
                <p:tgtEl>
                  <p:spTgt spid="16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lide Number"/>
          <p:cNvSpPr/>
          <p:nvPr>
            <p:ph type="sldNum" sz="quarter" idx="2"/>
          </p:nvPr>
        </p:nvSpPr>
        <p:spPr>
          <a:xfrm>
            <a:off x="8680903" y="6643507"/>
            <a:ext cx="236086"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7" name="Rectangle"/>
          <p:cNvSpPr/>
          <p:nvPr/>
        </p:nvSpPr>
        <p:spPr>
          <a:xfrm>
            <a:off x="0" y="0"/>
            <a:ext cx="9144000" cy="6858000"/>
          </a:xfrm>
          <a:prstGeom prst="rect">
            <a:avLst/>
          </a:prstGeom>
          <a:solidFill>
            <a:srgbClr val="000000"/>
          </a:solid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image2.png" descr="image2.png"/>
          <p:cNvPicPr>
            <a:picLocks noChangeAspect="1"/>
          </p:cNvPicPr>
          <p:nvPr/>
        </p:nvPicPr>
        <p:blipFill>
          <a:blip r:embed="rId3">
            <a:extLst/>
          </a:blip>
          <a:stretch>
            <a:fillRect/>
          </a:stretch>
        </p:blipFill>
        <p:spPr>
          <a:xfrm>
            <a:off x="0" y="0"/>
            <a:ext cx="9144000" cy="6858000"/>
          </a:xfrm>
          <a:prstGeom prst="rect">
            <a:avLst/>
          </a:prstGeom>
          <a:ln w="12700">
            <a:miter lim="400000"/>
          </a:ln>
        </p:spPr>
      </p:pic>
      <p:sp>
        <p:nvSpPr>
          <p:cNvPr id="168" name="Generating functions"/>
          <p:cNvSpPr/>
          <p:nvPr/>
        </p:nvSpPr>
        <p:spPr>
          <a:xfrm>
            <a:off x="990225" y="2402385"/>
            <a:ext cx="7597776"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900"/>
              </a:spcBef>
              <a:defRPr sz="3200">
                <a:solidFill>
                  <a:srgbClr val="4D4D4D"/>
                </a:solidFill>
                <a:latin typeface="Myriad Pro Light"/>
                <a:ea typeface="Myriad Pro Light"/>
                <a:cs typeface="Myriad Pro Light"/>
                <a:sym typeface="Myriad Pro Light"/>
              </a:defRPr>
            </a:lvl1pPr>
          </a:lstStyle>
          <a:p>
            <a:pPr/>
            <a:r>
              <a:t>Generating functions</a:t>
            </a:r>
          </a:p>
        </p:txBody>
      </p:sp>
      <p:sp>
        <p:nvSpPr>
          <p:cNvPr id="169" name="Patrick Stevens"/>
          <p:cNvSpPr/>
          <p:nvPr/>
        </p:nvSpPr>
        <p:spPr>
          <a:xfrm>
            <a:off x="990225" y="4101713"/>
            <a:ext cx="7597776" cy="45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36538" indent="-236538" defTabSz="814387">
              <a:lnSpc>
                <a:spcPct val="95000"/>
              </a:lnSpc>
              <a:spcBef>
                <a:spcPts val="1400"/>
              </a:spcBef>
              <a:defRPr sz="2400">
                <a:solidFill>
                  <a:srgbClr val="4D4D4D"/>
                </a:solidFill>
                <a:latin typeface="Myriad Pro"/>
                <a:ea typeface="Myriad Pro"/>
                <a:cs typeface="Myriad Pro"/>
                <a:sym typeface="Myriad Pro"/>
              </a:defRPr>
            </a:lvl1pPr>
          </a:lstStyle>
          <a:p>
            <a:pPr/>
            <a:r>
              <a:t>Patrick Stevens</a:t>
            </a:r>
          </a:p>
        </p:txBody>
      </p:sp>
      <p:pic>
        <p:nvPicPr>
          <p:cNvPr id="170" name="Screen Shot 2017-03-28 at 22.26.15.png" descr="Screen Shot 2017-03-28 at 22.26.15.png"/>
          <p:cNvPicPr>
            <a:picLocks noChangeAspect="1"/>
          </p:cNvPicPr>
          <p:nvPr/>
        </p:nvPicPr>
        <p:blipFill>
          <a:blip r:embed="rId4">
            <a:extLst/>
          </a:blip>
          <a:stretch>
            <a:fillRect/>
          </a:stretch>
        </p:blipFill>
        <p:spPr>
          <a:xfrm>
            <a:off x="4860940" y="5375162"/>
            <a:ext cx="3449754" cy="45974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What is a generating function?"/>
          <p:cNvSpPr/>
          <p:nvPr>
            <p:ph type="title"/>
          </p:nvPr>
        </p:nvSpPr>
        <p:spPr>
          <a:xfrm>
            <a:off x="998537" y="152400"/>
            <a:ext cx="7307262" cy="838200"/>
          </a:xfrm>
          <a:prstGeom prst="rect">
            <a:avLst/>
          </a:prstGeom>
        </p:spPr>
        <p:txBody>
          <a:bodyPr/>
          <a:lstStyle/>
          <a:p>
            <a:pPr lvl="1"/>
            <a:r>
              <a:t>What is a generating function?</a:t>
            </a:r>
          </a:p>
        </p:txBody>
      </p:sp>
      <p:sp>
        <p:nvSpPr>
          <p:cNvPr id="176" name="Given a sequence…"/>
          <p:cNvSpPr/>
          <p:nvPr>
            <p:ph type="body" idx="1"/>
          </p:nvPr>
        </p:nvSpPr>
        <p:spPr>
          <a:prstGeom prst="rect">
            <a:avLst/>
          </a:prstGeom>
        </p:spPr>
        <p:txBody>
          <a:bodyPr/>
          <a:lstStyle/>
          <a:p>
            <a:pPr/>
            <a:r>
              <a:t>Given a sequence</a:t>
            </a:r>
          </a:p>
          <a:p>
            <a:pPr/>
            <a:r>
              <a:t>Function packages up sequence</a:t>
            </a:r>
          </a:p>
        </p:txBody>
      </p:sp>
      <p:pic>
        <p:nvPicPr>
          <p:cNvPr id="177" name="Screen Shot 2017-03-28 at 18.40.18.png" descr="Screen Shot 2017-03-28 at 18.40.18.png"/>
          <p:cNvPicPr>
            <a:picLocks noChangeAspect="1"/>
          </p:cNvPicPr>
          <p:nvPr/>
        </p:nvPicPr>
        <p:blipFill>
          <a:blip r:embed="rId2">
            <a:extLst/>
          </a:blip>
          <a:stretch>
            <a:fillRect/>
          </a:stretch>
        </p:blipFill>
        <p:spPr>
          <a:xfrm>
            <a:off x="3802123" y="1820266"/>
            <a:ext cx="1990605" cy="409219"/>
          </a:xfrm>
          <a:prstGeom prst="rect">
            <a:avLst/>
          </a:prstGeom>
          <a:ln w="12700">
            <a:miter lim="400000"/>
          </a:ln>
        </p:spPr>
      </p:pic>
      <p:pic>
        <p:nvPicPr>
          <p:cNvPr id="178" name="Screen Shot 2017-03-28 at 18.41.31.png" descr="Screen Shot 2017-03-28 at 18.41.31.png"/>
          <p:cNvPicPr>
            <a:picLocks noChangeAspect="1"/>
          </p:cNvPicPr>
          <p:nvPr/>
        </p:nvPicPr>
        <p:blipFill>
          <a:blip r:embed="rId3">
            <a:extLst/>
          </a:blip>
          <a:stretch>
            <a:fillRect/>
          </a:stretch>
        </p:blipFill>
        <p:spPr>
          <a:xfrm>
            <a:off x="5988427" y="2148483"/>
            <a:ext cx="1127145" cy="8382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0"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1" name="Examples"/>
          <p:cNvSpPr/>
          <p:nvPr>
            <p:ph type="title"/>
          </p:nvPr>
        </p:nvSpPr>
        <p:spPr>
          <a:xfrm>
            <a:off x="998537" y="152400"/>
            <a:ext cx="7307262" cy="838200"/>
          </a:xfrm>
          <a:prstGeom prst="rect">
            <a:avLst/>
          </a:prstGeom>
        </p:spPr>
        <p:txBody>
          <a:bodyPr/>
          <a:lstStyle/>
          <a:p>
            <a:pPr lvl="1"/>
            <a:r>
              <a:t>Examples</a:t>
            </a:r>
          </a:p>
        </p:txBody>
      </p:sp>
      <p:sp>
        <p:nvSpPr>
          <p:cNvPr id="182" name="Sequence…"/>
          <p:cNvSpPr/>
          <p:nvPr>
            <p:ph type="body" idx="1"/>
          </p:nvPr>
        </p:nvSpPr>
        <p:spPr>
          <a:prstGeom prst="rect">
            <a:avLst/>
          </a:prstGeom>
        </p:spPr>
        <p:txBody>
          <a:bodyPr/>
          <a:lstStyle/>
          <a:p>
            <a:pPr/>
            <a:r>
              <a:t>Sequence </a:t>
            </a:r>
          </a:p>
          <a:p>
            <a:pPr lvl="1" marL="693737" indent="-236537">
              <a:buSzPct val="100000"/>
              <a:buChar char="•"/>
            </a:pPr>
            <a:r>
              <a:t>Function is simple:</a:t>
            </a:r>
          </a:p>
          <a:p>
            <a:pPr/>
          </a:p>
          <a:p>
            <a:pPr/>
            <a:r>
              <a:t>Sequence </a:t>
            </a:r>
          </a:p>
          <a:p>
            <a:pPr lvl="1" marL="693737" indent="-236537">
              <a:buSzPct val="100000"/>
              <a:buChar char="•"/>
            </a:pPr>
            <a:r>
              <a:t>Function (due to Newton):</a:t>
            </a:r>
          </a:p>
          <a:p>
            <a:pPr lvl="1" marL="693737" indent="-236537">
              <a:buSzPct val="100000"/>
              <a:buChar char="•"/>
            </a:pPr>
          </a:p>
          <a:p>
            <a:pPr/>
            <a:r>
              <a:t>Sequence</a:t>
            </a:r>
          </a:p>
          <a:p>
            <a:pPr lvl="1" marL="693737" indent="-236537">
              <a:buSzPct val="100000"/>
              <a:buChar char="•"/>
            </a:pPr>
            <a:r>
              <a:t>Function: </a:t>
            </a:r>
          </a:p>
        </p:txBody>
      </p:sp>
      <p:pic>
        <p:nvPicPr>
          <p:cNvPr id="183" name="Screen Shot 2017-03-28 at 18.42.58.png" descr="Screen Shot 2017-03-28 at 18.42.58.png"/>
          <p:cNvPicPr>
            <a:picLocks noChangeAspect="1"/>
          </p:cNvPicPr>
          <p:nvPr/>
        </p:nvPicPr>
        <p:blipFill>
          <a:blip r:embed="rId2">
            <a:extLst/>
          </a:blip>
          <a:stretch>
            <a:fillRect/>
          </a:stretch>
        </p:blipFill>
        <p:spPr>
          <a:xfrm>
            <a:off x="2843634" y="1735045"/>
            <a:ext cx="1909441" cy="593183"/>
          </a:xfrm>
          <a:prstGeom prst="rect">
            <a:avLst/>
          </a:prstGeom>
          <a:ln w="12700">
            <a:miter lim="400000"/>
          </a:ln>
        </p:spPr>
      </p:pic>
      <p:pic>
        <p:nvPicPr>
          <p:cNvPr id="184" name="Screen Shot 2017-03-28 at 18.43.59.png" descr="Screen Shot 2017-03-28 at 18.43.59.png"/>
          <p:cNvPicPr>
            <a:picLocks noChangeAspect="1"/>
          </p:cNvPicPr>
          <p:nvPr/>
        </p:nvPicPr>
        <p:blipFill>
          <a:blip r:embed="rId3">
            <a:extLst/>
          </a:blip>
          <a:stretch>
            <a:fillRect/>
          </a:stretch>
        </p:blipFill>
        <p:spPr>
          <a:xfrm>
            <a:off x="4709226" y="2111404"/>
            <a:ext cx="1581857" cy="864901"/>
          </a:xfrm>
          <a:prstGeom prst="rect">
            <a:avLst/>
          </a:prstGeom>
          <a:ln w="12700">
            <a:miter lim="400000"/>
          </a:ln>
        </p:spPr>
      </p:pic>
      <p:pic>
        <p:nvPicPr>
          <p:cNvPr id="185" name="Screen Shot 2017-03-28 at 18.43.02.png" descr="Screen Shot 2017-03-28 at 18.43.02.png"/>
          <p:cNvPicPr>
            <a:picLocks noChangeAspect="1"/>
          </p:cNvPicPr>
          <p:nvPr/>
        </p:nvPicPr>
        <p:blipFill>
          <a:blip r:embed="rId4">
            <a:extLst/>
          </a:blip>
          <a:stretch>
            <a:fillRect/>
          </a:stretch>
        </p:blipFill>
        <p:spPr>
          <a:xfrm>
            <a:off x="2843634" y="3395845"/>
            <a:ext cx="1909441" cy="538232"/>
          </a:xfrm>
          <a:prstGeom prst="rect">
            <a:avLst/>
          </a:prstGeom>
          <a:ln w="12700">
            <a:miter lim="400000"/>
          </a:ln>
        </p:spPr>
      </p:pic>
      <p:pic>
        <p:nvPicPr>
          <p:cNvPr id="186" name="Screen Shot 2017-03-28 at 18.44.06.png" descr="Screen Shot 2017-03-28 at 18.44.06.png"/>
          <p:cNvPicPr>
            <a:picLocks noChangeAspect="1"/>
          </p:cNvPicPr>
          <p:nvPr/>
        </p:nvPicPr>
        <p:blipFill>
          <a:blip r:embed="rId5">
            <a:extLst/>
          </a:blip>
          <a:stretch>
            <a:fillRect/>
          </a:stretch>
        </p:blipFill>
        <p:spPr>
          <a:xfrm>
            <a:off x="5424116" y="3728460"/>
            <a:ext cx="2195286" cy="838201"/>
          </a:xfrm>
          <a:prstGeom prst="rect">
            <a:avLst/>
          </a:prstGeom>
          <a:ln w="12700">
            <a:miter lim="400000"/>
          </a:ln>
        </p:spPr>
      </p:pic>
      <p:pic>
        <p:nvPicPr>
          <p:cNvPr id="187" name="Screen Shot 2017-03-28 at 18.46.57.png" descr="Screen Shot 2017-03-28 at 18.46.57.png"/>
          <p:cNvPicPr>
            <a:picLocks noChangeAspect="1"/>
          </p:cNvPicPr>
          <p:nvPr/>
        </p:nvPicPr>
        <p:blipFill>
          <a:blip r:embed="rId6">
            <a:extLst/>
          </a:blip>
          <a:stretch>
            <a:fillRect/>
          </a:stretch>
        </p:blipFill>
        <p:spPr>
          <a:xfrm>
            <a:off x="2829703" y="4950893"/>
            <a:ext cx="2319985" cy="490227"/>
          </a:xfrm>
          <a:prstGeom prst="rect">
            <a:avLst/>
          </a:prstGeom>
          <a:ln w="12700">
            <a:miter lim="400000"/>
          </a:ln>
        </p:spPr>
      </p:pic>
      <p:pic>
        <p:nvPicPr>
          <p:cNvPr id="188" name="Screen Shot 2017-03-28 at 18.47.52.png" descr="Screen Shot 2017-03-28 at 18.47.52.png"/>
          <p:cNvPicPr>
            <a:picLocks noChangeAspect="1"/>
          </p:cNvPicPr>
          <p:nvPr/>
        </p:nvPicPr>
        <p:blipFill>
          <a:blip r:embed="rId7">
            <a:extLst/>
          </a:blip>
          <a:stretch>
            <a:fillRect/>
          </a:stretch>
        </p:blipFill>
        <p:spPr>
          <a:xfrm>
            <a:off x="3036439" y="5512922"/>
            <a:ext cx="1290068" cy="49022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Why?"/>
          <p:cNvSpPr/>
          <p:nvPr>
            <p:ph type="title"/>
          </p:nvPr>
        </p:nvSpPr>
        <p:spPr>
          <a:xfrm>
            <a:off x="998537" y="152400"/>
            <a:ext cx="7307262" cy="838200"/>
          </a:xfrm>
          <a:prstGeom prst="rect">
            <a:avLst/>
          </a:prstGeom>
        </p:spPr>
        <p:txBody>
          <a:bodyPr/>
          <a:lstStyle/>
          <a:p>
            <a:pPr lvl="1"/>
            <a:r>
              <a:t>Why?</a:t>
            </a:r>
          </a:p>
        </p:txBody>
      </p:sp>
      <p:sp>
        <p:nvSpPr>
          <p:cNvPr id="192" name="Easier to reason about entire sequence…"/>
          <p:cNvSpPr/>
          <p:nvPr>
            <p:ph type="body" idx="1"/>
          </p:nvPr>
        </p:nvSpPr>
        <p:spPr>
          <a:prstGeom prst="rect">
            <a:avLst/>
          </a:prstGeom>
        </p:spPr>
        <p:txBody>
          <a:bodyPr/>
          <a:lstStyle/>
          <a:p>
            <a:pPr/>
            <a:r>
              <a:t>Easier to reason about entire sequence</a:t>
            </a:r>
          </a:p>
          <a:p>
            <a:pPr/>
            <a:r>
              <a:t>Great for recurrences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5" name="Fibonacci"/>
          <p:cNvSpPr/>
          <p:nvPr>
            <p:ph type="title"/>
          </p:nvPr>
        </p:nvSpPr>
        <p:spPr>
          <a:xfrm>
            <a:off x="998537" y="152400"/>
            <a:ext cx="7307262" cy="838200"/>
          </a:xfrm>
          <a:prstGeom prst="rect">
            <a:avLst/>
          </a:prstGeom>
        </p:spPr>
        <p:txBody>
          <a:bodyPr/>
          <a:lstStyle/>
          <a:p>
            <a:pPr lvl="1"/>
            <a:r>
              <a:t>Fibonacci</a:t>
            </a:r>
          </a:p>
        </p:txBody>
      </p:sp>
      <p:sp>
        <p:nvSpPr>
          <p:cNvPr id="196" name="Sequence defined by…"/>
          <p:cNvSpPr/>
          <p:nvPr>
            <p:ph type="body" idx="1"/>
          </p:nvPr>
        </p:nvSpPr>
        <p:spPr>
          <a:prstGeom prst="rect">
            <a:avLst/>
          </a:prstGeom>
        </p:spPr>
        <p:txBody>
          <a:bodyPr/>
          <a:lstStyle/>
          <a:p>
            <a:pPr/>
            <a:r>
              <a:t>Sequence defined by</a:t>
            </a:r>
          </a:p>
          <a:p>
            <a:pPr/>
          </a:p>
          <a:p>
            <a:pPr/>
          </a:p>
          <a:p>
            <a:pPr/>
          </a:p>
          <a:p>
            <a:pPr/>
            <a:r>
              <a:t>0, 1, 1, 2, 3, 5, 8, 13, 21, …</a:t>
            </a:r>
          </a:p>
        </p:txBody>
      </p:sp>
      <p:pic>
        <p:nvPicPr>
          <p:cNvPr id="197" name="Screen Shot 2017-03-28 at 18.51.19.png" descr="Screen Shot 2017-03-28 at 18.51.19.png"/>
          <p:cNvPicPr>
            <a:picLocks noChangeAspect="1"/>
          </p:cNvPicPr>
          <p:nvPr/>
        </p:nvPicPr>
        <p:blipFill>
          <a:blip r:embed="rId2">
            <a:extLst/>
          </a:blip>
          <a:stretch>
            <a:fillRect/>
          </a:stretch>
        </p:blipFill>
        <p:spPr>
          <a:xfrm>
            <a:off x="5043037" y="1653127"/>
            <a:ext cx="1581857" cy="583907"/>
          </a:xfrm>
          <a:prstGeom prst="rect">
            <a:avLst/>
          </a:prstGeom>
          <a:ln w="12700">
            <a:miter lim="400000"/>
          </a:ln>
        </p:spPr>
      </p:pic>
      <p:pic>
        <p:nvPicPr>
          <p:cNvPr id="198" name="Screen Shot 2017-03-28 at 18.51.23.png" descr="Screen Shot 2017-03-28 at 18.51.23.png"/>
          <p:cNvPicPr>
            <a:picLocks noChangeAspect="1"/>
          </p:cNvPicPr>
          <p:nvPr/>
        </p:nvPicPr>
        <p:blipFill>
          <a:blip r:embed="rId3">
            <a:extLst/>
          </a:blip>
          <a:stretch>
            <a:fillRect/>
          </a:stretch>
        </p:blipFill>
        <p:spPr>
          <a:xfrm>
            <a:off x="4998177" y="2295317"/>
            <a:ext cx="1671577" cy="583907"/>
          </a:xfrm>
          <a:prstGeom prst="rect">
            <a:avLst/>
          </a:prstGeom>
          <a:ln w="12700">
            <a:miter lim="400000"/>
          </a:ln>
        </p:spPr>
      </p:pic>
      <p:pic>
        <p:nvPicPr>
          <p:cNvPr id="199" name="Screen Shot 2017-03-28 at 18.51.27.png" descr="Screen Shot 2017-03-28 at 18.51.27.png"/>
          <p:cNvPicPr>
            <a:picLocks noChangeAspect="1"/>
          </p:cNvPicPr>
          <p:nvPr/>
        </p:nvPicPr>
        <p:blipFill>
          <a:blip r:embed="rId4">
            <a:extLst/>
          </a:blip>
          <a:stretch>
            <a:fillRect/>
          </a:stretch>
        </p:blipFill>
        <p:spPr>
          <a:xfrm>
            <a:off x="4321628" y="2937507"/>
            <a:ext cx="4630215" cy="6197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2" name="Generating function?"/>
          <p:cNvSpPr/>
          <p:nvPr>
            <p:ph type="title"/>
          </p:nvPr>
        </p:nvSpPr>
        <p:spPr>
          <a:xfrm>
            <a:off x="998537" y="152400"/>
            <a:ext cx="7307262" cy="838200"/>
          </a:xfrm>
          <a:prstGeom prst="rect">
            <a:avLst/>
          </a:prstGeom>
        </p:spPr>
        <p:txBody>
          <a:bodyPr/>
          <a:lstStyle/>
          <a:p>
            <a:pPr lvl="1"/>
            <a:r>
              <a:t>Generating function?</a:t>
            </a:r>
          </a:p>
        </p:txBody>
      </p:sp>
      <p:sp>
        <p:nvSpPr>
          <p:cNvPr id="203" name="Pretty ugly…"/>
          <p:cNvSpPr/>
          <p:nvPr>
            <p:ph type="body" idx="1"/>
          </p:nvPr>
        </p:nvSpPr>
        <p:spPr>
          <a:prstGeom prst="rect">
            <a:avLst/>
          </a:prstGeom>
        </p:spPr>
        <p:txBody>
          <a:bodyPr/>
          <a:lstStyle/>
          <a:p>
            <a:pPr/>
          </a:p>
          <a:p>
            <a:pPr/>
          </a:p>
          <a:p>
            <a:pPr/>
          </a:p>
          <a:p>
            <a:pPr/>
          </a:p>
          <a:p>
            <a:pPr/>
            <a:r>
              <a:t>Pretty ugly</a:t>
            </a:r>
          </a:p>
          <a:p>
            <a:pPr/>
            <a:r>
              <a:t>Can we get a nicer form?</a:t>
            </a:r>
          </a:p>
        </p:txBody>
      </p:sp>
      <p:pic>
        <p:nvPicPr>
          <p:cNvPr id="204" name="Screen Shot 2017-03-28 at 18.56.28.png" descr="Screen Shot 2017-03-28 at 18.56.28.png"/>
          <p:cNvPicPr>
            <a:picLocks noChangeAspect="1"/>
          </p:cNvPicPr>
          <p:nvPr/>
        </p:nvPicPr>
        <p:blipFill>
          <a:blip r:embed="rId2">
            <a:extLst/>
          </a:blip>
          <a:stretch>
            <a:fillRect/>
          </a:stretch>
        </p:blipFill>
        <p:spPr>
          <a:xfrm>
            <a:off x="1283431" y="3070446"/>
            <a:ext cx="7027989" cy="467589"/>
          </a:xfrm>
          <a:prstGeom prst="rect">
            <a:avLst/>
          </a:prstGeom>
          <a:ln w="12700">
            <a:miter lim="400000"/>
          </a:ln>
        </p:spPr>
      </p:pic>
      <p:pic>
        <p:nvPicPr>
          <p:cNvPr id="205" name="Screen Shot 2017-03-28 at 19.05.34.png" descr="Screen Shot 2017-03-28 at 19.05.34.png"/>
          <p:cNvPicPr>
            <a:picLocks noChangeAspect="1"/>
          </p:cNvPicPr>
          <p:nvPr/>
        </p:nvPicPr>
        <p:blipFill>
          <a:blip r:embed="rId3">
            <a:extLst/>
          </a:blip>
          <a:stretch>
            <a:fillRect/>
          </a:stretch>
        </p:blipFill>
        <p:spPr>
          <a:xfrm>
            <a:off x="3359858" y="1825503"/>
            <a:ext cx="2424284" cy="103423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lide Number"/>
          <p:cNvSpPr/>
          <p:nvPr>
            <p:ph type="sldNum" sz="quarter" idx="2"/>
          </p:nvPr>
        </p:nvSpPr>
        <p:spPr>
          <a:xfrm>
            <a:off x="8751534" y="6643507"/>
            <a:ext cx="165455" cy="21766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8" name="Recurrence"/>
          <p:cNvSpPr/>
          <p:nvPr>
            <p:ph type="title"/>
          </p:nvPr>
        </p:nvSpPr>
        <p:spPr>
          <a:xfrm>
            <a:off x="998537" y="152400"/>
            <a:ext cx="7307262" cy="838200"/>
          </a:xfrm>
          <a:prstGeom prst="rect">
            <a:avLst/>
          </a:prstGeom>
        </p:spPr>
        <p:txBody>
          <a:bodyPr/>
          <a:lstStyle/>
          <a:p>
            <a:pPr lvl="1"/>
            <a:r>
              <a:t>Recurrence</a:t>
            </a:r>
          </a:p>
        </p:txBody>
      </p:sp>
      <p:sp>
        <p:nvSpPr>
          <p:cNvPr id="209" name="Sum both sides…"/>
          <p:cNvSpPr/>
          <p:nvPr>
            <p:ph type="body" idx="1"/>
          </p:nvPr>
        </p:nvSpPr>
        <p:spPr>
          <a:prstGeom prst="rect">
            <a:avLst/>
          </a:prstGeom>
        </p:spPr>
        <p:txBody>
          <a:bodyPr/>
          <a:lstStyle/>
          <a:p>
            <a:pPr/>
          </a:p>
          <a:p>
            <a:pPr/>
            <a:r>
              <a:t>Sum both sides</a:t>
            </a:r>
          </a:p>
          <a:p>
            <a:pPr/>
          </a:p>
          <a:p>
            <a:pPr/>
          </a:p>
          <a:p>
            <a:pPr/>
            <a:r>
              <a:t>What is the left-hand side?</a:t>
            </a:r>
          </a:p>
        </p:txBody>
      </p:sp>
      <p:pic>
        <p:nvPicPr>
          <p:cNvPr id="210" name="Screen Shot 2017-03-28 at 18.51.27.png" descr="Screen Shot 2017-03-28 at 18.51.27.png"/>
          <p:cNvPicPr>
            <a:picLocks noChangeAspect="1"/>
          </p:cNvPicPr>
          <p:nvPr/>
        </p:nvPicPr>
        <p:blipFill>
          <a:blip r:embed="rId2">
            <a:extLst/>
          </a:blip>
          <a:stretch>
            <a:fillRect/>
          </a:stretch>
        </p:blipFill>
        <p:spPr>
          <a:xfrm>
            <a:off x="2982519" y="1902782"/>
            <a:ext cx="2954379" cy="395410"/>
          </a:xfrm>
          <a:prstGeom prst="rect">
            <a:avLst/>
          </a:prstGeom>
          <a:ln w="12700">
            <a:miter lim="400000"/>
          </a:ln>
        </p:spPr>
      </p:pic>
      <p:pic>
        <p:nvPicPr>
          <p:cNvPr id="211" name="Screen Shot 2017-03-28 at 18.59.20.png" descr="Screen Shot 2017-03-28 at 18.59.20.png"/>
          <p:cNvPicPr>
            <a:picLocks noChangeAspect="1"/>
          </p:cNvPicPr>
          <p:nvPr/>
        </p:nvPicPr>
        <p:blipFill>
          <a:blip r:embed="rId3">
            <a:extLst/>
          </a:blip>
          <a:stretch>
            <a:fillRect/>
          </a:stretch>
        </p:blipFill>
        <p:spPr>
          <a:xfrm>
            <a:off x="2578904" y="2902988"/>
            <a:ext cx="4146529" cy="78800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EnXR-L2">
  <a:themeElements>
    <a:clrScheme name="EnXR-L2">
      <a:dk1>
        <a:srgbClr val="000000"/>
      </a:dk1>
      <a:lt1>
        <a:srgbClr val="FFFFFF"/>
      </a:lt1>
      <a:dk2>
        <a:srgbClr val="A7A7A7"/>
      </a:dk2>
      <a:lt2>
        <a:srgbClr val="535353"/>
      </a:lt2>
      <a:accent1>
        <a:srgbClr val="0183B7"/>
      </a:accent1>
      <a:accent2>
        <a:srgbClr val="B21A1A"/>
      </a:accent2>
      <a:accent3>
        <a:srgbClr val="8F8F8F"/>
      </a:accent3>
      <a:accent4>
        <a:srgbClr val="707070"/>
      </a:accent4>
      <a:accent5>
        <a:srgbClr val="AAC1D8"/>
      </a:accent5>
      <a:accent6>
        <a:srgbClr val="A11616"/>
      </a:accent6>
      <a:hlink>
        <a:srgbClr val="0000FF"/>
      </a:hlink>
      <a:folHlink>
        <a:srgbClr val="FF00FF"/>
      </a:folHlink>
    </a:clrScheme>
    <a:fontScheme name="EnXR-L2">
      <a:majorFont>
        <a:latin typeface="Helvetica"/>
        <a:ea typeface="Helvetica"/>
        <a:cs typeface="Helvetica"/>
      </a:majorFont>
      <a:minorFont>
        <a:latin typeface="Times New Roman"/>
        <a:ea typeface="Times New Roman"/>
        <a:cs typeface="Times New Roman"/>
      </a:minorFont>
    </a:fontScheme>
    <a:fmtScheme name="EnXR-L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nXR-L2">
  <a:themeElements>
    <a:clrScheme name="EnXR-L2">
      <a:dk1>
        <a:srgbClr val="000000"/>
      </a:dk1>
      <a:lt1>
        <a:srgbClr val="FFFFFF"/>
      </a:lt1>
      <a:dk2>
        <a:srgbClr val="A7A7A7"/>
      </a:dk2>
      <a:lt2>
        <a:srgbClr val="535353"/>
      </a:lt2>
      <a:accent1>
        <a:srgbClr val="0183B7"/>
      </a:accent1>
      <a:accent2>
        <a:srgbClr val="B21A1A"/>
      </a:accent2>
      <a:accent3>
        <a:srgbClr val="8F8F8F"/>
      </a:accent3>
      <a:accent4>
        <a:srgbClr val="707070"/>
      </a:accent4>
      <a:accent5>
        <a:srgbClr val="AAC1D8"/>
      </a:accent5>
      <a:accent6>
        <a:srgbClr val="A11616"/>
      </a:accent6>
      <a:hlink>
        <a:srgbClr val="0000FF"/>
      </a:hlink>
      <a:folHlink>
        <a:srgbClr val="FF00FF"/>
      </a:folHlink>
    </a:clrScheme>
    <a:fontScheme name="EnXR-L2">
      <a:majorFont>
        <a:latin typeface="Helvetica"/>
        <a:ea typeface="Helvetica"/>
        <a:cs typeface="Helvetica"/>
      </a:majorFont>
      <a:minorFont>
        <a:latin typeface="Times New Roman"/>
        <a:ea typeface="Times New Roman"/>
        <a:cs typeface="Times New Roman"/>
      </a:minorFont>
    </a:fontScheme>
    <a:fmtScheme name="EnXR-L2">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