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media1.m4a" ContentType="audio/unknown"/>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D8E5"/>
          </a:solidFill>
        </a:fill>
      </a:tcStyle>
    </a:wholeTbl>
    <a:band2H>
      <a:tcTxStyle b="def" i="def"/>
      <a:tcStyle>
        <a:tcBdr/>
        <a:fill>
          <a:solidFill>
            <a:srgbClr val="E6ECF3"/>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DFCACA"/>
          </a:solidFill>
        </a:fill>
      </a:tcStyle>
    </a:wholeTbl>
    <a:band2H>
      <a:tcTxStyle b="def" i="def"/>
      <a:tcStyle>
        <a:tcBdr/>
        <a:fill>
          <a:solidFill>
            <a:srgbClr val="F0E7E7"/>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p:nvPr>
            <p:ph type="sldImg"/>
          </p:nvPr>
        </p:nvSpPr>
        <p:spPr>
          <a:xfrm>
            <a:off x="1143000" y="685800"/>
            <a:ext cx="4572000" cy="3429000"/>
          </a:xfrm>
          <a:prstGeom prst="rect">
            <a:avLst/>
          </a:prstGeom>
        </p:spPr>
        <p:txBody>
          <a:bodyPr/>
          <a:lstStyle/>
          <a:p>
            <a:pPr/>
          </a:p>
        </p:txBody>
      </p:sp>
      <p:sp>
        <p:nvSpPr>
          <p:cNvPr id="151" name="Shape 15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a:defRPr>
    </a:lvl1pPr>
    <a:lvl2pPr indent="228600" latinLnBrk="0">
      <a:spcBef>
        <a:spcPts val="400"/>
      </a:spcBef>
      <a:defRPr sz="1200">
        <a:latin typeface="+mn-lt"/>
        <a:ea typeface="+mn-ea"/>
        <a:cs typeface="+mn-cs"/>
        <a:sym typeface="Times New Roman"/>
      </a:defRPr>
    </a:lvl2pPr>
    <a:lvl3pPr indent="457200" latinLnBrk="0">
      <a:spcBef>
        <a:spcPts val="400"/>
      </a:spcBef>
      <a:defRPr sz="1200">
        <a:latin typeface="+mn-lt"/>
        <a:ea typeface="+mn-ea"/>
        <a:cs typeface="+mn-cs"/>
        <a:sym typeface="Times New Roman"/>
      </a:defRPr>
    </a:lvl3pPr>
    <a:lvl4pPr indent="685800" latinLnBrk="0">
      <a:spcBef>
        <a:spcPts val="400"/>
      </a:spcBef>
      <a:defRPr sz="1200">
        <a:latin typeface="+mn-lt"/>
        <a:ea typeface="+mn-ea"/>
        <a:cs typeface="+mn-cs"/>
        <a:sym typeface="Times New Roman"/>
      </a:defRPr>
    </a:lvl4pPr>
    <a:lvl5pPr indent="914400" latinLnBrk="0">
      <a:spcBef>
        <a:spcPts val="400"/>
      </a:spcBef>
      <a:defRPr sz="1200">
        <a:latin typeface="+mn-lt"/>
        <a:ea typeface="+mn-ea"/>
        <a:cs typeface="+mn-cs"/>
        <a:sym typeface="Times New Roman"/>
      </a:defRPr>
    </a:lvl5pPr>
    <a:lvl6pPr indent="1143000" latinLnBrk="0">
      <a:spcBef>
        <a:spcPts val="400"/>
      </a:spcBef>
      <a:defRPr sz="1200">
        <a:latin typeface="+mn-lt"/>
        <a:ea typeface="+mn-ea"/>
        <a:cs typeface="+mn-cs"/>
        <a:sym typeface="Times New Roman"/>
      </a:defRPr>
    </a:lvl6pPr>
    <a:lvl7pPr indent="1371600" latinLnBrk="0">
      <a:spcBef>
        <a:spcPts val="400"/>
      </a:spcBef>
      <a:defRPr sz="1200">
        <a:latin typeface="+mn-lt"/>
        <a:ea typeface="+mn-ea"/>
        <a:cs typeface="+mn-cs"/>
        <a:sym typeface="Times New Roman"/>
      </a:defRPr>
    </a:lvl7pPr>
    <a:lvl8pPr indent="1600200" latinLnBrk="0">
      <a:spcBef>
        <a:spcPts val="400"/>
      </a:spcBef>
      <a:defRPr sz="1200">
        <a:latin typeface="+mn-lt"/>
        <a:ea typeface="+mn-ea"/>
        <a:cs typeface="+mn-cs"/>
        <a:sym typeface="Times New Roman"/>
      </a:defRPr>
    </a:lvl8pPr>
    <a:lvl9pPr indent="1828800" latinLnBrk="0">
      <a:spcBef>
        <a:spcPts val="400"/>
      </a:spcBef>
      <a:defRPr sz="1200">
        <a:latin typeface="+mn-lt"/>
        <a:ea typeface="+mn-ea"/>
        <a:cs typeface="+mn-cs"/>
        <a:sym typeface="Times New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This is the blank slide from the previous speaker. The MC will advance to the next slide, then call you up. Please be sitting at the back of the room, so you have a few seconds for the music to play as you walk up</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a:p>
        </p:txBody>
      </p:sp>
      <p:sp>
        <p:nvSpPr>
          <p:cNvPr id="246" name="Shape 246"/>
          <p:cNvSpPr/>
          <p:nvPr>
            <p:ph type="body" sz="quarter" idx="1"/>
          </p:nvPr>
        </p:nvSpPr>
        <p:spPr>
          <a:prstGeom prst="rect">
            <a:avLst/>
          </a:prstGeom>
        </p:spPr>
        <p:txBody>
          <a:bodyPr/>
          <a:lstStyle/>
          <a:p>
            <a:pPr/>
            <a:r>
              <a:t>Don’t try and comprehend how this works, it’s like asking how a transistor works. Just trust the demo</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p>
            <a:pPr/>
            <a:r>
              <a:t>You must not click beyond this slide. If you don’t have any content slides, this is what will be projected for the entire duration of your talk.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The MC will advance to this slide before the start of your talk. You must not click backwards to it. If you add notes to this slide, you probably won’t see them.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p>
            <a:pPr/>
            <a:r>
              <a:t>When you click for the first time, or hit the space bar, you’ll advance to this second slide, which will simply stop the music. That lets you talk over the title slide if you want to before moving 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a:r>
              <a:t>Don’t try and comprehend how this works, it’s like asking how a transistor works. Just trust the demo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p>
            <a:pPr/>
            <a:r>
              <a:t>Don’t try and comprehend how this works, it’s like asking how a transistor works. Just trust the demo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a:r>
              <a:t>Don’t try and comprehend how this works, it’s like asking how a transistor works. Just trust the demo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a:r>
              <a:t>Don’t try and comprehend how this works, it’s like asking how a transistor works. Just trust the demo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a:r>
              <a:t>Don’t try and comprehend how this works, it’s like asking how a transistor works. Just trust the demo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a:r>
              <a:t>Don’t try and comprehend how this works, it’s like asking how a transistor works. Just trust the demo</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13" name="Picture 6" descr="Picture 6"/>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14" name="Rectangle 3"/>
          <p:cNvSpPr txBox="1"/>
          <p:nvPr/>
        </p:nvSpPr>
        <p:spPr>
          <a:xfrm>
            <a:off x="6979884" y="6648611"/>
            <a:ext cx="1581858" cy="168114"/>
          </a:xfrm>
          <a:prstGeom prst="rect">
            <a:avLst/>
          </a:prstGeom>
          <a:ln w="12700">
            <a:miter lim="400000"/>
          </a:ln>
          <a:extLst>
            <a:ext uri="{C572A759-6A51-4108-AA02-DFA0A04FC94B}">
              <ma14:wrappingTextBoxFlag xmlns:ma14="http://schemas.microsoft.com/office/mac/drawingml/2011/main" val="1"/>
            </a:ext>
          </a:extLst>
        </p:spPr>
        <p:txBody>
          <a:bodyPr wrap="none" lIns="41060" tIns="41060" rIns="41060" bIns="41060" anchor="b">
            <a:spAutoFit/>
          </a:bodyPr>
          <a:lstStyle>
            <a:lvl1pPr algn="ctr" defTabSz="814387">
              <a:defRPr sz="700">
                <a:solidFill>
                  <a:srgbClr val="5F5F5F"/>
                </a:solidFill>
              </a:defRPr>
            </a:lvl1pPr>
          </a:lstStyle>
          <a:p>
            <a:pPr/>
            <a:r>
              <a:t>© 2011 Ensoft Ltd. All rights reserved.</a:t>
            </a:r>
          </a:p>
        </p:txBody>
      </p:sp>
      <p:pic>
        <p:nvPicPr>
          <p:cNvPr id="15" name="Picture 8" descr="Picture 8"/>
          <p:cNvPicPr>
            <a:picLocks noChangeAspect="1"/>
          </p:cNvPicPr>
          <p:nvPr/>
        </p:nvPicPr>
        <p:blipFill>
          <a:blip r:embed="rId3">
            <a:extLst/>
          </a:blip>
          <a:stretch>
            <a:fillRect/>
          </a:stretch>
        </p:blipFill>
        <p:spPr>
          <a:xfrm>
            <a:off x="858837" y="488950"/>
            <a:ext cx="2095501" cy="534988"/>
          </a:xfrm>
          <a:prstGeom prst="rect">
            <a:avLst/>
          </a:prstGeom>
          <a:ln w="12700">
            <a:miter lim="400000"/>
          </a:ln>
        </p:spPr>
      </p:pic>
      <p:sp>
        <p:nvSpPr>
          <p:cNvPr id="16" name="Title Text"/>
          <p:cNvSpPr txBox="1"/>
          <p:nvPr>
            <p:ph type="title"/>
          </p:nvPr>
        </p:nvSpPr>
        <p:spPr>
          <a:xfrm>
            <a:off x="914400" y="2438400"/>
            <a:ext cx="6948489" cy="830263"/>
          </a:xfrm>
          <a:prstGeom prst="rect">
            <a:avLst/>
          </a:prstGeom>
        </p:spPr>
        <p:txBody>
          <a:bodyPr anchor="ctr">
            <a:normAutofit fontScale="100000" lnSpcReduction="0"/>
          </a:bodyPr>
          <a:lstStyle>
            <a:lvl1pPr>
              <a:defRPr sz="3000">
                <a:solidFill>
                  <a:srgbClr val="4D4D4D"/>
                </a:solidFill>
              </a:defRPr>
            </a:lvl1pPr>
          </a:lstStyle>
          <a:p>
            <a:pPr/>
            <a:r>
              <a:t>Title Text</a:t>
            </a:r>
          </a:p>
        </p:txBody>
      </p:sp>
      <p:sp>
        <p:nvSpPr>
          <p:cNvPr id="17" name="Slide Number"/>
          <p:cNvSpPr txBox="1"/>
          <p:nvPr>
            <p:ph type="sldNum" sz="quarter" idx="2"/>
          </p:nvPr>
        </p:nvSpPr>
        <p:spPr>
          <a:xfrm>
            <a:off x="4419600" y="6172200"/>
            <a:ext cx="2133600" cy="368301"/>
          </a:xfrm>
          <a:prstGeom prst="rect">
            <a:avLst/>
          </a:prstGeom>
        </p:spPr>
        <p:txBody>
          <a:bodyPr lIns="45719" tIns="45719" rIns="45719" bIns="45719" anchor="ctr"/>
          <a:lstStyle>
            <a:lvl1pPr defTabSz="914400">
              <a:defRPr sz="12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6" name="Slide Number"/>
          <p:cNvSpPr txBox="1"/>
          <p:nvPr>
            <p:ph type="sldNum" sz="quarter" idx="2"/>
          </p:nvPr>
        </p:nvSpPr>
        <p:spPr>
          <a:prstGeom prst="rect">
            <a:avLst/>
          </a:prstGeom>
        </p:spPr>
        <p:txBody>
          <a:bodyPr/>
          <a:lstStyle/>
          <a:p>
            <a:pPr/>
            <a:fld id="{86CB4B4D-7CA3-9044-876B-883B54F8677D}" type="slidenum"/>
          </a:p>
        </p:txBody>
      </p:sp>
      <p:sp>
        <p:nvSpPr>
          <p:cNvPr id="97" name="Title Text"/>
          <p:cNvSpPr txBox="1"/>
          <p:nvPr>
            <p:ph type="title"/>
          </p:nvPr>
        </p:nvSpPr>
        <p:spPr>
          <a:xfrm>
            <a:off x="998537" y="152400"/>
            <a:ext cx="7307263" cy="838200"/>
          </a:xfrm>
          <a:prstGeom prst="rect">
            <a:avLst/>
          </a:prstGeom>
        </p:spPr>
        <p:txBody>
          <a:bodyPr>
            <a:normAutofit fontScale="100000" lnSpcReduction="0"/>
          </a:bodyPr>
          <a:lstStyle/>
          <a:p>
            <a:pPr/>
            <a:r>
              <a:t>Title Text</a:t>
            </a:r>
          </a:p>
        </p:txBody>
      </p:sp>
      <p:sp>
        <p:nvSpPr>
          <p:cNvPr id="98" name="Body Level One…"/>
          <p:cNvSpPr txBox="1"/>
          <p:nvPr>
            <p:ph type="body" idx="1"/>
          </p:nvPr>
        </p:nvSpPr>
        <p:spPr>
          <a:xfrm>
            <a:off x="998537" y="1781175"/>
            <a:ext cx="7597776" cy="4543425"/>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5" name="Slide Number"/>
          <p:cNvSpPr txBox="1"/>
          <p:nvPr>
            <p:ph type="sldNum" sz="quarter" idx="2"/>
          </p:nvPr>
        </p:nvSpPr>
        <p:spPr>
          <a:prstGeom prst="rect">
            <a:avLst/>
          </a:prstGeom>
        </p:spPr>
        <p:txBody>
          <a:bodyPr/>
          <a:lstStyle/>
          <a:p>
            <a:pPr/>
            <a:fld id="{86CB4B4D-7CA3-9044-876B-883B54F8677D}" type="slidenum"/>
          </a:p>
        </p:txBody>
      </p:sp>
      <p:sp>
        <p:nvSpPr>
          <p:cNvPr id="106" name="Title Text"/>
          <p:cNvSpPr txBox="1"/>
          <p:nvPr>
            <p:ph type="title"/>
          </p:nvPr>
        </p:nvSpPr>
        <p:spPr>
          <a:xfrm>
            <a:off x="6697663" y="152400"/>
            <a:ext cx="1898651" cy="6172200"/>
          </a:xfrm>
          <a:prstGeom prst="rect">
            <a:avLst/>
          </a:prstGeom>
        </p:spPr>
        <p:txBody>
          <a:bodyPr>
            <a:normAutofit fontScale="100000" lnSpcReduction="0"/>
          </a:bodyPr>
          <a:lstStyle/>
          <a:p>
            <a:pPr/>
            <a:r>
              <a:t>Title Text</a:t>
            </a:r>
          </a:p>
        </p:txBody>
      </p:sp>
      <p:sp>
        <p:nvSpPr>
          <p:cNvPr id="107" name="Body Level One…"/>
          <p:cNvSpPr txBox="1"/>
          <p:nvPr>
            <p:ph type="body" idx="1"/>
          </p:nvPr>
        </p:nvSpPr>
        <p:spPr>
          <a:xfrm>
            <a:off x="998537" y="152400"/>
            <a:ext cx="5546726" cy="6172200"/>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Content and Text">
    <p:spTree>
      <p:nvGrpSpPr>
        <p:cNvPr id="1" name=""/>
        <p:cNvGrpSpPr/>
        <p:nvPr/>
      </p:nvGrpSpPr>
      <p:grpSpPr>
        <a:xfrm>
          <a:off x="0" y="0"/>
          <a:ext cx="0" cy="0"/>
          <a:chOff x="0" y="0"/>
          <a:chExt cx="0" cy="0"/>
        </a:xfrm>
      </p:grpSpPr>
      <p:sp>
        <p:nvSpPr>
          <p:cNvPr id="114" name="Slide Number"/>
          <p:cNvSpPr txBox="1"/>
          <p:nvPr>
            <p:ph type="sldNum" sz="quarter" idx="2"/>
          </p:nvPr>
        </p:nvSpPr>
        <p:spPr>
          <a:prstGeom prst="rect">
            <a:avLst/>
          </a:prstGeom>
        </p:spPr>
        <p:txBody>
          <a:bodyPr/>
          <a:lstStyle/>
          <a:p>
            <a:pPr/>
            <a:fld id="{86CB4B4D-7CA3-9044-876B-883B54F8677D}" type="slidenum"/>
          </a:p>
        </p:txBody>
      </p:sp>
      <p:sp>
        <p:nvSpPr>
          <p:cNvPr id="115" name="Title Text"/>
          <p:cNvSpPr txBox="1"/>
          <p:nvPr>
            <p:ph type="title"/>
          </p:nvPr>
        </p:nvSpPr>
        <p:spPr>
          <a:xfrm>
            <a:off x="998537" y="152400"/>
            <a:ext cx="7307263" cy="838200"/>
          </a:xfrm>
          <a:prstGeom prst="rect">
            <a:avLst/>
          </a:prstGeom>
        </p:spPr>
        <p:txBody>
          <a:bodyPr>
            <a:normAutofit fontScale="100000" lnSpcReduction="0"/>
          </a:bodyPr>
          <a:lstStyle/>
          <a:p>
            <a:pPr/>
            <a:r>
              <a:t>Title Text</a:t>
            </a:r>
          </a:p>
        </p:txBody>
      </p:sp>
      <p:sp>
        <p:nvSpPr>
          <p:cNvPr id="116" name="Body Level One…"/>
          <p:cNvSpPr txBox="1"/>
          <p:nvPr>
            <p:ph type="body" sz="half" idx="1"/>
          </p:nvPr>
        </p:nvSpPr>
        <p:spPr>
          <a:xfrm>
            <a:off x="998537" y="1781175"/>
            <a:ext cx="3722689" cy="4543425"/>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7" name="Text Placeholder 3"/>
          <p:cNvSpPr/>
          <p:nvPr>
            <p:ph type="body" sz="half" idx="13"/>
          </p:nvPr>
        </p:nvSpPr>
        <p:spPr>
          <a:xfrm>
            <a:off x="4873625" y="1781175"/>
            <a:ext cx="3722688" cy="4543425"/>
          </a:xfrm>
          <a:prstGeom prst="rect">
            <a:avLst/>
          </a:prstGeom>
        </p:spPr>
        <p:txBody>
          <a:bodyPr>
            <a:normAutofit fontScale="100000" lnSpcReduction="0"/>
          </a:bodyPr>
          <a:lstStyle/>
          <a:p>
            <a:pP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Text, and Content">
    <p:spTree>
      <p:nvGrpSpPr>
        <p:cNvPr id="1" name=""/>
        <p:cNvGrpSpPr/>
        <p:nvPr/>
      </p:nvGrpSpPr>
      <p:grpSpPr>
        <a:xfrm>
          <a:off x="0" y="0"/>
          <a:ext cx="0" cy="0"/>
          <a:chOff x="0" y="0"/>
          <a:chExt cx="0" cy="0"/>
        </a:xfrm>
      </p:grpSpPr>
      <p:sp>
        <p:nvSpPr>
          <p:cNvPr id="124" name="Slide Number"/>
          <p:cNvSpPr txBox="1"/>
          <p:nvPr>
            <p:ph type="sldNum" sz="quarter" idx="2"/>
          </p:nvPr>
        </p:nvSpPr>
        <p:spPr>
          <a:prstGeom prst="rect">
            <a:avLst/>
          </a:prstGeom>
        </p:spPr>
        <p:txBody>
          <a:bodyPr/>
          <a:lstStyle/>
          <a:p>
            <a:pPr/>
            <a:fld id="{86CB4B4D-7CA3-9044-876B-883B54F8677D}" type="slidenum"/>
          </a:p>
        </p:txBody>
      </p:sp>
      <p:sp>
        <p:nvSpPr>
          <p:cNvPr id="125" name="Title Text"/>
          <p:cNvSpPr txBox="1"/>
          <p:nvPr>
            <p:ph type="title"/>
          </p:nvPr>
        </p:nvSpPr>
        <p:spPr>
          <a:xfrm>
            <a:off x="998537" y="152400"/>
            <a:ext cx="7307263" cy="838200"/>
          </a:xfrm>
          <a:prstGeom prst="rect">
            <a:avLst/>
          </a:prstGeom>
        </p:spPr>
        <p:txBody>
          <a:bodyPr>
            <a:normAutofit fontScale="100000" lnSpcReduction="0"/>
          </a:bodyPr>
          <a:lstStyle/>
          <a:p>
            <a:pPr/>
            <a:r>
              <a:t>Title Text</a:t>
            </a:r>
          </a:p>
        </p:txBody>
      </p:sp>
      <p:sp>
        <p:nvSpPr>
          <p:cNvPr id="126" name="Body Level One…"/>
          <p:cNvSpPr txBox="1"/>
          <p:nvPr>
            <p:ph type="body" sz="half" idx="1"/>
          </p:nvPr>
        </p:nvSpPr>
        <p:spPr>
          <a:xfrm>
            <a:off x="998537" y="1781175"/>
            <a:ext cx="3722689" cy="4543425"/>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Content, and 2 Content">
    <p:spTree>
      <p:nvGrpSpPr>
        <p:cNvPr id="1" name=""/>
        <p:cNvGrpSpPr/>
        <p:nvPr/>
      </p:nvGrpSpPr>
      <p:grpSpPr>
        <a:xfrm>
          <a:off x="0" y="0"/>
          <a:ext cx="0" cy="0"/>
          <a:chOff x="0" y="0"/>
          <a:chExt cx="0" cy="0"/>
        </a:xfrm>
      </p:grpSpPr>
      <p:sp>
        <p:nvSpPr>
          <p:cNvPr id="133" name="Slide Number"/>
          <p:cNvSpPr txBox="1"/>
          <p:nvPr>
            <p:ph type="sldNum" sz="quarter" idx="2"/>
          </p:nvPr>
        </p:nvSpPr>
        <p:spPr>
          <a:prstGeom prst="rect">
            <a:avLst/>
          </a:prstGeom>
        </p:spPr>
        <p:txBody>
          <a:bodyPr/>
          <a:lstStyle/>
          <a:p>
            <a:pPr/>
            <a:fld id="{86CB4B4D-7CA3-9044-876B-883B54F8677D}" type="slidenum"/>
          </a:p>
        </p:txBody>
      </p:sp>
      <p:sp>
        <p:nvSpPr>
          <p:cNvPr id="134" name="Title Text"/>
          <p:cNvSpPr txBox="1"/>
          <p:nvPr>
            <p:ph type="title"/>
          </p:nvPr>
        </p:nvSpPr>
        <p:spPr>
          <a:xfrm>
            <a:off x="998537" y="152400"/>
            <a:ext cx="7307263" cy="838200"/>
          </a:xfrm>
          <a:prstGeom prst="rect">
            <a:avLst/>
          </a:prstGeom>
        </p:spPr>
        <p:txBody>
          <a:bodyPr>
            <a:normAutofit fontScale="100000" lnSpcReduction="0"/>
          </a:bodyPr>
          <a:lstStyle/>
          <a:p>
            <a:pPr/>
            <a:r>
              <a:t>Title Text</a:t>
            </a:r>
          </a:p>
        </p:txBody>
      </p:sp>
      <p:sp>
        <p:nvSpPr>
          <p:cNvPr id="135" name="Body Level One…"/>
          <p:cNvSpPr txBox="1"/>
          <p:nvPr>
            <p:ph type="body" sz="half" idx="1"/>
          </p:nvPr>
        </p:nvSpPr>
        <p:spPr>
          <a:xfrm>
            <a:off x="998537" y="1781175"/>
            <a:ext cx="3722689" cy="4543425"/>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4 Content">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
        <p:nvSpPr>
          <p:cNvPr id="143" name="Title Text"/>
          <p:cNvSpPr txBox="1"/>
          <p:nvPr>
            <p:ph type="title"/>
          </p:nvPr>
        </p:nvSpPr>
        <p:spPr>
          <a:xfrm>
            <a:off x="998537" y="152400"/>
            <a:ext cx="7307263" cy="838200"/>
          </a:xfrm>
          <a:prstGeom prst="rect">
            <a:avLst/>
          </a:prstGeom>
        </p:spPr>
        <p:txBody>
          <a:bodyPr>
            <a:normAutofit fontScale="100000" lnSpcReduction="0"/>
          </a:bodyPr>
          <a:lstStyle/>
          <a:p>
            <a:pPr/>
            <a:r>
              <a:t>Title Text</a:t>
            </a:r>
          </a:p>
        </p:txBody>
      </p:sp>
      <p:sp>
        <p:nvSpPr>
          <p:cNvPr id="144" name="Body Level One…"/>
          <p:cNvSpPr txBox="1"/>
          <p:nvPr>
            <p:ph type="body" sz="quarter" idx="1"/>
          </p:nvPr>
        </p:nvSpPr>
        <p:spPr>
          <a:xfrm>
            <a:off x="998537" y="1781175"/>
            <a:ext cx="3722689" cy="2195514"/>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4" name="Slide Number"/>
          <p:cNvSpPr txBox="1"/>
          <p:nvPr>
            <p:ph type="sldNum" sz="quarter" idx="2"/>
          </p:nvPr>
        </p:nvSpPr>
        <p:spPr>
          <a:prstGeom prst="rect">
            <a:avLst/>
          </a:prstGeom>
        </p:spPr>
        <p:txBody>
          <a:bodyPr/>
          <a:lstStyle/>
          <a:p>
            <a:pPr/>
            <a:fld id="{86CB4B4D-7CA3-9044-876B-883B54F8677D}" type="slidenum"/>
          </a:p>
        </p:txBody>
      </p:sp>
      <p:sp>
        <p:nvSpPr>
          <p:cNvPr id="25" name="Title Text"/>
          <p:cNvSpPr txBox="1"/>
          <p:nvPr>
            <p:ph type="title"/>
          </p:nvPr>
        </p:nvSpPr>
        <p:spPr>
          <a:xfrm>
            <a:off x="998537" y="152400"/>
            <a:ext cx="7307263" cy="838200"/>
          </a:xfrm>
          <a:prstGeom prst="rect">
            <a:avLst/>
          </a:prstGeom>
        </p:spPr>
        <p:txBody>
          <a:bodyPr>
            <a:normAutofit fontScale="100000" lnSpcReduction="0"/>
          </a:bodyPr>
          <a:lstStyle/>
          <a:p>
            <a:pPr/>
            <a:r>
              <a:t>Title Text</a:t>
            </a:r>
          </a:p>
        </p:txBody>
      </p:sp>
      <p:sp>
        <p:nvSpPr>
          <p:cNvPr id="26" name="Body Level One…"/>
          <p:cNvSpPr txBox="1"/>
          <p:nvPr>
            <p:ph type="body" idx="1"/>
          </p:nvPr>
        </p:nvSpPr>
        <p:spPr>
          <a:xfrm>
            <a:off x="998537" y="1781175"/>
            <a:ext cx="7597776" cy="4543425"/>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3" name="Slide Number"/>
          <p:cNvSpPr txBox="1"/>
          <p:nvPr>
            <p:ph type="sldNum" sz="quarter" idx="2"/>
          </p:nvPr>
        </p:nvSpPr>
        <p:spPr>
          <a:prstGeom prst="rect">
            <a:avLst/>
          </a:prstGeom>
        </p:spPr>
        <p:txBody>
          <a:bodyPr/>
          <a:lstStyle/>
          <a:p>
            <a:pPr/>
            <a:fld id="{86CB4B4D-7CA3-9044-876B-883B54F8677D}" type="slidenum"/>
          </a:p>
        </p:txBody>
      </p:sp>
      <p:sp>
        <p:nvSpPr>
          <p:cNvPr id="34" name="Title Text"/>
          <p:cNvSpPr txBox="1"/>
          <p:nvPr>
            <p:ph type="title"/>
          </p:nvPr>
        </p:nvSpPr>
        <p:spPr>
          <a:xfrm>
            <a:off x="722312" y="4406900"/>
            <a:ext cx="7772401" cy="1362075"/>
          </a:xfrm>
          <a:prstGeom prst="rect">
            <a:avLst/>
          </a:prstGeom>
        </p:spPr>
        <p:txBody>
          <a:bodyPr anchor="t">
            <a:normAutofit fontScale="100000" lnSpcReduction="0"/>
          </a:bodyPr>
          <a:lstStyle>
            <a:lvl1pPr>
              <a:defRPr b="1" cap="all" sz="4000"/>
            </a:lvl1pPr>
          </a:lstStyle>
          <a:p>
            <a:pPr/>
            <a:r>
              <a:t>Title Text</a:t>
            </a:r>
          </a:p>
        </p:txBody>
      </p:sp>
      <p:sp>
        <p:nvSpPr>
          <p:cNvPr id="35" name="Body Level One…"/>
          <p:cNvSpPr txBox="1"/>
          <p:nvPr>
            <p:ph type="body" sz="quarter" idx="1"/>
          </p:nvPr>
        </p:nvSpPr>
        <p:spPr>
          <a:xfrm>
            <a:off x="722312" y="2906713"/>
            <a:ext cx="7772401" cy="1500188"/>
          </a:xfrm>
          <a:prstGeom prst="rect">
            <a:avLst/>
          </a:prstGeom>
        </p:spPr>
        <p:txBody>
          <a:bodyPr anchor="b">
            <a:normAutofit fontScale="100000" lnSpcReduction="0"/>
          </a:bodyPr>
          <a:lstStyle>
            <a:lvl1pPr marL="0" indent="0">
              <a:spcBef>
                <a:spcPts val="1200"/>
              </a:spcBef>
              <a:buClrTx/>
              <a:buSzTx/>
              <a:buNone/>
              <a:defRPr sz="2000"/>
            </a:lvl1pPr>
            <a:lvl2pPr>
              <a:spcBef>
                <a:spcPts val="1200"/>
              </a:spcBef>
              <a:buClrTx/>
              <a:defRPr sz="2000"/>
            </a:lvl2pPr>
            <a:lvl3pPr>
              <a:spcBef>
                <a:spcPts val="1200"/>
              </a:spcBef>
              <a:buClrTx/>
              <a:defRPr sz="2000"/>
            </a:lvl3pPr>
            <a:lvl4pPr indent="1371600">
              <a:spcBef>
                <a:spcPts val="1200"/>
              </a:spcBef>
              <a:buClrTx/>
              <a:defRPr sz="2000"/>
            </a:lvl4pPr>
            <a:lvl5pPr indent="1828800">
              <a:spcBef>
                <a:spcPts val="1200"/>
              </a:spcBef>
              <a:buClrTx/>
              <a:defRPr sz="20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42" name="Slide Number"/>
          <p:cNvSpPr txBox="1"/>
          <p:nvPr>
            <p:ph type="sldNum" sz="quarter" idx="2"/>
          </p:nvPr>
        </p:nvSpPr>
        <p:spPr>
          <a:prstGeom prst="rect">
            <a:avLst/>
          </a:prstGeom>
        </p:spPr>
        <p:txBody>
          <a:bodyPr/>
          <a:lstStyle/>
          <a:p>
            <a:pPr/>
            <a:fld id="{86CB4B4D-7CA3-9044-876B-883B54F8677D}" type="slidenum"/>
          </a:p>
        </p:txBody>
      </p:sp>
      <p:sp>
        <p:nvSpPr>
          <p:cNvPr id="43" name="Title Text"/>
          <p:cNvSpPr txBox="1"/>
          <p:nvPr>
            <p:ph type="title"/>
          </p:nvPr>
        </p:nvSpPr>
        <p:spPr>
          <a:xfrm>
            <a:off x="998537" y="152400"/>
            <a:ext cx="7307263" cy="838200"/>
          </a:xfrm>
          <a:prstGeom prst="rect">
            <a:avLst/>
          </a:prstGeom>
        </p:spPr>
        <p:txBody>
          <a:bodyPr>
            <a:normAutofit fontScale="100000" lnSpcReduction="0"/>
          </a:bodyPr>
          <a:lstStyle/>
          <a:p>
            <a:pPr/>
            <a:r>
              <a:t>Title Text</a:t>
            </a:r>
          </a:p>
        </p:txBody>
      </p:sp>
      <p:sp>
        <p:nvSpPr>
          <p:cNvPr id="44" name="Body Level One…"/>
          <p:cNvSpPr txBox="1"/>
          <p:nvPr>
            <p:ph type="body" sz="half" idx="1"/>
          </p:nvPr>
        </p:nvSpPr>
        <p:spPr>
          <a:xfrm>
            <a:off x="998537" y="1781175"/>
            <a:ext cx="3722689" cy="4543425"/>
          </a:xfrm>
          <a:prstGeom prst="rect">
            <a:avLst/>
          </a:prstGeom>
        </p:spPr>
        <p:txBody>
          <a:bodyPr>
            <a:normAutofit fontScale="100000" lnSpcReduction="0"/>
          </a:bodyPr>
          <a:lstStyle>
            <a:lvl1pPr>
              <a:spcBef>
                <a:spcPts val="1600"/>
              </a:spcBef>
              <a:defRPr sz="2800"/>
            </a:lvl1pPr>
            <a:lvl2pPr>
              <a:spcBef>
                <a:spcPts val="1600"/>
              </a:spcBef>
              <a:defRPr sz="2800"/>
            </a:lvl2pPr>
            <a:lvl3pPr>
              <a:spcBef>
                <a:spcPts val="1600"/>
              </a:spcBef>
              <a:defRPr sz="2800"/>
            </a:lvl3pPr>
            <a:lvl4pPr>
              <a:spcBef>
                <a:spcPts val="1600"/>
              </a:spcBef>
              <a:defRPr sz="2800"/>
            </a:lvl4pPr>
            <a:lvl5pPr>
              <a:spcBef>
                <a:spcPts val="1600"/>
              </a:spcBef>
              <a:defRPr sz="28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1" name="Slide Number"/>
          <p:cNvSpPr txBox="1"/>
          <p:nvPr>
            <p:ph type="sldNum" sz="quarter" idx="2"/>
          </p:nvPr>
        </p:nvSpPr>
        <p:spPr>
          <a:prstGeom prst="rect">
            <a:avLst/>
          </a:prstGeom>
        </p:spPr>
        <p:txBody>
          <a:bodyPr/>
          <a:lstStyle/>
          <a:p>
            <a:pPr/>
            <a:fld id="{86CB4B4D-7CA3-9044-876B-883B54F8677D}" type="slidenum"/>
          </a:p>
        </p:txBody>
      </p:sp>
      <p:sp>
        <p:nvSpPr>
          <p:cNvPr id="52" name="Title Text"/>
          <p:cNvSpPr txBox="1"/>
          <p:nvPr>
            <p:ph type="title"/>
          </p:nvPr>
        </p:nvSpPr>
        <p:spPr>
          <a:xfrm>
            <a:off x="457200" y="274638"/>
            <a:ext cx="8229600" cy="1143001"/>
          </a:xfrm>
          <a:prstGeom prst="rect">
            <a:avLst/>
          </a:prstGeom>
        </p:spPr>
        <p:txBody>
          <a:bodyPr>
            <a:normAutofit fontScale="100000" lnSpcReduction="0"/>
          </a:bodyPr>
          <a:lstStyle/>
          <a:p>
            <a:pPr/>
            <a:r>
              <a:t>Title Text</a:t>
            </a:r>
          </a:p>
        </p:txBody>
      </p:sp>
      <p:sp>
        <p:nvSpPr>
          <p:cNvPr id="53" name="Body Level One…"/>
          <p:cNvSpPr txBox="1"/>
          <p:nvPr>
            <p:ph type="body" sz="quarter" idx="1"/>
          </p:nvPr>
        </p:nvSpPr>
        <p:spPr>
          <a:xfrm>
            <a:off x="457200" y="1535112"/>
            <a:ext cx="4040188" cy="639763"/>
          </a:xfrm>
          <a:prstGeom prst="rect">
            <a:avLst/>
          </a:prstGeom>
        </p:spPr>
        <p:txBody>
          <a:bodyPr anchor="b">
            <a:normAutofit fontScale="100000" lnSpcReduction="0"/>
          </a:bodyPr>
          <a:lstStyle>
            <a:lvl1pPr marL="0" indent="0">
              <a:buClrTx/>
              <a:buSzTx/>
              <a:buNone/>
              <a:defRPr b="1"/>
            </a:lvl1pPr>
            <a:lvl2pPr>
              <a:buClrTx/>
              <a:defRPr b="1"/>
            </a:lvl2pPr>
            <a:lvl3pPr>
              <a:buClrTx/>
              <a:defRPr b="1"/>
            </a:lvl3pPr>
            <a:lvl4pPr indent="1371600">
              <a:buClrTx/>
              <a:defRPr b="1"/>
            </a:lvl4pPr>
            <a:lvl5pPr indent="1828800">
              <a:buClrTx/>
              <a:defRPr b="1"/>
            </a:lvl5pPr>
          </a:lstStyle>
          <a:p>
            <a:pPr/>
            <a:r>
              <a:t>Body Level One</a:t>
            </a:r>
          </a:p>
          <a:p>
            <a:pPr lvl="1"/>
            <a:r>
              <a:t>Body Level Two</a:t>
            </a:r>
          </a:p>
          <a:p>
            <a:pPr lvl="2"/>
            <a:r>
              <a:t>Body Level Three</a:t>
            </a:r>
          </a:p>
          <a:p>
            <a:pPr lvl="3"/>
            <a:r>
              <a:t>Body Level Four</a:t>
            </a:r>
          </a:p>
          <a:p>
            <a:pPr lvl="4"/>
            <a:r>
              <a:t>Body Level Five</a:t>
            </a:r>
          </a:p>
        </p:txBody>
      </p:sp>
      <p:sp>
        <p:nvSpPr>
          <p:cNvPr id="54" name="Text Placeholder 4"/>
          <p:cNvSpPr/>
          <p:nvPr>
            <p:ph type="body" sz="quarter" idx="13"/>
          </p:nvPr>
        </p:nvSpPr>
        <p:spPr>
          <a:xfrm>
            <a:off x="4645025" y="1535112"/>
            <a:ext cx="4041775" cy="639763"/>
          </a:xfrm>
          <a:prstGeom prst="rect">
            <a:avLst/>
          </a:prstGeom>
        </p:spPr>
        <p:txBody>
          <a:bodyPr anchor="b">
            <a:normAutofit fontScale="100000" lnSpcReduction="0"/>
          </a:bodyPr>
          <a:lstStyle/>
          <a:p>
            <a:pPr marL="0" indent="0">
              <a:buClrTx/>
              <a:buSzTx/>
              <a:buNone/>
              <a:defRPr b="1"/>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1" name="Slide Number"/>
          <p:cNvSpPr txBox="1"/>
          <p:nvPr>
            <p:ph type="sldNum" sz="quarter" idx="2"/>
          </p:nvPr>
        </p:nvSpPr>
        <p:spPr>
          <a:prstGeom prst="rect">
            <a:avLst/>
          </a:prstGeom>
        </p:spPr>
        <p:txBody>
          <a:bodyPr/>
          <a:lstStyle/>
          <a:p>
            <a:pPr/>
            <a:fld id="{86CB4B4D-7CA3-9044-876B-883B54F8677D}" type="slidenum"/>
          </a:p>
        </p:txBody>
      </p:sp>
      <p:sp>
        <p:nvSpPr>
          <p:cNvPr id="62" name="Title Text"/>
          <p:cNvSpPr txBox="1"/>
          <p:nvPr>
            <p:ph type="title"/>
          </p:nvPr>
        </p:nvSpPr>
        <p:spPr>
          <a:xfrm>
            <a:off x="998537" y="152400"/>
            <a:ext cx="7307263" cy="838200"/>
          </a:xfrm>
          <a:prstGeom prst="rect">
            <a:avLst/>
          </a:prstGeom>
        </p:spPr>
        <p:txBody>
          <a:bodyPr>
            <a:normAutofit fontScale="100000" lnSpcReduction="0"/>
          </a:bodyPr>
          <a:lstStyle/>
          <a:p>
            <a:pPr/>
            <a:r>
              <a:t>Title Text</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6" name="Slide Number"/>
          <p:cNvSpPr txBox="1"/>
          <p:nvPr>
            <p:ph type="sldNum" sz="quarter" idx="2"/>
          </p:nvPr>
        </p:nvSpPr>
        <p:spPr>
          <a:prstGeom prst="rect">
            <a:avLst/>
          </a:prstGeom>
        </p:spPr>
        <p:txBody>
          <a:bodyPr/>
          <a:lstStyle/>
          <a:p>
            <a:pPr/>
            <a:fld id="{86CB4B4D-7CA3-9044-876B-883B54F8677D}" type="slidenum"/>
          </a:p>
        </p:txBody>
      </p:sp>
      <p:sp>
        <p:nvSpPr>
          <p:cNvPr id="77" name="Title Text"/>
          <p:cNvSpPr txBox="1"/>
          <p:nvPr>
            <p:ph type="title"/>
          </p:nvPr>
        </p:nvSpPr>
        <p:spPr>
          <a:xfrm>
            <a:off x="457200" y="273050"/>
            <a:ext cx="3008314" cy="1162050"/>
          </a:xfrm>
          <a:prstGeom prst="rect">
            <a:avLst/>
          </a:prstGeom>
        </p:spPr>
        <p:txBody>
          <a:bodyPr>
            <a:normAutofit fontScale="100000" lnSpcReduction="0"/>
          </a:bodyPr>
          <a:lstStyle>
            <a:lvl1pPr>
              <a:defRPr b="1" sz="2000"/>
            </a:lvl1pPr>
          </a:lstStyle>
          <a:p>
            <a:pPr/>
            <a:r>
              <a:t>Title Text</a:t>
            </a:r>
          </a:p>
        </p:txBody>
      </p:sp>
      <p:sp>
        <p:nvSpPr>
          <p:cNvPr id="78" name="Body Level One…"/>
          <p:cNvSpPr txBox="1"/>
          <p:nvPr>
            <p:ph type="body" idx="1"/>
          </p:nvPr>
        </p:nvSpPr>
        <p:spPr>
          <a:xfrm>
            <a:off x="3575050" y="273050"/>
            <a:ext cx="5111750" cy="5853113"/>
          </a:xfrm>
          <a:prstGeom prst="rect">
            <a:avLst/>
          </a:prstGeom>
        </p:spPr>
        <p:txBody>
          <a:bodyPr>
            <a:normAutofit fontScale="100000" lnSpcReduction="0"/>
          </a:bodyPr>
          <a:lstStyle>
            <a:lvl1pPr>
              <a:spcBef>
                <a:spcPts val="1900"/>
              </a:spcBef>
              <a:defRPr sz="3200"/>
            </a:lvl1pPr>
            <a:lvl2pPr>
              <a:spcBef>
                <a:spcPts val="1900"/>
              </a:spcBef>
              <a:defRPr sz="3200"/>
            </a:lvl2pPr>
            <a:lvl3pPr>
              <a:spcBef>
                <a:spcPts val="1900"/>
              </a:spcBef>
              <a:defRPr sz="3200"/>
            </a:lvl3pPr>
            <a:lvl4pPr>
              <a:spcBef>
                <a:spcPts val="1900"/>
              </a:spcBef>
              <a:defRPr sz="3200"/>
            </a:lvl4pPr>
            <a:lvl5pPr>
              <a:spcBef>
                <a:spcPts val="19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79" name="Text Placeholder 3"/>
          <p:cNvSpPr/>
          <p:nvPr>
            <p:ph type="body" sz="half" idx="13"/>
          </p:nvPr>
        </p:nvSpPr>
        <p:spPr>
          <a:xfrm>
            <a:off x="457199" y="1435100"/>
            <a:ext cx="3008315" cy="4691063"/>
          </a:xfrm>
          <a:prstGeom prst="rect">
            <a:avLst/>
          </a:prstGeom>
        </p:spPr>
        <p:txBody>
          <a:bodyPr>
            <a:normAutofit fontScale="100000" lnSpcReduction="0"/>
          </a:bodyPr>
          <a:lstStyle/>
          <a:p>
            <a:pPr marL="0" indent="0">
              <a:spcBef>
                <a:spcPts val="800"/>
              </a:spcBef>
              <a:buClrTx/>
              <a:buSzTx/>
              <a:buNone/>
              <a:defRPr sz="1400"/>
            </a:pP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6" name="Slide Number"/>
          <p:cNvSpPr txBox="1"/>
          <p:nvPr>
            <p:ph type="sldNum" sz="quarter" idx="2"/>
          </p:nvPr>
        </p:nvSpPr>
        <p:spPr>
          <a:prstGeom prst="rect">
            <a:avLst/>
          </a:prstGeom>
        </p:spPr>
        <p:txBody>
          <a:bodyPr/>
          <a:lstStyle/>
          <a:p>
            <a:pPr/>
            <a:fld id="{86CB4B4D-7CA3-9044-876B-883B54F8677D}" type="slidenum"/>
          </a:p>
        </p:txBody>
      </p:sp>
      <p:sp>
        <p:nvSpPr>
          <p:cNvPr id="87" name="Title Text"/>
          <p:cNvSpPr txBox="1"/>
          <p:nvPr>
            <p:ph type="title"/>
          </p:nvPr>
        </p:nvSpPr>
        <p:spPr>
          <a:xfrm>
            <a:off x="1792288" y="4800600"/>
            <a:ext cx="5486401" cy="566738"/>
          </a:xfrm>
          <a:prstGeom prst="rect">
            <a:avLst/>
          </a:prstGeom>
        </p:spPr>
        <p:txBody>
          <a:bodyPr>
            <a:normAutofit fontScale="100000" lnSpcReduction="0"/>
          </a:bodyPr>
          <a:lstStyle>
            <a:lvl1pPr>
              <a:defRPr b="1" sz="2000"/>
            </a:lvl1pPr>
          </a:lstStyle>
          <a:p>
            <a:pPr/>
            <a:r>
              <a:t>Title Text</a:t>
            </a:r>
          </a:p>
        </p:txBody>
      </p:sp>
      <p:sp>
        <p:nvSpPr>
          <p:cNvPr id="88" name="Picture Placeholder 2"/>
          <p:cNvSpPr/>
          <p:nvPr>
            <p:ph type="pic" sz="half" idx="13"/>
          </p:nvPr>
        </p:nvSpPr>
        <p:spPr>
          <a:xfrm>
            <a:off x="1792288" y="612775"/>
            <a:ext cx="5486401" cy="4114800"/>
          </a:xfrm>
          <a:prstGeom prst="rect">
            <a:avLst/>
          </a:prstGeom>
        </p:spPr>
        <p:txBody>
          <a:bodyPr lIns="91439" tIns="45719" rIns="91439" bIns="45719"/>
          <a:lstStyle/>
          <a:p>
            <a:pPr/>
          </a:p>
        </p:txBody>
      </p:sp>
      <p:sp>
        <p:nvSpPr>
          <p:cNvPr id="89" name="Body Level One…"/>
          <p:cNvSpPr txBox="1"/>
          <p:nvPr>
            <p:ph type="body" sz="quarter" idx="1"/>
          </p:nvPr>
        </p:nvSpPr>
        <p:spPr>
          <a:xfrm>
            <a:off x="1792288" y="5367337"/>
            <a:ext cx="5486401" cy="804863"/>
          </a:xfrm>
          <a:prstGeom prst="rect">
            <a:avLst/>
          </a:prstGeom>
        </p:spPr>
        <p:txBody>
          <a:bodyPr>
            <a:normAutofit fontScale="100000" lnSpcReduction="0"/>
          </a:bodyPr>
          <a:lstStyle>
            <a:lvl1pPr marL="0" indent="0">
              <a:spcBef>
                <a:spcPts val="800"/>
              </a:spcBef>
              <a:buClrTx/>
              <a:buSzTx/>
              <a:buNone/>
              <a:defRPr sz="1400"/>
            </a:lvl1pPr>
            <a:lvl2pPr>
              <a:spcBef>
                <a:spcPts val="800"/>
              </a:spcBef>
              <a:buClrTx/>
              <a:defRPr sz="1400"/>
            </a:lvl2pPr>
            <a:lvl3pPr>
              <a:spcBef>
                <a:spcPts val="800"/>
              </a:spcBef>
              <a:buClrTx/>
              <a:defRPr sz="1400"/>
            </a:lvl3pPr>
            <a:lvl4pPr indent="1371600">
              <a:spcBef>
                <a:spcPts val="800"/>
              </a:spcBef>
              <a:buClrTx/>
              <a:defRPr sz="1400"/>
            </a:lvl4pPr>
            <a:lvl5pPr indent="1828800">
              <a:spcBef>
                <a:spcPts val="800"/>
              </a:spcBef>
              <a:buClrTx/>
              <a:defRPr sz="14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p:bgPr>
    </p:bg>
    <p:spTree>
      <p:nvGrpSpPr>
        <p:cNvPr id="1" name=""/>
        <p:cNvGrpSpPr/>
        <p:nvPr/>
      </p:nvGrpSpPr>
      <p:grpSpPr>
        <a:xfrm>
          <a:off x="0" y="0"/>
          <a:ext cx="0" cy="0"/>
          <a:chOff x="0" y="0"/>
          <a:chExt cx="0" cy="0"/>
        </a:xfrm>
      </p:grpSpPr>
      <p:pic>
        <p:nvPicPr>
          <p:cNvPr id="2" name="Picture 13" descr="Picture 13"/>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3" name="Rectangle 4"/>
          <p:cNvSpPr txBox="1"/>
          <p:nvPr/>
        </p:nvSpPr>
        <p:spPr>
          <a:xfrm>
            <a:off x="6979884" y="6648611"/>
            <a:ext cx="1581858" cy="168114"/>
          </a:xfrm>
          <a:prstGeom prst="rect">
            <a:avLst/>
          </a:prstGeom>
          <a:ln w="12700">
            <a:miter lim="400000"/>
          </a:ln>
          <a:extLst>
            <a:ext uri="{C572A759-6A51-4108-AA02-DFA0A04FC94B}">
              <ma14:wrappingTextBoxFlag xmlns:ma14="http://schemas.microsoft.com/office/mac/drawingml/2011/main" val="1"/>
            </a:ext>
          </a:extLst>
        </p:spPr>
        <p:txBody>
          <a:bodyPr wrap="none" lIns="41060" tIns="41060" rIns="41060" bIns="41060" anchor="b">
            <a:spAutoFit/>
          </a:bodyPr>
          <a:lstStyle>
            <a:lvl1pPr algn="ctr" defTabSz="814387">
              <a:defRPr sz="700">
                <a:solidFill>
                  <a:srgbClr val="C0C0C4"/>
                </a:solidFill>
              </a:defRPr>
            </a:lvl1pPr>
          </a:lstStyle>
          <a:p>
            <a:pPr/>
            <a:r>
              <a:t>© 2011 Ensoft Ltd. All rights reserved.</a:t>
            </a:r>
          </a:p>
        </p:txBody>
      </p:sp>
      <p:sp>
        <p:nvSpPr>
          <p:cNvPr id="4" name="Slide Number"/>
          <p:cNvSpPr txBox="1"/>
          <p:nvPr>
            <p:ph type="sldNum" sz="quarter" idx="2"/>
          </p:nvPr>
        </p:nvSpPr>
        <p:spPr>
          <a:xfrm>
            <a:off x="8680903" y="6643507"/>
            <a:ext cx="236086" cy="217669"/>
          </a:xfrm>
          <a:prstGeom prst="rect">
            <a:avLst/>
          </a:prstGeom>
          <a:ln w="12700">
            <a:miter lim="400000"/>
          </a:ln>
        </p:spPr>
        <p:txBody>
          <a:bodyPr wrap="none" lIns="41060" tIns="41060" rIns="41060" bIns="41060" anchor="b">
            <a:spAutoFit/>
          </a:bodyPr>
          <a:lstStyle>
            <a:lvl1pPr algn="r" defTabSz="814387">
              <a:defRPr sz="1000">
                <a:solidFill>
                  <a:srgbClr val="D3D3D3"/>
                </a:solidFill>
              </a:defRPr>
            </a:lvl1pPr>
          </a:lstStyle>
          <a:p>
            <a:pPr/>
            <a:fld id="{86CB4B4D-7CA3-9044-876B-883B54F8677D}" type="slidenum"/>
          </a:p>
        </p:txBody>
      </p:sp>
      <p:sp>
        <p:nvSpPr>
          <p:cNvPr id="5" name="Title Text"/>
          <p:cNvSpPr txBox="1"/>
          <p:nvPr>
            <p:ph type="title"/>
          </p:nvPr>
        </p:nvSpPr>
        <p:spPr>
          <a:xfrm>
            <a:off x="457200" y="0"/>
            <a:ext cx="8229600" cy="1417638"/>
          </a:xfrm>
          <a:prstGeom prst="rect">
            <a:avLst/>
          </a:prstGeom>
          <a:ln w="12700">
            <a:miter lim="400000"/>
          </a:ln>
          <a:extLst>
            <a:ext uri="{C572A759-6A51-4108-AA02-DFA0A04FC94B}">
              <ma14:wrappingTextBoxFlag xmlns:ma14="http://schemas.microsoft.com/office/mac/drawingml/2011/main" val="1"/>
            </a:ext>
          </a:extLst>
        </p:spPr>
        <p:txBody>
          <a:bodyPr lIns="41060" tIns="41060" rIns="41060" bIns="41060" anchor="b"/>
          <a:lstStyle/>
          <a:p>
            <a:pPr/>
            <a:r>
              <a:t>Title Text</a:t>
            </a:r>
          </a:p>
        </p:txBody>
      </p:sp>
      <p:sp>
        <p:nvSpPr>
          <p:cNvPr id="6"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1060" tIns="41060" rIns="41060" bIns="41060"/>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814387" rtl="0" latinLnBrk="0">
        <a:lnSpc>
          <a:spcPct val="90000"/>
        </a:lnSpc>
        <a:spcBef>
          <a:spcPts val="0"/>
        </a:spcBef>
        <a:spcAft>
          <a:spcPts val="0"/>
        </a:spcAft>
        <a:buClrTx/>
        <a:buSzTx/>
        <a:buFontTx/>
        <a:buNone/>
        <a:tabLst/>
        <a:defRPr b="0" baseline="0" cap="none" i="0" spc="0" strike="noStrike" sz="3200" u="none">
          <a:ln>
            <a:noFill/>
          </a:ln>
          <a:solidFill>
            <a:srgbClr val="5F5F5F"/>
          </a:solidFill>
          <a:uFillTx/>
          <a:latin typeface="Myriad Pro Light"/>
          <a:ea typeface="Myriad Pro Light"/>
          <a:cs typeface="Myriad Pro Light"/>
          <a:sym typeface="Myriad Pro Light"/>
        </a:defRPr>
      </a:lvl1pPr>
      <a:lvl2pPr marL="0" marR="0" indent="0" algn="l" defTabSz="814387" rtl="0" latinLnBrk="0">
        <a:lnSpc>
          <a:spcPct val="90000"/>
        </a:lnSpc>
        <a:spcBef>
          <a:spcPts val="0"/>
        </a:spcBef>
        <a:spcAft>
          <a:spcPts val="0"/>
        </a:spcAft>
        <a:buClrTx/>
        <a:buSzTx/>
        <a:buFontTx/>
        <a:buNone/>
        <a:tabLst/>
        <a:defRPr b="0" baseline="0" cap="none" i="0" spc="0" strike="noStrike" sz="3200" u="none">
          <a:ln>
            <a:noFill/>
          </a:ln>
          <a:solidFill>
            <a:srgbClr val="5F5F5F"/>
          </a:solidFill>
          <a:uFillTx/>
          <a:latin typeface="Myriad Pro Light"/>
          <a:ea typeface="Myriad Pro Light"/>
          <a:cs typeface="Myriad Pro Light"/>
          <a:sym typeface="Myriad Pro Light"/>
        </a:defRPr>
      </a:lvl2pPr>
      <a:lvl3pPr marL="0" marR="0" indent="0" algn="l" defTabSz="814387" rtl="0" latinLnBrk="0">
        <a:lnSpc>
          <a:spcPct val="90000"/>
        </a:lnSpc>
        <a:spcBef>
          <a:spcPts val="0"/>
        </a:spcBef>
        <a:spcAft>
          <a:spcPts val="0"/>
        </a:spcAft>
        <a:buClrTx/>
        <a:buSzTx/>
        <a:buFontTx/>
        <a:buNone/>
        <a:tabLst/>
        <a:defRPr b="0" baseline="0" cap="none" i="0" spc="0" strike="noStrike" sz="3200" u="none">
          <a:ln>
            <a:noFill/>
          </a:ln>
          <a:solidFill>
            <a:srgbClr val="5F5F5F"/>
          </a:solidFill>
          <a:uFillTx/>
          <a:latin typeface="Myriad Pro Light"/>
          <a:ea typeface="Myriad Pro Light"/>
          <a:cs typeface="Myriad Pro Light"/>
          <a:sym typeface="Myriad Pro Light"/>
        </a:defRPr>
      </a:lvl3pPr>
      <a:lvl4pPr marL="0" marR="0" indent="0" algn="l" defTabSz="814387" rtl="0" latinLnBrk="0">
        <a:lnSpc>
          <a:spcPct val="90000"/>
        </a:lnSpc>
        <a:spcBef>
          <a:spcPts val="0"/>
        </a:spcBef>
        <a:spcAft>
          <a:spcPts val="0"/>
        </a:spcAft>
        <a:buClrTx/>
        <a:buSzTx/>
        <a:buFontTx/>
        <a:buNone/>
        <a:tabLst/>
        <a:defRPr b="0" baseline="0" cap="none" i="0" spc="0" strike="noStrike" sz="3200" u="none">
          <a:ln>
            <a:noFill/>
          </a:ln>
          <a:solidFill>
            <a:srgbClr val="5F5F5F"/>
          </a:solidFill>
          <a:uFillTx/>
          <a:latin typeface="Myriad Pro Light"/>
          <a:ea typeface="Myriad Pro Light"/>
          <a:cs typeface="Myriad Pro Light"/>
          <a:sym typeface="Myriad Pro Light"/>
        </a:defRPr>
      </a:lvl4pPr>
      <a:lvl5pPr marL="0" marR="0" indent="0" algn="l" defTabSz="814387" rtl="0" latinLnBrk="0">
        <a:lnSpc>
          <a:spcPct val="90000"/>
        </a:lnSpc>
        <a:spcBef>
          <a:spcPts val="0"/>
        </a:spcBef>
        <a:spcAft>
          <a:spcPts val="0"/>
        </a:spcAft>
        <a:buClrTx/>
        <a:buSzTx/>
        <a:buFontTx/>
        <a:buNone/>
        <a:tabLst/>
        <a:defRPr b="0" baseline="0" cap="none" i="0" spc="0" strike="noStrike" sz="3200" u="none">
          <a:ln>
            <a:noFill/>
          </a:ln>
          <a:solidFill>
            <a:srgbClr val="5F5F5F"/>
          </a:solidFill>
          <a:uFillTx/>
          <a:latin typeface="Myriad Pro Light"/>
          <a:ea typeface="Myriad Pro Light"/>
          <a:cs typeface="Myriad Pro Light"/>
          <a:sym typeface="Myriad Pro Light"/>
        </a:defRPr>
      </a:lvl5pPr>
      <a:lvl6pPr marL="0" marR="0" indent="457200" algn="l" defTabSz="814387" rtl="0" latinLnBrk="0">
        <a:lnSpc>
          <a:spcPct val="90000"/>
        </a:lnSpc>
        <a:spcBef>
          <a:spcPts val="0"/>
        </a:spcBef>
        <a:spcAft>
          <a:spcPts val="0"/>
        </a:spcAft>
        <a:buClrTx/>
        <a:buSzTx/>
        <a:buFontTx/>
        <a:buNone/>
        <a:tabLst/>
        <a:defRPr b="0" baseline="0" cap="none" i="0" spc="0" strike="noStrike" sz="3200" u="none">
          <a:ln>
            <a:noFill/>
          </a:ln>
          <a:solidFill>
            <a:srgbClr val="5F5F5F"/>
          </a:solidFill>
          <a:uFillTx/>
          <a:latin typeface="Myriad Pro Light"/>
          <a:ea typeface="Myriad Pro Light"/>
          <a:cs typeface="Myriad Pro Light"/>
          <a:sym typeface="Myriad Pro Light"/>
        </a:defRPr>
      </a:lvl6pPr>
      <a:lvl7pPr marL="0" marR="0" indent="914400" algn="l" defTabSz="814387" rtl="0" latinLnBrk="0">
        <a:lnSpc>
          <a:spcPct val="90000"/>
        </a:lnSpc>
        <a:spcBef>
          <a:spcPts val="0"/>
        </a:spcBef>
        <a:spcAft>
          <a:spcPts val="0"/>
        </a:spcAft>
        <a:buClrTx/>
        <a:buSzTx/>
        <a:buFontTx/>
        <a:buNone/>
        <a:tabLst/>
        <a:defRPr b="0" baseline="0" cap="none" i="0" spc="0" strike="noStrike" sz="3200" u="none">
          <a:ln>
            <a:noFill/>
          </a:ln>
          <a:solidFill>
            <a:srgbClr val="5F5F5F"/>
          </a:solidFill>
          <a:uFillTx/>
          <a:latin typeface="Myriad Pro Light"/>
          <a:ea typeface="Myriad Pro Light"/>
          <a:cs typeface="Myriad Pro Light"/>
          <a:sym typeface="Myriad Pro Light"/>
        </a:defRPr>
      </a:lvl7pPr>
      <a:lvl8pPr marL="0" marR="0" indent="1371600" algn="l" defTabSz="814387" rtl="0" latinLnBrk="0">
        <a:lnSpc>
          <a:spcPct val="90000"/>
        </a:lnSpc>
        <a:spcBef>
          <a:spcPts val="0"/>
        </a:spcBef>
        <a:spcAft>
          <a:spcPts val="0"/>
        </a:spcAft>
        <a:buClrTx/>
        <a:buSzTx/>
        <a:buFontTx/>
        <a:buNone/>
        <a:tabLst/>
        <a:defRPr b="0" baseline="0" cap="none" i="0" spc="0" strike="noStrike" sz="3200" u="none">
          <a:ln>
            <a:noFill/>
          </a:ln>
          <a:solidFill>
            <a:srgbClr val="5F5F5F"/>
          </a:solidFill>
          <a:uFillTx/>
          <a:latin typeface="Myriad Pro Light"/>
          <a:ea typeface="Myriad Pro Light"/>
          <a:cs typeface="Myriad Pro Light"/>
          <a:sym typeface="Myriad Pro Light"/>
        </a:defRPr>
      </a:lvl8pPr>
      <a:lvl9pPr marL="0" marR="0" indent="1828800" algn="l" defTabSz="814387" rtl="0" latinLnBrk="0">
        <a:lnSpc>
          <a:spcPct val="90000"/>
        </a:lnSpc>
        <a:spcBef>
          <a:spcPts val="0"/>
        </a:spcBef>
        <a:spcAft>
          <a:spcPts val="0"/>
        </a:spcAft>
        <a:buClrTx/>
        <a:buSzTx/>
        <a:buFontTx/>
        <a:buNone/>
        <a:tabLst/>
        <a:defRPr b="0" baseline="0" cap="none" i="0" spc="0" strike="noStrike" sz="3200" u="none">
          <a:ln>
            <a:noFill/>
          </a:ln>
          <a:solidFill>
            <a:srgbClr val="5F5F5F"/>
          </a:solidFill>
          <a:uFillTx/>
          <a:latin typeface="Myriad Pro Light"/>
          <a:ea typeface="Myriad Pro Light"/>
          <a:cs typeface="Myriad Pro Light"/>
          <a:sym typeface="Myriad Pro Light"/>
        </a:defRPr>
      </a:lvl9pPr>
    </p:titleStyle>
    <p:bodyStyle>
      <a:lvl1pPr marL="236538" marR="0" indent="-236538" algn="l" defTabSz="814387" rtl="0" latinLnBrk="0">
        <a:lnSpc>
          <a:spcPct val="95000"/>
        </a:lnSpc>
        <a:spcBef>
          <a:spcPts val="1400"/>
        </a:spcBef>
        <a:spcAft>
          <a:spcPts val="0"/>
        </a:spcAft>
        <a:buClr>
          <a:srgbClr val="D20000"/>
        </a:buClr>
        <a:buSzPct val="100000"/>
        <a:buFontTx/>
        <a:buChar char="•"/>
        <a:tabLst/>
        <a:defRPr b="0" baseline="0" cap="none" i="0" spc="0" strike="noStrike" sz="2400" u="none">
          <a:ln>
            <a:noFill/>
          </a:ln>
          <a:solidFill>
            <a:srgbClr val="4D4D4D"/>
          </a:solidFill>
          <a:uFillTx/>
          <a:latin typeface="Myriad Pro"/>
          <a:ea typeface="Myriad Pro"/>
          <a:cs typeface="Myriad Pro"/>
          <a:sym typeface="Myriad Pro"/>
        </a:defRPr>
      </a:lvl1pPr>
      <a:lvl2pPr marL="0" marR="0" indent="457200" algn="l" defTabSz="814387" rtl="0" latinLnBrk="0">
        <a:lnSpc>
          <a:spcPct val="95000"/>
        </a:lnSpc>
        <a:spcBef>
          <a:spcPts val="1400"/>
        </a:spcBef>
        <a:spcAft>
          <a:spcPts val="0"/>
        </a:spcAft>
        <a:buClr>
          <a:srgbClr val="D20000"/>
        </a:buClr>
        <a:buSzTx/>
        <a:buFontTx/>
        <a:buNone/>
        <a:tabLst/>
        <a:defRPr b="0" baseline="0" cap="none" i="0" spc="0" strike="noStrike" sz="2400" u="none">
          <a:ln>
            <a:noFill/>
          </a:ln>
          <a:solidFill>
            <a:srgbClr val="4D4D4D"/>
          </a:solidFill>
          <a:uFillTx/>
          <a:latin typeface="Myriad Pro"/>
          <a:ea typeface="Myriad Pro"/>
          <a:cs typeface="Myriad Pro"/>
          <a:sym typeface="Myriad Pro"/>
        </a:defRPr>
      </a:lvl2pPr>
      <a:lvl3pPr marL="0" marR="0" indent="914400" algn="l" defTabSz="814387" rtl="0" latinLnBrk="0">
        <a:lnSpc>
          <a:spcPct val="95000"/>
        </a:lnSpc>
        <a:spcBef>
          <a:spcPts val="1400"/>
        </a:spcBef>
        <a:spcAft>
          <a:spcPts val="0"/>
        </a:spcAft>
        <a:buClr>
          <a:srgbClr val="D20000"/>
        </a:buClr>
        <a:buSzTx/>
        <a:buFontTx/>
        <a:buNone/>
        <a:tabLst/>
        <a:defRPr b="0" baseline="0" cap="none" i="0" spc="0" strike="noStrike" sz="2400" u="none">
          <a:ln>
            <a:noFill/>
          </a:ln>
          <a:solidFill>
            <a:srgbClr val="4D4D4D"/>
          </a:solidFill>
          <a:uFillTx/>
          <a:latin typeface="Myriad Pro"/>
          <a:ea typeface="Myriad Pro"/>
          <a:cs typeface="Myriad Pro"/>
          <a:sym typeface="Myriad Pro"/>
        </a:defRPr>
      </a:lvl3pPr>
      <a:lvl4pPr marL="0" marR="0" indent="1254125" algn="l" defTabSz="814387" rtl="0" latinLnBrk="0">
        <a:lnSpc>
          <a:spcPct val="95000"/>
        </a:lnSpc>
        <a:spcBef>
          <a:spcPts val="1400"/>
        </a:spcBef>
        <a:spcAft>
          <a:spcPts val="0"/>
        </a:spcAft>
        <a:buClr>
          <a:srgbClr val="D20000"/>
        </a:buClr>
        <a:buSzTx/>
        <a:buFontTx/>
        <a:buNone/>
        <a:tabLst/>
        <a:defRPr b="0" baseline="0" cap="none" i="0" spc="0" strike="noStrike" sz="2400" u="none">
          <a:ln>
            <a:noFill/>
          </a:ln>
          <a:solidFill>
            <a:srgbClr val="4D4D4D"/>
          </a:solidFill>
          <a:uFillTx/>
          <a:latin typeface="Myriad Pro"/>
          <a:ea typeface="Myriad Pro"/>
          <a:cs typeface="Myriad Pro"/>
          <a:sym typeface="Myriad Pro"/>
        </a:defRPr>
      </a:lvl4pPr>
      <a:lvl5pPr marL="0" marR="0" indent="1604962" algn="l" defTabSz="814387" rtl="0" latinLnBrk="0">
        <a:lnSpc>
          <a:spcPct val="95000"/>
        </a:lnSpc>
        <a:spcBef>
          <a:spcPts val="1400"/>
        </a:spcBef>
        <a:spcAft>
          <a:spcPts val="0"/>
        </a:spcAft>
        <a:buClr>
          <a:srgbClr val="D20000"/>
        </a:buClr>
        <a:buSzTx/>
        <a:buFontTx/>
        <a:buNone/>
        <a:tabLst/>
        <a:defRPr b="0" baseline="0" cap="none" i="0" spc="0" strike="noStrike" sz="2400" u="none">
          <a:ln>
            <a:noFill/>
          </a:ln>
          <a:solidFill>
            <a:srgbClr val="4D4D4D"/>
          </a:solidFill>
          <a:uFillTx/>
          <a:latin typeface="Myriad Pro"/>
          <a:ea typeface="Myriad Pro"/>
          <a:cs typeface="Myriad Pro"/>
          <a:sym typeface="Myriad Pro"/>
        </a:defRPr>
      </a:lvl5pPr>
      <a:lvl6pPr marL="0" marR="0" indent="2062163" algn="l" defTabSz="814387" rtl="0" latinLnBrk="0">
        <a:lnSpc>
          <a:spcPct val="95000"/>
        </a:lnSpc>
        <a:spcBef>
          <a:spcPts val="1400"/>
        </a:spcBef>
        <a:spcAft>
          <a:spcPts val="0"/>
        </a:spcAft>
        <a:buClr>
          <a:srgbClr val="D20000"/>
        </a:buClr>
        <a:buSzTx/>
        <a:buFontTx/>
        <a:buNone/>
        <a:tabLst/>
        <a:defRPr b="0" baseline="0" cap="none" i="0" spc="0" strike="noStrike" sz="2400" u="none">
          <a:ln>
            <a:noFill/>
          </a:ln>
          <a:solidFill>
            <a:srgbClr val="4D4D4D"/>
          </a:solidFill>
          <a:uFillTx/>
          <a:latin typeface="Myriad Pro"/>
          <a:ea typeface="Myriad Pro"/>
          <a:cs typeface="Myriad Pro"/>
          <a:sym typeface="Myriad Pro"/>
        </a:defRPr>
      </a:lvl6pPr>
      <a:lvl7pPr marL="0" marR="0" indent="2519363" algn="l" defTabSz="814387" rtl="0" latinLnBrk="0">
        <a:lnSpc>
          <a:spcPct val="95000"/>
        </a:lnSpc>
        <a:spcBef>
          <a:spcPts val="1400"/>
        </a:spcBef>
        <a:spcAft>
          <a:spcPts val="0"/>
        </a:spcAft>
        <a:buClr>
          <a:srgbClr val="D20000"/>
        </a:buClr>
        <a:buSzTx/>
        <a:buFontTx/>
        <a:buNone/>
        <a:tabLst/>
        <a:defRPr b="0" baseline="0" cap="none" i="0" spc="0" strike="noStrike" sz="2400" u="none">
          <a:ln>
            <a:noFill/>
          </a:ln>
          <a:solidFill>
            <a:srgbClr val="4D4D4D"/>
          </a:solidFill>
          <a:uFillTx/>
          <a:latin typeface="Myriad Pro"/>
          <a:ea typeface="Myriad Pro"/>
          <a:cs typeface="Myriad Pro"/>
          <a:sym typeface="Myriad Pro"/>
        </a:defRPr>
      </a:lvl7pPr>
      <a:lvl8pPr marL="0" marR="0" indent="2976563" algn="l" defTabSz="814387" rtl="0" latinLnBrk="0">
        <a:lnSpc>
          <a:spcPct val="95000"/>
        </a:lnSpc>
        <a:spcBef>
          <a:spcPts val="1400"/>
        </a:spcBef>
        <a:spcAft>
          <a:spcPts val="0"/>
        </a:spcAft>
        <a:buClr>
          <a:srgbClr val="D20000"/>
        </a:buClr>
        <a:buSzTx/>
        <a:buFontTx/>
        <a:buNone/>
        <a:tabLst/>
        <a:defRPr b="0" baseline="0" cap="none" i="0" spc="0" strike="noStrike" sz="2400" u="none">
          <a:ln>
            <a:noFill/>
          </a:ln>
          <a:solidFill>
            <a:srgbClr val="4D4D4D"/>
          </a:solidFill>
          <a:uFillTx/>
          <a:latin typeface="Myriad Pro"/>
          <a:ea typeface="Myriad Pro"/>
          <a:cs typeface="Myriad Pro"/>
          <a:sym typeface="Myriad Pro"/>
        </a:defRPr>
      </a:lvl8pPr>
      <a:lvl9pPr marL="0" marR="0" indent="3433762" algn="l" defTabSz="814387" rtl="0" latinLnBrk="0">
        <a:lnSpc>
          <a:spcPct val="95000"/>
        </a:lnSpc>
        <a:spcBef>
          <a:spcPts val="1400"/>
        </a:spcBef>
        <a:spcAft>
          <a:spcPts val="0"/>
        </a:spcAft>
        <a:buClr>
          <a:srgbClr val="D20000"/>
        </a:buClr>
        <a:buSzTx/>
        <a:buFontTx/>
        <a:buNone/>
        <a:tabLst/>
        <a:defRPr b="0" baseline="0" cap="none" i="0" spc="0" strike="noStrike" sz="2400" u="none">
          <a:ln>
            <a:noFill/>
          </a:ln>
          <a:solidFill>
            <a:srgbClr val="4D4D4D"/>
          </a:solidFill>
          <a:uFillTx/>
          <a:latin typeface="Myriad Pro"/>
          <a:ea typeface="Myriad Pro"/>
          <a:cs typeface="Myriad Pro"/>
          <a:sym typeface="Myriad Pro"/>
        </a:defRPr>
      </a:lvl9pPr>
    </p:bodyStyle>
    <p:otherStyle>
      <a:lvl1pPr marL="0" marR="0" indent="0" algn="r" defTabSz="814387"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457200" algn="r" defTabSz="814387"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914400" algn="r" defTabSz="814387"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1371600" algn="r" defTabSz="814387"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1828800" algn="r" defTabSz="814387"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2286000" algn="r" defTabSz="814387"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2743200" algn="r" defTabSz="814387"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3200400" algn="r" defTabSz="814387"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3657600" algn="r" defTabSz="814387"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audio" Target="../media/media1.m4a"/><Relationship Id="rId5" Type="http://schemas.microsoft.com/office/2007/relationships/media" Target="../media/media1.m4a"/><Relationship Id="rId6" Type="http://schemas.openxmlformats.org/officeDocument/2006/relationships/image" Target="../media/image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Rectangle 5"/>
          <p:cNvSpPr txBox="1"/>
          <p:nvPr>
            <p:ph type="sldNum" sz="quarter" idx="2"/>
          </p:nvPr>
        </p:nvSpPr>
        <p:spPr>
          <a:xfrm>
            <a:off x="8751534" y="6643507"/>
            <a:ext cx="165455"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4" name="Rectangle 3"/>
          <p:cNvSpPr/>
          <p:nvPr/>
        </p:nvSpPr>
        <p:spPr>
          <a:xfrm>
            <a:off x="0" y="0"/>
            <a:ext cx="9144000" cy="6858000"/>
          </a:xfrm>
          <a:prstGeom prst="rect">
            <a:avLst/>
          </a:prstGeom>
          <a:solidFill>
            <a:srgbClr val="000000"/>
          </a:solid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Rectangle 5"/>
          <p:cNvSpPr txBox="1"/>
          <p:nvPr>
            <p:ph type="sldNum" sz="quarter" idx="2"/>
          </p:nvPr>
        </p:nvSpPr>
        <p:spPr>
          <a:xfrm>
            <a:off x="8680903" y="6643507"/>
            <a:ext cx="236086"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7" name="Title 1"/>
          <p:cNvSpPr txBox="1"/>
          <p:nvPr>
            <p:ph type="title"/>
          </p:nvPr>
        </p:nvSpPr>
        <p:spPr>
          <a:xfrm>
            <a:off x="998537" y="152400"/>
            <a:ext cx="7307262" cy="838200"/>
          </a:xfrm>
          <a:prstGeom prst="rect">
            <a:avLst/>
          </a:prstGeom>
        </p:spPr>
        <p:txBody>
          <a:bodyPr/>
          <a:lstStyle/>
          <a:p>
            <a:pPr/>
            <a:r>
              <a:t>NOT gate</a:t>
            </a:r>
          </a:p>
        </p:txBody>
      </p:sp>
      <p:pic>
        <p:nvPicPr>
          <p:cNvPr id="208" name="Screen Shot 2017-07-26 at 22.53.10.png" descr="Screen Shot 2017-07-26 at 22.53.10.png"/>
          <p:cNvPicPr>
            <a:picLocks noChangeAspect="1"/>
          </p:cNvPicPr>
          <p:nvPr/>
        </p:nvPicPr>
        <p:blipFill>
          <a:blip r:embed="rId3">
            <a:extLst/>
          </a:blip>
          <a:stretch>
            <a:fillRect/>
          </a:stretch>
        </p:blipFill>
        <p:spPr>
          <a:xfrm>
            <a:off x="1138103" y="2037998"/>
            <a:ext cx="3458089" cy="2782004"/>
          </a:xfrm>
          <a:prstGeom prst="rect">
            <a:avLst/>
          </a:prstGeom>
          <a:ln w="12700">
            <a:miter lim="400000"/>
          </a:ln>
        </p:spPr>
      </p:pic>
      <p:pic>
        <p:nvPicPr>
          <p:cNvPr id="209" name="Screen Shot 2017-07-26 at 22.53.59.png" descr="Screen Shot 2017-07-26 at 22.53.59.png"/>
          <p:cNvPicPr>
            <a:picLocks noChangeAspect="1"/>
          </p:cNvPicPr>
          <p:nvPr/>
        </p:nvPicPr>
        <p:blipFill>
          <a:blip r:embed="rId4">
            <a:extLst/>
          </a:blip>
          <a:stretch>
            <a:fillRect/>
          </a:stretch>
        </p:blipFill>
        <p:spPr>
          <a:xfrm>
            <a:off x="4383270" y="3577882"/>
            <a:ext cx="3896434" cy="2617529"/>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Rectangle 5"/>
          <p:cNvSpPr txBox="1"/>
          <p:nvPr>
            <p:ph type="sldNum" sz="quarter" idx="2"/>
          </p:nvPr>
        </p:nvSpPr>
        <p:spPr>
          <a:xfrm>
            <a:off x="8690329" y="6643507"/>
            <a:ext cx="226660"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4" name="Title 1"/>
          <p:cNvSpPr txBox="1"/>
          <p:nvPr>
            <p:ph type="title"/>
          </p:nvPr>
        </p:nvSpPr>
        <p:spPr>
          <a:xfrm>
            <a:off x="998537" y="152400"/>
            <a:ext cx="7307262" cy="838200"/>
          </a:xfrm>
          <a:prstGeom prst="rect">
            <a:avLst/>
          </a:prstGeom>
        </p:spPr>
        <p:txBody>
          <a:bodyPr/>
          <a:lstStyle/>
          <a:p>
            <a:pPr/>
            <a:r>
              <a:t>Absorb glider</a:t>
            </a:r>
          </a:p>
        </p:txBody>
      </p:sp>
      <p:sp>
        <p:nvSpPr>
          <p:cNvPr id="215" name="Content Placeholder 2"/>
          <p:cNvSpPr txBox="1"/>
          <p:nvPr>
            <p:ph type="body" idx="1"/>
          </p:nvPr>
        </p:nvSpPr>
        <p:spPr>
          <a:prstGeom prst="rect">
            <a:avLst/>
          </a:prstGeom>
        </p:spPr>
        <p:txBody>
          <a:bodyPr/>
          <a:lstStyle/>
          <a:p>
            <a:pPr/>
            <a:r>
              <a:t>Can get rid of a glider using a stopper</a:t>
            </a:r>
          </a:p>
          <a:p>
            <a:pPr/>
          </a:p>
          <a:p>
            <a:pPr/>
          </a:p>
          <a:p>
            <a:pPr/>
          </a:p>
          <a:p>
            <a:pPr/>
            <a:r>
              <a:t>Incoming glider hits stopper and dies…</a:t>
            </a:r>
          </a:p>
          <a:p>
            <a:pPr lvl="1" marL="693737" indent="-236537">
              <a:buSzPct val="100000"/>
              <a:buChar char="•"/>
            </a:pPr>
            <a:r>
              <a:t>leaving stopper unchanged</a:t>
            </a:r>
          </a:p>
          <a:p>
            <a:pPr/>
            <a:r>
              <a:t>Stopper is itself constant over time</a:t>
            </a:r>
          </a:p>
        </p:txBody>
      </p:sp>
      <p:pic>
        <p:nvPicPr>
          <p:cNvPr id="216" name="glider.png" descr="glider.png"/>
          <p:cNvPicPr>
            <a:picLocks noChangeAspect="1"/>
          </p:cNvPicPr>
          <p:nvPr/>
        </p:nvPicPr>
        <p:blipFill>
          <a:blip r:embed="rId3">
            <a:extLst/>
          </a:blip>
          <a:stretch>
            <a:fillRect/>
          </a:stretch>
        </p:blipFill>
        <p:spPr>
          <a:xfrm>
            <a:off x="1550292" y="2443460"/>
            <a:ext cx="5715001" cy="11684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Rectangle 5"/>
          <p:cNvSpPr txBox="1"/>
          <p:nvPr>
            <p:ph type="sldNum" sz="quarter" idx="2"/>
          </p:nvPr>
        </p:nvSpPr>
        <p:spPr>
          <a:xfrm>
            <a:off x="8680903" y="6643507"/>
            <a:ext cx="236086"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1" name="Title 1"/>
          <p:cNvSpPr txBox="1"/>
          <p:nvPr>
            <p:ph type="title"/>
          </p:nvPr>
        </p:nvSpPr>
        <p:spPr>
          <a:xfrm>
            <a:off x="998537" y="152400"/>
            <a:ext cx="7307262" cy="838200"/>
          </a:xfrm>
          <a:prstGeom prst="rect">
            <a:avLst/>
          </a:prstGeom>
        </p:spPr>
        <p:txBody>
          <a:bodyPr/>
          <a:lstStyle/>
          <a:p>
            <a:pPr/>
            <a:r>
              <a:t>AND gate</a:t>
            </a:r>
          </a:p>
        </p:txBody>
      </p:sp>
      <p:sp>
        <p:nvSpPr>
          <p:cNvPr id="222" name="Content Placeholder 2"/>
          <p:cNvSpPr txBox="1"/>
          <p:nvPr>
            <p:ph type="body" idx="1"/>
          </p:nvPr>
        </p:nvSpPr>
        <p:spPr>
          <a:prstGeom prst="rect">
            <a:avLst/>
          </a:prstGeom>
        </p:spPr>
        <p:txBody>
          <a:bodyPr/>
          <a:lstStyle/>
          <a:p>
            <a:pPr/>
            <a:r>
              <a:t>Previous idea: can make streams of gliders cancel</a:t>
            </a:r>
          </a:p>
          <a:p>
            <a:pPr/>
            <a:r>
              <a:t>Setup:</a:t>
            </a:r>
          </a:p>
        </p:txBody>
      </p:sp>
      <p:pic>
        <p:nvPicPr>
          <p:cNvPr id="223" name="Screen Shot 2017-07-26 at 23.08.57.png" descr="Screen Shot 2017-07-26 at 23.08.57.png"/>
          <p:cNvPicPr>
            <a:picLocks noChangeAspect="1"/>
          </p:cNvPicPr>
          <p:nvPr/>
        </p:nvPicPr>
        <p:blipFill>
          <a:blip r:embed="rId3">
            <a:extLst/>
          </a:blip>
          <a:stretch>
            <a:fillRect/>
          </a:stretch>
        </p:blipFill>
        <p:spPr>
          <a:xfrm>
            <a:off x="2574813" y="2433017"/>
            <a:ext cx="4881480" cy="380645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Rectangle 5"/>
          <p:cNvSpPr txBox="1"/>
          <p:nvPr>
            <p:ph type="sldNum" sz="quarter" idx="2"/>
          </p:nvPr>
        </p:nvSpPr>
        <p:spPr>
          <a:xfrm>
            <a:off x="8680903" y="6643507"/>
            <a:ext cx="236086"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8" name="Title 1"/>
          <p:cNvSpPr txBox="1"/>
          <p:nvPr>
            <p:ph type="title"/>
          </p:nvPr>
        </p:nvSpPr>
        <p:spPr>
          <a:xfrm>
            <a:off x="998537" y="152400"/>
            <a:ext cx="7307262" cy="838200"/>
          </a:xfrm>
          <a:prstGeom prst="rect">
            <a:avLst/>
          </a:prstGeom>
        </p:spPr>
        <p:txBody>
          <a:bodyPr/>
          <a:lstStyle/>
          <a:p>
            <a:pPr/>
            <a:r>
              <a:t>AND gate</a:t>
            </a:r>
          </a:p>
        </p:txBody>
      </p:sp>
      <p:sp>
        <p:nvSpPr>
          <p:cNvPr id="229" name="Content Placeholder 2"/>
          <p:cNvSpPr txBox="1"/>
          <p:nvPr>
            <p:ph type="body" idx="1"/>
          </p:nvPr>
        </p:nvSpPr>
        <p:spPr>
          <a:prstGeom prst="rect">
            <a:avLst/>
          </a:prstGeom>
        </p:spPr>
        <p:txBody>
          <a:bodyPr/>
          <a:lstStyle/>
          <a:p>
            <a:pPr/>
          </a:p>
        </p:txBody>
      </p:sp>
      <p:pic>
        <p:nvPicPr>
          <p:cNvPr id="230" name="Screen Shot 2017-07-26 at 23.09.31.png" descr="Screen Shot 2017-07-26 at 23.09.31.png"/>
          <p:cNvPicPr>
            <a:picLocks noChangeAspect="1"/>
          </p:cNvPicPr>
          <p:nvPr/>
        </p:nvPicPr>
        <p:blipFill>
          <a:blip r:embed="rId3">
            <a:extLst/>
          </a:blip>
          <a:stretch>
            <a:fillRect/>
          </a:stretch>
        </p:blipFill>
        <p:spPr>
          <a:xfrm>
            <a:off x="1677349" y="1841928"/>
            <a:ext cx="5570207" cy="431911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Rectangle 5"/>
          <p:cNvSpPr txBox="1"/>
          <p:nvPr>
            <p:ph type="sldNum" sz="quarter" idx="2"/>
          </p:nvPr>
        </p:nvSpPr>
        <p:spPr>
          <a:xfrm>
            <a:off x="8680903" y="6643507"/>
            <a:ext cx="236086"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5" name="Title 1"/>
          <p:cNvSpPr txBox="1"/>
          <p:nvPr>
            <p:ph type="title"/>
          </p:nvPr>
        </p:nvSpPr>
        <p:spPr>
          <a:xfrm>
            <a:off x="998537" y="152400"/>
            <a:ext cx="7307262" cy="838200"/>
          </a:xfrm>
          <a:prstGeom prst="rect">
            <a:avLst/>
          </a:prstGeom>
        </p:spPr>
        <p:txBody>
          <a:bodyPr/>
          <a:lstStyle/>
          <a:p>
            <a:pPr/>
            <a:r>
              <a:t>AND gate</a:t>
            </a:r>
          </a:p>
        </p:txBody>
      </p:sp>
      <p:sp>
        <p:nvSpPr>
          <p:cNvPr id="236" name="Content Placeholder 2"/>
          <p:cNvSpPr txBox="1"/>
          <p:nvPr>
            <p:ph type="body" idx="1"/>
          </p:nvPr>
        </p:nvSpPr>
        <p:spPr>
          <a:prstGeom prst="rect">
            <a:avLst/>
          </a:prstGeom>
        </p:spPr>
        <p:txBody>
          <a:bodyPr/>
          <a:lstStyle/>
          <a:p>
            <a:pPr/>
          </a:p>
        </p:txBody>
      </p:sp>
      <p:pic>
        <p:nvPicPr>
          <p:cNvPr id="237" name="Screen Shot 2017-07-26 at 23.10.14.png" descr="Screen Shot 2017-07-26 at 23.10.14.png"/>
          <p:cNvPicPr>
            <a:picLocks noChangeAspect="1"/>
          </p:cNvPicPr>
          <p:nvPr/>
        </p:nvPicPr>
        <p:blipFill>
          <a:blip r:embed="rId3">
            <a:extLst/>
          </a:blip>
          <a:stretch>
            <a:fillRect/>
          </a:stretch>
        </p:blipFill>
        <p:spPr>
          <a:xfrm>
            <a:off x="1630000" y="1808952"/>
            <a:ext cx="5686581" cy="438807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Rectangle 5"/>
          <p:cNvSpPr txBox="1"/>
          <p:nvPr>
            <p:ph type="sldNum" sz="quarter" idx="2"/>
          </p:nvPr>
        </p:nvSpPr>
        <p:spPr>
          <a:xfrm>
            <a:off x="8680903" y="6643507"/>
            <a:ext cx="236086"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2" name="Title 1"/>
          <p:cNvSpPr txBox="1"/>
          <p:nvPr>
            <p:ph type="title"/>
          </p:nvPr>
        </p:nvSpPr>
        <p:spPr>
          <a:xfrm>
            <a:off x="998537" y="152400"/>
            <a:ext cx="7307262" cy="838200"/>
          </a:xfrm>
          <a:prstGeom prst="rect">
            <a:avLst/>
          </a:prstGeom>
        </p:spPr>
        <p:txBody>
          <a:bodyPr/>
          <a:lstStyle/>
          <a:p>
            <a:pPr/>
            <a:r>
              <a:t>AND gate</a:t>
            </a:r>
          </a:p>
        </p:txBody>
      </p:sp>
      <p:sp>
        <p:nvSpPr>
          <p:cNvPr id="243" name="Content Placeholder 2"/>
          <p:cNvSpPr txBox="1"/>
          <p:nvPr>
            <p:ph type="body" idx="1"/>
          </p:nvPr>
        </p:nvSpPr>
        <p:spPr>
          <a:prstGeom prst="rect">
            <a:avLst/>
          </a:prstGeom>
        </p:spPr>
        <p:txBody>
          <a:bodyPr/>
          <a:lstStyle/>
          <a:p>
            <a:pPr/>
          </a:p>
        </p:txBody>
      </p:sp>
      <p:pic>
        <p:nvPicPr>
          <p:cNvPr id="244" name="Screen Shot 2017-07-26 at 23.11.10.png" descr="Screen Shot 2017-07-26 at 23.11.10.png"/>
          <p:cNvPicPr>
            <a:picLocks noChangeAspect="1"/>
          </p:cNvPicPr>
          <p:nvPr/>
        </p:nvPicPr>
        <p:blipFill>
          <a:blip r:embed="rId3">
            <a:extLst/>
          </a:blip>
          <a:stretch>
            <a:fillRect/>
          </a:stretch>
        </p:blipFill>
        <p:spPr>
          <a:xfrm>
            <a:off x="1700677" y="1800499"/>
            <a:ext cx="5615646" cy="4403177"/>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Rectangle 5"/>
          <p:cNvSpPr txBox="1"/>
          <p:nvPr>
            <p:ph type="sldNum" sz="quarter" idx="2"/>
          </p:nvPr>
        </p:nvSpPr>
        <p:spPr>
          <a:xfrm>
            <a:off x="8680903" y="6643507"/>
            <a:ext cx="236086"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9" name="Title 1"/>
          <p:cNvSpPr txBox="1"/>
          <p:nvPr>
            <p:ph type="title"/>
          </p:nvPr>
        </p:nvSpPr>
        <p:spPr>
          <a:xfrm>
            <a:off x="998538" y="152400"/>
            <a:ext cx="7307261" cy="838200"/>
          </a:xfrm>
          <a:prstGeom prst="rect">
            <a:avLst/>
          </a:prstGeom>
        </p:spPr>
        <p:txBody>
          <a:bodyPr/>
          <a:lstStyle/>
          <a:p>
            <a:pPr/>
            <a:r>
              <a:t>NAND is enough</a:t>
            </a:r>
          </a:p>
        </p:txBody>
      </p:sp>
      <p:sp>
        <p:nvSpPr>
          <p:cNvPr id="250" name="Content Placeholder 2"/>
          <p:cNvSpPr txBox="1"/>
          <p:nvPr>
            <p:ph type="body" idx="1"/>
          </p:nvPr>
        </p:nvSpPr>
        <p:spPr>
          <a:prstGeom prst="rect">
            <a:avLst/>
          </a:prstGeom>
        </p:spPr>
        <p:txBody>
          <a:bodyPr/>
          <a:lstStyle/>
          <a:p>
            <a:pPr/>
            <a:r>
              <a:t>With NOT and AND, we can make NAND</a:t>
            </a:r>
          </a:p>
          <a:p>
            <a:pPr/>
            <a:r>
              <a:t>String together lots of NANDs and you can make any circuit</a:t>
            </a:r>
          </a:p>
          <a:p>
            <a:pPr/>
            <a:r>
              <a:t>Gliders are analogous to electrons</a:t>
            </a:r>
          </a:p>
          <a:p>
            <a:pPr/>
            <a:r>
              <a:t>So can simulate any computer inside Game of Life</a:t>
            </a:r>
          </a:p>
          <a:p>
            <a:pPr/>
            <a:r>
              <a:t>Turing complete! (and hence Rice’s Theorem)</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Rectangle 5"/>
          <p:cNvSpPr txBox="1"/>
          <p:nvPr>
            <p:ph type="sldNum" sz="quarter" idx="2"/>
          </p:nvPr>
        </p:nvSpPr>
        <p:spPr>
          <a:xfrm>
            <a:off x="8680903" y="6643507"/>
            <a:ext cx="236086"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3" name="Title 1"/>
          <p:cNvSpPr txBox="1"/>
          <p:nvPr>
            <p:ph type="title"/>
          </p:nvPr>
        </p:nvSpPr>
        <p:spPr>
          <a:xfrm>
            <a:off x="998537" y="152400"/>
            <a:ext cx="7307262" cy="838200"/>
          </a:xfrm>
          <a:prstGeom prst="rect">
            <a:avLst/>
          </a:prstGeom>
        </p:spPr>
        <p:txBody>
          <a:bodyPr/>
          <a:lstStyle/>
          <a:p>
            <a:pPr/>
            <a:r>
              <a:t>Appendix: Terrifying video</a:t>
            </a:r>
          </a:p>
        </p:txBody>
      </p:sp>
      <p:sp>
        <p:nvSpPr>
          <p:cNvPr id="254" name="Content Placeholder 2"/>
          <p:cNvSpPr txBox="1"/>
          <p:nvPr>
            <p:ph type="body" idx="1"/>
          </p:nvPr>
        </p:nvSpPr>
        <p:spPr>
          <a:prstGeom prst="rect">
            <a:avLst/>
          </a:prstGeom>
        </p:spPr>
        <p:txBody>
          <a:bodyPr/>
          <a:lstStyle/>
          <a:p>
            <a:pPr/>
            <a:r>
              <a:t>Emulator of Game of Life, in Game of Life</a:t>
            </a:r>
          </a:p>
          <a:p>
            <a:pPr/>
            <a:r>
              <a:t>Doesn’t use mechanism outlined above, but a much more efficient one</a:t>
            </a:r>
          </a:p>
          <a:p>
            <a:pPr/>
            <a:r>
              <a:t>Will paste link in Ensoft chat for the interested</a:t>
            </a:r>
          </a:p>
          <a:p>
            <a:pPr/>
            <a:r>
              <a:t>https://www.youtube.com/watch?v=xP5-iIeKXE8</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Rectangle 5"/>
          <p:cNvSpPr txBox="1"/>
          <p:nvPr>
            <p:ph type="sldNum" sz="quarter" idx="2"/>
          </p:nvPr>
        </p:nvSpPr>
        <p:spPr>
          <a:xfrm>
            <a:off x="8680903" y="6643507"/>
            <a:ext cx="236086"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7" name="Rectangle 3"/>
          <p:cNvSpPr/>
          <p:nvPr/>
        </p:nvSpPr>
        <p:spPr>
          <a:xfrm>
            <a:off x="0" y="0"/>
            <a:ext cx="9144000" cy="6858000"/>
          </a:xfrm>
          <a:prstGeom prst="rect">
            <a:avLst/>
          </a:prstGeom>
          <a:solidFill>
            <a:srgbClr val="000000"/>
          </a:solid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Rectangle 5"/>
          <p:cNvSpPr txBox="1"/>
          <p:nvPr>
            <p:ph type="sldNum" sz="quarter" idx="2"/>
          </p:nvPr>
        </p:nvSpPr>
        <p:spPr>
          <a:xfrm>
            <a:off x="8751534" y="6643507"/>
            <a:ext cx="165455"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9" name="Picture 6" descr="Picture 6"/>
          <p:cNvPicPr>
            <a:picLocks noChangeAspect="1"/>
          </p:cNvPicPr>
          <p:nvPr/>
        </p:nvPicPr>
        <p:blipFill>
          <a:blip r:embed="rId3">
            <a:extLst/>
          </a:blip>
          <a:stretch>
            <a:fillRect/>
          </a:stretch>
        </p:blipFill>
        <p:spPr>
          <a:xfrm>
            <a:off x="0" y="0"/>
            <a:ext cx="9144000" cy="6858000"/>
          </a:xfrm>
          <a:prstGeom prst="rect">
            <a:avLst/>
          </a:prstGeom>
          <a:ln w="12700">
            <a:miter lim="400000"/>
          </a:ln>
        </p:spPr>
      </p:pic>
      <p:sp>
        <p:nvSpPr>
          <p:cNvPr id="160" name="Content Placeholder 2"/>
          <p:cNvSpPr txBox="1"/>
          <p:nvPr/>
        </p:nvSpPr>
        <p:spPr>
          <a:xfrm>
            <a:off x="990225" y="2402385"/>
            <a:ext cx="7597776"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36538" indent="-236538" defTabSz="814387">
              <a:lnSpc>
                <a:spcPct val="95000"/>
              </a:lnSpc>
              <a:spcBef>
                <a:spcPts val="1900"/>
              </a:spcBef>
              <a:defRPr sz="3200">
                <a:solidFill>
                  <a:srgbClr val="4D4D4D"/>
                </a:solidFill>
                <a:latin typeface="Myriad Pro Light"/>
                <a:ea typeface="Myriad Pro Light"/>
                <a:cs typeface="Myriad Pro Light"/>
                <a:sym typeface="Myriad Pro Light"/>
              </a:defRPr>
            </a:lvl1pPr>
          </a:lstStyle>
          <a:p>
            <a:pPr/>
            <a:r>
              <a:t>The Game of Life</a:t>
            </a:r>
          </a:p>
        </p:txBody>
      </p:sp>
      <p:sp>
        <p:nvSpPr>
          <p:cNvPr id="161" name="Content Placeholder 2"/>
          <p:cNvSpPr txBox="1"/>
          <p:nvPr/>
        </p:nvSpPr>
        <p:spPr>
          <a:xfrm>
            <a:off x="990225" y="4101713"/>
            <a:ext cx="7597776"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36538" indent="-236538" defTabSz="814387">
              <a:lnSpc>
                <a:spcPct val="95000"/>
              </a:lnSpc>
              <a:spcBef>
                <a:spcPts val="1400"/>
              </a:spcBef>
              <a:defRPr sz="2400">
                <a:solidFill>
                  <a:srgbClr val="4D4D4D"/>
                </a:solidFill>
                <a:latin typeface="Myriad Pro"/>
                <a:ea typeface="Myriad Pro"/>
                <a:cs typeface="Myriad Pro"/>
                <a:sym typeface="Myriad Pro"/>
              </a:defRPr>
            </a:lvl1pPr>
          </a:lstStyle>
          <a:p>
            <a:pPr/>
            <a:r>
              <a:t>Patrick Stevens</a:t>
            </a:r>
          </a:p>
        </p:txBody>
      </p:sp>
      <p:pic>
        <p:nvPicPr>
          <p:cNvPr id="162" name="Can We Fix It?.m4a" descr="Can We Fix It?.m4a"/>
          <p:cNvPicPr>
            <a:picLocks noChangeAspect="0"/>
          </p:cNvPicPr>
          <p:nvPr>
            <a:audioFile r:link="rId4"/>
            <p:extLst>
              <p:ext uri="{DAA4B4D4-6D71-4841-9C94-3DE7FCFB9230}">
                <p14:media xmlns:p14="http://schemas.microsoft.com/office/powerpoint/2010/main" r:embed="rId5"/>
              </p:ext>
            </p:extLst>
          </p:nvPr>
        </p:nvPicPr>
        <p:blipFill>
          <a:blip r:embed="rId6">
            <a:extLst/>
          </a:blip>
          <a:stretch>
            <a:fillRect/>
          </a:stretch>
        </p:blipFill>
        <p:spPr>
          <a:xfrm>
            <a:off x="-1635138" y="2254285"/>
            <a:ext cx="571501" cy="5715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52848616" fill="hold"/>
                                        <p:tgtEl>
                                          <p:spTgt spid="162"/>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80000">
                <p:cTn id="7" fill="hold" display="0">
                  <p:stCondLst>
                    <p:cond delay="indefinite"/>
                  </p:stCondLst>
                </p:cTn>
                <p:tgtEl>
                  <p:spTgt spid="16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Rectangle 5"/>
          <p:cNvSpPr txBox="1"/>
          <p:nvPr>
            <p:ph type="sldNum" sz="quarter" idx="2"/>
          </p:nvPr>
        </p:nvSpPr>
        <p:spPr>
          <a:xfrm>
            <a:off x="8751534" y="6643507"/>
            <a:ext cx="165455"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7" name="Picture 6" descr="Picture 6"/>
          <p:cNvPicPr>
            <a:picLocks noChangeAspect="1"/>
          </p:cNvPicPr>
          <p:nvPr/>
        </p:nvPicPr>
        <p:blipFill>
          <a:blip r:embed="rId3">
            <a:extLst/>
          </a:blip>
          <a:stretch>
            <a:fillRect/>
          </a:stretch>
        </p:blipFill>
        <p:spPr>
          <a:xfrm>
            <a:off x="0" y="0"/>
            <a:ext cx="9144000" cy="6858000"/>
          </a:xfrm>
          <a:prstGeom prst="rect">
            <a:avLst/>
          </a:prstGeom>
          <a:ln w="12700">
            <a:miter lim="400000"/>
          </a:ln>
        </p:spPr>
      </p:pic>
      <p:sp>
        <p:nvSpPr>
          <p:cNvPr id="168" name="Content Placeholder 2"/>
          <p:cNvSpPr txBox="1"/>
          <p:nvPr/>
        </p:nvSpPr>
        <p:spPr>
          <a:xfrm>
            <a:off x="990225" y="2402385"/>
            <a:ext cx="7597776"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36538" indent="-236538" defTabSz="814387">
              <a:lnSpc>
                <a:spcPct val="95000"/>
              </a:lnSpc>
              <a:spcBef>
                <a:spcPts val="1900"/>
              </a:spcBef>
              <a:defRPr sz="3200">
                <a:solidFill>
                  <a:srgbClr val="4D4D4D"/>
                </a:solidFill>
                <a:latin typeface="Myriad Pro Light"/>
                <a:ea typeface="Myriad Pro Light"/>
                <a:cs typeface="Myriad Pro Light"/>
                <a:sym typeface="Myriad Pro Light"/>
              </a:defRPr>
            </a:lvl1pPr>
          </a:lstStyle>
          <a:p>
            <a:pPr/>
            <a:r>
              <a:t>The Game of Life</a:t>
            </a:r>
          </a:p>
        </p:txBody>
      </p:sp>
      <p:sp>
        <p:nvSpPr>
          <p:cNvPr id="169" name="Content Placeholder 2"/>
          <p:cNvSpPr txBox="1"/>
          <p:nvPr/>
        </p:nvSpPr>
        <p:spPr>
          <a:xfrm>
            <a:off x="990225" y="4101713"/>
            <a:ext cx="7597776"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36538" indent="-236538" defTabSz="814387">
              <a:lnSpc>
                <a:spcPct val="95000"/>
              </a:lnSpc>
              <a:spcBef>
                <a:spcPts val="1400"/>
              </a:spcBef>
              <a:defRPr sz="2400">
                <a:solidFill>
                  <a:srgbClr val="4D4D4D"/>
                </a:solidFill>
                <a:latin typeface="Myriad Pro"/>
                <a:ea typeface="Myriad Pro"/>
                <a:cs typeface="Myriad Pro"/>
                <a:sym typeface="Myriad Pro"/>
              </a:defRPr>
            </a:lvl1pPr>
          </a:lstStyle>
          <a:p>
            <a:pPr/>
            <a:r>
              <a:t>Patrick Stevens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Rectangle 5"/>
          <p:cNvSpPr txBox="1"/>
          <p:nvPr>
            <p:ph type="sldNum" sz="quarter" idx="2"/>
          </p:nvPr>
        </p:nvSpPr>
        <p:spPr>
          <a:xfrm>
            <a:off x="8751534" y="6643507"/>
            <a:ext cx="165455"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4" name="Title 1"/>
          <p:cNvSpPr txBox="1"/>
          <p:nvPr>
            <p:ph type="title"/>
          </p:nvPr>
        </p:nvSpPr>
        <p:spPr>
          <a:xfrm>
            <a:off x="998538" y="152400"/>
            <a:ext cx="7307261" cy="838200"/>
          </a:xfrm>
          <a:prstGeom prst="rect">
            <a:avLst/>
          </a:prstGeom>
        </p:spPr>
        <p:txBody>
          <a:bodyPr/>
          <a:lstStyle/>
          <a:p>
            <a:pPr/>
            <a:r>
              <a:t>What is it?</a:t>
            </a:r>
          </a:p>
        </p:txBody>
      </p:sp>
      <p:sp>
        <p:nvSpPr>
          <p:cNvPr id="175" name="Content Placeholder 2"/>
          <p:cNvSpPr txBox="1"/>
          <p:nvPr>
            <p:ph type="body" idx="1"/>
          </p:nvPr>
        </p:nvSpPr>
        <p:spPr>
          <a:prstGeom prst="rect">
            <a:avLst/>
          </a:prstGeom>
        </p:spPr>
        <p:txBody>
          <a:bodyPr/>
          <a:lstStyle/>
          <a:p>
            <a:pPr/>
            <a:r>
              <a:t>“Cellular automaton”</a:t>
            </a:r>
          </a:p>
          <a:p>
            <a:pPr/>
            <a:r>
              <a:t>Grid with cells, each on/off</a:t>
            </a:r>
          </a:p>
          <a:p>
            <a:pPr/>
            <a:r>
              <a:t>Evolves one step at a time</a:t>
            </a:r>
          </a:p>
          <a:p>
            <a:pPr/>
            <a:r>
              <a:t>Cell turns on depending on its neighbours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Rectangle 5"/>
          <p:cNvSpPr txBox="1"/>
          <p:nvPr>
            <p:ph type="sldNum" sz="quarter" idx="2"/>
          </p:nvPr>
        </p:nvSpPr>
        <p:spPr>
          <a:xfrm>
            <a:off x="8751534" y="6643507"/>
            <a:ext cx="165455"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8" name="Title 1"/>
          <p:cNvSpPr txBox="1"/>
          <p:nvPr>
            <p:ph type="title"/>
          </p:nvPr>
        </p:nvSpPr>
        <p:spPr>
          <a:xfrm>
            <a:off x="998538" y="152400"/>
            <a:ext cx="7307261" cy="838200"/>
          </a:xfrm>
          <a:prstGeom prst="rect">
            <a:avLst/>
          </a:prstGeom>
        </p:spPr>
        <p:txBody>
          <a:bodyPr/>
          <a:lstStyle/>
          <a:p>
            <a:pPr/>
            <a:r>
              <a:t>Example</a:t>
            </a:r>
          </a:p>
        </p:txBody>
      </p:sp>
      <p:sp>
        <p:nvSpPr>
          <p:cNvPr id="179" name="Content Placeholder 2"/>
          <p:cNvSpPr txBox="1"/>
          <p:nvPr>
            <p:ph type="body" idx="1"/>
          </p:nvPr>
        </p:nvSpPr>
        <p:spPr>
          <a:prstGeom prst="rect">
            <a:avLst/>
          </a:prstGeom>
        </p:spPr>
        <p:txBody>
          <a:bodyPr/>
          <a:lstStyle/>
          <a:p>
            <a:pPr/>
            <a:r>
              <a:t>From Wikipedia page</a:t>
            </a:r>
          </a:p>
        </p:txBody>
      </p:sp>
      <p:pic>
        <p:nvPicPr>
          <p:cNvPr id="180" name="Conways_game_of_life_breeder_animation.gif" descr="Conways_game_of_life_breeder_animation.gif"/>
          <p:cNvPicPr>
            <a:picLocks noChangeAspect="0"/>
          </p:cNvPicPr>
          <p:nvPr/>
        </p:nvPicPr>
        <p:blipFill>
          <a:blip r:embed="rId2">
            <a:extLst/>
          </a:blip>
          <a:stretch>
            <a:fillRect/>
          </a:stretch>
        </p:blipFill>
        <p:spPr>
          <a:xfrm>
            <a:off x="2165350" y="2592040"/>
            <a:ext cx="4813300" cy="24384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Rectangle 5"/>
          <p:cNvSpPr txBox="1"/>
          <p:nvPr>
            <p:ph type="sldNum" sz="quarter" idx="2"/>
          </p:nvPr>
        </p:nvSpPr>
        <p:spPr>
          <a:xfrm>
            <a:off x="8751534" y="6643507"/>
            <a:ext cx="165455"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3" name="Title 1"/>
          <p:cNvSpPr txBox="1"/>
          <p:nvPr>
            <p:ph type="title"/>
          </p:nvPr>
        </p:nvSpPr>
        <p:spPr>
          <a:xfrm>
            <a:off x="998538" y="152400"/>
            <a:ext cx="7307261" cy="838200"/>
          </a:xfrm>
          <a:prstGeom prst="rect">
            <a:avLst/>
          </a:prstGeom>
        </p:spPr>
        <p:txBody>
          <a:bodyPr/>
          <a:lstStyle/>
          <a:p>
            <a:pPr/>
            <a:r>
              <a:t>Exact rules</a:t>
            </a:r>
          </a:p>
        </p:txBody>
      </p:sp>
      <p:sp>
        <p:nvSpPr>
          <p:cNvPr id="184" name="Content Placeholder 2"/>
          <p:cNvSpPr txBox="1"/>
          <p:nvPr>
            <p:ph type="body" idx="1"/>
          </p:nvPr>
        </p:nvSpPr>
        <p:spPr>
          <a:prstGeom prst="rect">
            <a:avLst/>
          </a:prstGeom>
        </p:spPr>
        <p:txBody>
          <a:bodyPr/>
          <a:lstStyle/>
          <a:p>
            <a:pPr/>
            <a:r>
              <a:t>Live cell with fewer than two live neighbours: dies</a:t>
            </a:r>
          </a:p>
          <a:p>
            <a:pPr/>
            <a:r>
              <a:t>Live cell with two or three live neighbours: </a:t>
            </a:r>
            <a:r>
              <a:rPr>
                <a:solidFill>
                  <a:srgbClr val="16A24B"/>
                </a:solidFill>
              </a:rPr>
              <a:t>lives</a:t>
            </a:r>
            <a:endParaRPr>
              <a:solidFill>
                <a:srgbClr val="16A24B"/>
              </a:solidFill>
            </a:endParaRPr>
          </a:p>
          <a:p>
            <a:pPr/>
            <a:r>
              <a:t>Live cell with more than three live neighbours: dies</a:t>
            </a:r>
          </a:p>
          <a:p>
            <a:pPr/>
            <a:r>
              <a:t>Dead cell with exactly three live neighbours: </a:t>
            </a:r>
            <a:r>
              <a:rPr>
                <a:solidFill>
                  <a:srgbClr val="16A24B"/>
                </a:solidFill>
              </a:rPr>
              <a:t>lives</a:t>
            </a:r>
            <a:endParaRPr>
              <a:solidFill>
                <a:srgbClr val="16A24B"/>
              </a:solidFill>
            </a:endParaRPr>
          </a:p>
          <a:p>
            <a:pPr>
              <a:defRPr>
                <a:solidFill>
                  <a:srgbClr val="16A24B"/>
                </a:solidFill>
              </a:defRPr>
            </a:pPr>
            <a:r>
              <a:t>Examples</a:t>
            </a:r>
          </a:p>
        </p:txBody>
      </p:sp>
      <p:pic>
        <p:nvPicPr>
          <p:cNvPr id="185" name="onecell.png" descr="onecell.png"/>
          <p:cNvPicPr>
            <a:picLocks noChangeAspect="1"/>
          </p:cNvPicPr>
          <p:nvPr/>
        </p:nvPicPr>
        <p:blipFill>
          <a:blip r:embed="rId2">
            <a:extLst/>
          </a:blip>
          <a:stretch>
            <a:fillRect/>
          </a:stretch>
        </p:blipFill>
        <p:spPr>
          <a:xfrm>
            <a:off x="3082428" y="4053833"/>
            <a:ext cx="1067364" cy="2182165"/>
          </a:xfrm>
          <a:prstGeom prst="rect">
            <a:avLst/>
          </a:prstGeom>
          <a:ln w="12700">
            <a:miter lim="400000"/>
          </a:ln>
        </p:spPr>
      </p:pic>
      <p:pic>
        <p:nvPicPr>
          <p:cNvPr id="186" name="threecell.png" descr="threecell.png"/>
          <p:cNvPicPr>
            <a:picLocks noChangeAspect="1"/>
          </p:cNvPicPr>
          <p:nvPr/>
        </p:nvPicPr>
        <p:blipFill>
          <a:blip r:embed="rId3">
            <a:extLst/>
          </a:blip>
          <a:stretch>
            <a:fillRect/>
          </a:stretch>
        </p:blipFill>
        <p:spPr>
          <a:xfrm>
            <a:off x="4836549" y="4053833"/>
            <a:ext cx="1067364" cy="2182165"/>
          </a:xfrm>
          <a:prstGeom prst="rect">
            <a:avLst/>
          </a:prstGeom>
          <a:ln w="12700">
            <a:miter lim="400000"/>
          </a:ln>
        </p:spPr>
      </p:pic>
      <p:pic>
        <p:nvPicPr>
          <p:cNvPr id="187" name="fourcell.png" descr="fourcell.png"/>
          <p:cNvPicPr>
            <a:picLocks noChangeAspect="1"/>
          </p:cNvPicPr>
          <p:nvPr/>
        </p:nvPicPr>
        <p:blipFill>
          <a:blip r:embed="rId4">
            <a:extLst/>
          </a:blip>
          <a:stretch>
            <a:fillRect/>
          </a:stretch>
        </p:blipFill>
        <p:spPr>
          <a:xfrm>
            <a:off x="6590670" y="4053834"/>
            <a:ext cx="1067364" cy="218216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Rectangle 5"/>
          <p:cNvSpPr txBox="1"/>
          <p:nvPr>
            <p:ph type="sldNum" sz="quarter" idx="2"/>
          </p:nvPr>
        </p:nvSpPr>
        <p:spPr>
          <a:xfrm>
            <a:off x="8751534" y="6643507"/>
            <a:ext cx="165455"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0" name="Title 1"/>
          <p:cNvSpPr txBox="1"/>
          <p:nvPr>
            <p:ph type="title"/>
          </p:nvPr>
        </p:nvSpPr>
        <p:spPr>
          <a:xfrm>
            <a:off x="998538" y="152400"/>
            <a:ext cx="7307261" cy="838200"/>
          </a:xfrm>
          <a:prstGeom prst="rect">
            <a:avLst/>
          </a:prstGeom>
        </p:spPr>
        <p:txBody>
          <a:bodyPr/>
          <a:lstStyle/>
          <a:p>
            <a:pPr/>
            <a:r>
              <a:t>Patterns</a:t>
            </a:r>
          </a:p>
        </p:txBody>
      </p:sp>
      <p:sp>
        <p:nvSpPr>
          <p:cNvPr id="191" name="Content Placeholder 2"/>
          <p:cNvSpPr txBox="1"/>
          <p:nvPr>
            <p:ph type="body" idx="1"/>
          </p:nvPr>
        </p:nvSpPr>
        <p:spPr>
          <a:prstGeom prst="rect">
            <a:avLst/>
          </a:prstGeom>
        </p:spPr>
        <p:txBody>
          <a:bodyPr/>
          <a:lstStyle/>
          <a:p>
            <a:pPr/>
            <a:r>
              <a:t>Glider</a:t>
            </a:r>
          </a:p>
          <a:p>
            <a:pPr/>
          </a:p>
          <a:p>
            <a:pPr/>
          </a:p>
          <a:p>
            <a:pPr/>
          </a:p>
          <a:p>
            <a:pPr/>
          </a:p>
          <a:p>
            <a:pPr/>
            <a:r>
              <a:t>Pattern has translated itself across space!</a:t>
            </a:r>
          </a:p>
        </p:txBody>
      </p:sp>
      <p:pic>
        <p:nvPicPr>
          <p:cNvPr id="192" name="glider.png" descr="glider.png"/>
          <p:cNvPicPr>
            <a:picLocks noChangeAspect="1"/>
          </p:cNvPicPr>
          <p:nvPr/>
        </p:nvPicPr>
        <p:blipFill>
          <a:blip r:embed="rId2">
            <a:extLst/>
          </a:blip>
          <a:stretch>
            <a:fillRect/>
          </a:stretch>
        </p:blipFill>
        <p:spPr>
          <a:xfrm>
            <a:off x="1463761" y="2747450"/>
            <a:ext cx="6667329" cy="13631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Rectangle 5"/>
          <p:cNvSpPr txBox="1"/>
          <p:nvPr>
            <p:ph type="sldNum" sz="quarter" idx="2"/>
          </p:nvPr>
        </p:nvSpPr>
        <p:spPr>
          <a:xfrm>
            <a:off x="8751534" y="6643507"/>
            <a:ext cx="165455"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5" name="Title 1"/>
          <p:cNvSpPr txBox="1"/>
          <p:nvPr>
            <p:ph type="title"/>
          </p:nvPr>
        </p:nvSpPr>
        <p:spPr>
          <a:xfrm>
            <a:off x="998537" y="152400"/>
            <a:ext cx="7307262" cy="838200"/>
          </a:xfrm>
          <a:prstGeom prst="rect">
            <a:avLst/>
          </a:prstGeom>
        </p:spPr>
        <p:txBody>
          <a:bodyPr/>
          <a:lstStyle/>
          <a:p>
            <a:pPr/>
            <a:r>
              <a:t>Patterns</a:t>
            </a:r>
          </a:p>
        </p:txBody>
      </p:sp>
      <p:sp>
        <p:nvSpPr>
          <p:cNvPr id="196" name="Content Placeholder 2"/>
          <p:cNvSpPr txBox="1"/>
          <p:nvPr>
            <p:ph type="body" idx="1"/>
          </p:nvPr>
        </p:nvSpPr>
        <p:spPr>
          <a:prstGeom prst="rect">
            <a:avLst/>
          </a:prstGeom>
        </p:spPr>
        <p:txBody>
          <a:bodyPr/>
          <a:lstStyle/>
          <a:p>
            <a:pPr/>
            <a:r>
              <a:t>Glider gun</a:t>
            </a:r>
          </a:p>
          <a:p>
            <a:pPr/>
          </a:p>
          <a:p>
            <a:pPr/>
          </a:p>
          <a:p>
            <a:pPr/>
          </a:p>
          <a:p>
            <a:pPr/>
          </a:p>
          <a:p>
            <a:pPr/>
          </a:p>
          <a:p>
            <a:pPr/>
            <a:r>
              <a:t>By Kieff - Own work, CC BY-SA 3.0, https://commons.wikimedia.org/w/index.php?curid=101736</a:t>
            </a:r>
          </a:p>
        </p:txBody>
      </p:sp>
      <p:pic>
        <p:nvPicPr>
          <p:cNvPr id="197" name="Gospers_glider_gun.gif" descr="Gospers_glider_gun.gif"/>
          <p:cNvPicPr>
            <a:picLocks noChangeAspect="0"/>
          </p:cNvPicPr>
          <p:nvPr/>
        </p:nvPicPr>
        <p:blipFill>
          <a:blip r:embed="rId2">
            <a:extLst/>
          </a:blip>
          <a:stretch>
            <a:fillRect/>
          </a:stretch>
        </p:blipFill>
        <p:spPr>
          <a:xfrm>
            <a:off x="2652762" y="2286000"/>
            <a:ext cx="3175001" cy="22860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Rectangle 5"/>
          <p:cNvSpPr txBox="1"/>
          <p:nvPr>
            <p:ph type="sldNum" sz="quarter" idx="2"/>
          </p:nvPr>
        </p:nvSpPr>
        <p:spPr>
          <a:xfrm>
            <a:off x="8751534" y="6643507"/>
            <a:ext cx="165455"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0" name="Title 1"/>
          <p:cNvSpPr txBox="1"/>
          <p:nvPr>
            <p:ph type="title"/>
          </p:nvPr>
        </p:nvSpPr>
        <p:spPr>
          <a:xfrm>
            <a:off x="998538" y="152400"/>
            <a:ext cx="7307261" cy="838200"/>
          </a:xfrm>
          <a:prstGeom prst="rect">
            <a:avLst/>
          </a:prstGeom>
        </p:spPr>
        <p:txBody>
          <a:bodyPr/>
          <a:lstStyle/>
          <a:p>
            <a:pPr/>
            <a:r>
              <a:t>NOT gate</a:t>
            </a:r>
          </a:p>
        </p:txBody>
      </p:sp>
      <p:sp>
        <p:nvSpPr>
          <p:cNvPr id="201" name="Content Placeholder 2"/>
          <p:cNvSpPr txBox="1"/>
          <p:nvPr>
            <p:ph type="body" idx="1"/>
          </p:nvPr>
        </p:nvSpPr>
        <p:spPr>
          <a:prstGeom prst="rect">
            <a:avLst/>
          </a:prstGeom>
        </p:spPr>
        <p:txBody>
          <a:bodyPr/>
          <a:lstStyle/>
          <a:p>
            <a:pPr/>
            <a:r>
              <a:t>Glider is an electron</a:t>
            </a:r>
          </a:p>
          <a:p>
            <a:pPr/>
          </a:p>
          <a:p>
            <a:pPr/>
          </a:p>
          <a:p>
            <a:pPr/>
          </a:p>
          <a:p>
            <a:pPr/>
            <a:r>
              <a:t>Incoming gliders interact and die</a:t>
            </a:r>
          </a:p>
          <a:p>
            <a:pPr/>
            <a:r>
              <a:t>So set up a constant glider stream, and send incoming signal in perpendicularly</a:t>
            </a:r>
          </a:p>
          <a:p>
            <a:pPr/>
            <a:r>
              <a:t>Output is “constant stream” if no input, “nothing” if there is input</a:t>
            </a:r>
          </a:p>
        </p:txBody>
      </p:sp>
      <p:pic>
        <p:nvPicPr>
          <p:cNvPr id="202" name="glider.png" descr="glider.png"/>
          <p:cNvPicPr>
            <a:picLocks noChangeAspect="1"/>
          </p:cNvPicPr>
          <p:nvPr/>
        </p:nvPicPr>
        <p:blipFill>
          <a:blip r:embed="rId3">
            <a:extLst/>
          </a:blip>
          <a:stretch>
            <a:fillRect/>
          </a:stretch>
        </p:blipFill>
        <p:spPr>
          <a:xfrm>
            <a:off x="1794668" y="2554783"/>
            <a:ext cx="5715001" cy="11684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EnXR-L2">
  <a:themeElements>
    <a:clrScheme name="EnXR-L2">
      <a:dk1>
        <a:srgbClr val="000000"/>
      </a:dk1>
      <a:lt1>
        <a:srgbClr val="FFFFFF"/>
      </a:lt1>
      <a:dk2>
        <a:srgbClr val="A7A7A7"/>
      </a:dk2>
      <a:lt2>
        <a:srgbClr val="535353"/>
      </a:lt2>
      <a:accent1>
        <a:srgbClr val="0183B7"/>
      </a:accent1>
      <a:accent2>
        <a:srgbClr val="B21A1A"/>
      </a:accent2>
      <a:accent3>
        <a:srgbClr val="8F8F8F"/>
      </a:accent3>
      <a:accent4>
        <a:srgbClr val="707070"/>
      </a:accent4>
      <a:accent5>
        <a:srgbClr val="AAC1D8"/>
      </a:accent5>
      <a:accent6>
        <a:srgbClr val="A11616"/>
      </a:accent6>
      <a:hlink>
        <a:srgbClr val="0000FF"/>
      </a:hlink>
      <a:folHlink>
        <a:srgbClr val="FF00FF"/>
      </a:folHlink>
    </a:clrScheme>
    <a:fontScheme name="EnXR-L2">
      <a:majorFont>
        <a:latin typeface="Helvetica"/>
        <a:ea typeface="Helvetica"/>
        <a:cs typeface="Helvetica"/>
      </a:majorFont>
      <a:minorFont>
        <a:latin typeface="Times New Roman"/>
        <a:ea typeface="Times New Roman"/>
        <a:cs typeface="Times New Roman"/>
      </a:minorFont>
    </a:fontScheme>
    <a:fmtScheme name="EnXR-L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EnXR-L2">
  <a:themeElements>
    <a:clrScheme name="EnXR-L2">
      <a:dk1>
        <a:srgbClr val="000000"/>
      </a:dk1>
      <a:lt1>
        <a:srgbClr val="FFFFFF"/>
      </a:lt1>
      <a:dk2>
        <a:srgbClr val="A7A7A7"/>
      </a:dk2>
      <a:lt2>
        <a:srgbClr val="535353"/>
      </a:lt2>
      <a:accent1>
        <a:srgbClr val="0183B7"/>
      </a:accent1>
      <a:accent2>
        <a:srgbClr val="B21A1A"/>
      </a:accent2>
      <a:accent3>
        <a:srgbClr val="8F8F8F"/>
      </a:accent3>
      <a:accent4>
        <a:srgbClr val="707070"/>
      </a:accent4>
      <a:accent5>
        <a:srgbClr val="AAC1D8"/>
      </a:accent5>
      <a:accent6>
        <a:srgbClr val="A11616"/>
      </a:accent6>
      <a:hlink>
        <a:srgbClr val="0000FF"/>
      </a:hlink>
      <a:folHlink>
        <a:srgbClr val="FF00FF"/>
      </a:folHlink>
    </a:clrScheme>
    <a:fontScheme name="EnXR-L2">
      <a:majorFont>
        <a:latin typeface="Helvetica"/>
        <a:ea typeface="Helvetica"/>
        <a:cs typeface="Helvetica"/>
      </a:majorFont>
      <a:minorFont>
        <a:latin typeface="Times New Roman"/>
        <a:ea typeface="Times New Roman"/>
        <a:cs typeface="Times New Roman"/>
      </a:minorFont>
    </a:fontScheme>
    <a:fmtScheme name="EnXR-L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