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889848" y="5702061"/>
            <a:ext cx="701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IVARS – ESTHEVENET – PERRIN – FUSTER – ROUZIC – GACHA - HEMON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Gestion de comptes</a:t>
            </a:r>
          </a:p>
          <a:p>
            <a:r>
              <a:rPr lang="fr-FR" dirty="0" smtClean="0"/>
              <a:t>Gestion de votes</a:t>
            </a:r>
          </a:p>
          <a:p>
            <a:r>
              <a:rPr lang="fr-FR" dirty="0" smtClean="0"/>
              <a:t>Qu’est-ce qu’un vote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2621" y="-292448"/>
            <a:ext cx="9905998" cy="1478570"/>
          </a:xfrm>
        </p:spPr>
        <p:txBody>
          <a:bodyPr/>
          <a:lstStyle/>
          <a:p>
            <a:r>
              <a:rPr lang="fr-FR" dirty="0"/>
              <a:t>Exigences fonctionnelles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07" y="685789"/>
            <a:ext cx="7157815" cy="6167685"/>
          </a:xfr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632" y="-364893"/>
            <a:ext cx="9905998" cy="1478570"/>
          </a:xfrm>
        </p:spPr>
        <p:txBody>
          <a:bodyPr/>
          <a:lstStyle/>
          <a:p>
            <a:r>
              <a:rPr lang="fr-FR" dirty="0"/>
              <a:t>Exigences fonctionnelles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69" y="639522"/>
            <a:ext cx="7519180" cy="61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 fonctionnelles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73" y="1765823"/>
            <a:ext cx="8443877" cy="4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utilisateur doit pouvoir s'inscrire(se désinscrire)</a:t>
            </a:r>
            <a:br>
              <a:rPr lang="fr-FR" dirty="0"/>
            </a:br>
            <a:r>
              <a:rPr lang="fr-FR" dirty="0"/>
              <a:t>Un utilisateur doit pouvoir se connecter (déconnecter)</a:t>
            </a:r>
            <a:br>
              <a:rPr lang="fr-FR" dirty="0"/>
            </a:br>
            <a:r>
              <a:rPr lang="fr-FR" dirty="0"/>
              <a:t>Intégrer les algorithmes de </a:t>
            </a:r>
            <a:r>
              <a:rPr lang="fr-FR" dirty="0" smtClean="0"/>
              <a:t>vote</a:t>
            </a:r>
            <a:endParaRPr lang="fr-FR" dirty="0"/>
          </a:p>
          <a:p>
            <a:r>
              <a:rPr lang="fr-FR" dirty="0" smtClean="0"/>
              <a:t>Android Studio</a:t>
            </a:r>
          </a:p>
          <a:p>
            <a:r>
              <a:rPr lang="fr-FR" dirty="0" err="1" smtClean="0"/>
              <a:t>Graddle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Règle de codages (de Mr </a:t>
            </a:r>
            <a:r>
              <a:rPr lang="fr-FR" dirty="0" err="1" smtClean="0"/>
              <a:t>Francisci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44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Projet M1-DAPM G3</vt:lpstr>
      <vt:lpstr>Exigences fonctionnelles</vt:lpstr>
      <vt:lpstr>Exigences fonctionnelles</vt:lpstr>
      <vt:lpstr>Exigences fonctionnelles</vt:lpstr>
      <vt:lpstr>Exigences fonctionnelles</vt:lpstr>
      <vt:lpstr>organisation</vt:lpstr>
      <vt:lpstr>Maquettes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kay-kay_du_83@hotmail.fr</cp:lastModifiedBy>
  <cp:revision>4</cp:revision>
  <dcterms:created xsi:type="dcterms:W3CDTF">2015-04-23T14:21:24Z</dcterms:created>
  <dcterms:modified xsi:type="dcterms:W3CDTF">2015-04-23T14:47:08Z</dcterms:modified>
</cp:coreProperties>
</file>