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56" r:id="rId2"/>
    <p:sldId id="258" r:id="rId3"/>
    <p:sldId id="257" r:id="rId4"/>
    <p:sldId id="259" r:id="rId5"/>
    <p:sldId id="260" r:id="rId6"/>
    <p:sldId id="265" r:id="rId7"/>
    <p:sldId id="262" r:id="rId8"/>
    <p:sldId id="261" r:id="rId9"/>
    <p:sldId id="263" r:id="rId10"/>
    <p:sldId id="264" r:id="rId11"/>
    <p:sldId id="266" r:id="rId12"/>
    <p:sldId id="267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6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351095-F652-4B7C-A90D-965D4DA2A7BA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F08F9-552B-4BCD-BC70-DB121F5D47A1}" type="slidenum">
              <a:rPr lang="en-US" smtClean="0"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print">
            <a:alphaModFix am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r>
              <a:rPr lang="fr-FR" smtClean="0"/>
              <a:t>12/06/2015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fr-FR" smtClean="0"/>
              <a:t>ESTHEVENET - FUSTER - GACHA - HÉMON - IVARS - PERRIN - ROUZIC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12D2117-2A6C-4128-AC91-F454C909301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64869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12/06/2015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ESTHEVENET - FUSTER - GACHA - HÉMON - IVARS - PERRIN - ROUZIC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2117-2A6C-4128-AC91-F454C909301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480870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12/06/2015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ESTHEVENET - FUSTER - GACHA - HÉMON - IVARS - PERRIN - ROUZIC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2117-2A6C-4128-AC91-F454C909301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339303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12/06/2015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ESTHEVENET - FUSTER - GACHA - HÉMON - IVARS - PERRIN - ROUZIC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2117-2A6C-4128-AC91-F454C909301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996009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12/06/2015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ESTHEVENET - FUSTER - GACHA - HÉMON - IVARS - PERRIN - ROUZIC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2117-2A6C-4128-AC91-F454C909301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688706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12/06/2015</a:t>
            </a: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ESTHEVENET - FUSTER - GACHA - HÉMON - IVARS - PERRIN - ROUZIC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2117-2A6C-4128-AC91-F454C909301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885619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12/06/2015</a:t>
            </a: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ESTHEVENET - FUSTER - GACHA - HÉMON - IVARS - PERRIN - ROUZIC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2117-2A6C-4128-AC91-F454C909301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299492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12/06/2015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ESTHEVENET - FUSTER - GACHA - HÉMON - IVARS - PERRIN - ROUZIC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2117-2A6C-4128-AC91-F454C909301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9276928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12/06/2015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ESTHEVENET - FUSTER - GACHA - HÉMON - IVARS - PERRIN - ROUZIC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2117-2A6C-4128-AC91-F454C909301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837041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12/06/2015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ESTHEVENET - FUSTER - GACHA - HÉMON - IVARS - PERRIN - ROUZIC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2117-2A6C-4128-AC91-F454C909301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046456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12/06/2015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ESTHEVENET - FUSTER - GACHA - HÉMON - IVARS - PERRIN - ROUZIC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2117-2A6C-4128-AC91-F454C909301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223601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12/06/2015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ESTHEVENET - FUSTER - GACHA - HÉMON - IVARS - PERRIN - ROUZIC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2117-2A6C-4128-AC91-F454C909301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8126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12/06/2015</a:t>
            </a:r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ESTHEVENET - FUSTER - GACHA - HÉMON - IVARS - PERRIN - ROUZIC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2117-2A6C-4128-AC91-F454C909301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76075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12/06/2015</a:t>
            </a: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ESTHEVENET - FUSTER - GACHA - HÉMON - IVARS - PERRIN - ROUZIC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2117-2A6C-4128-AC91-F454C909301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72562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12/06/2015</a:t>
            </a:r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ESTHEVENET - FUSTER - GACHA - HÉMON - IVARS - PERRIN - ROUZIC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2117-2A6C-4128-AC91-F454C909301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49986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12/06/2015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ESTHEVENET - FUSTER - GACHA - HÉMON - IVARS - PERRIN - ROUZIC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2117-2A6C-4128-AC91-F454C909301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28618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12/06/2015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ESTHEVENET - FUSTER - GACHA - HÉMON - IVARS - PERRIN - ROUZIC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2117-2A6C-4128-AC91-F454C909301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656980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print">
            <a:alphaModFix am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12/06/2015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ESTHEVENET - FUSTER - GACHA - HÉMON - IVARS - PERRIN - ROUZIC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D2117-2A6C-4128-AC91-F454C909301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7859821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76424" y="731519"/>
            <a:ext cx="8791575" cy="858203"/>
          </a:xfrm>
        </p:spPr>
        <p:txBody>
          <a:bodyPr/>
          <a:lstStyle/>
          <a:p>
            <a:pPr algn="ctr"/>
            <a:r>
              <a:rPr lang="fr-FR" dirty="0" smtClean="0"/>
              <a:t>Projet M1-DAPM G3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706968" y="5702061"/>
            <a:ext cx="7528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ESTHEVENET –– FUSTER –– GACHA –– </a:t>
            </a:r>
            <a:r>
              <a:rPr lang="fr-FR" dirty="0" smtClean="0"/>
              <a:t>HÉMON </a:t>
            </a:r>
            <a:r>
              <a:rPr lang="fr-FR" dirty="0" smtClean="0"/>
              <a:t>–– IVARS –– PERRIN –– ROUZIC</a:t>
            </a:r>
            <a:endParaRPr lang="fr-FR" dirty="0"/>
          </a:p>
        </p:txBody>
      </p:sp>
      <p:pic>
        <p:nvPicPr>
          <p:cNvPr id="5" name="Image 4" descr="ic_appli_transparen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40499" y="2209800"/>
            <a:ext cx="2657581" cy="2657581"/>
          </a:xfrm>
          <a:prstGeom prst="rect">
            <a:avLst/>
          </a:prstGeom>
        </p:spPr>
      </p:pic>
      <p:pic>
        <p:nvPicPr>
          <p:cNvPr id="7" name="Image 6" descr="ur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25559" y="0"/>
            <a:ext cx="2766441" cy="80772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3854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85161" y="0"/>
            <a:ext cx="8138159" cy="1478570"/>
          </a:xfrm>
        </p:spPr>
        <p:txBody>
          <a:bodyPr>
            <a:normAutofit/>
          </a:bodyPr>
          <a:lstStyle/>
          <a:p>
            <a:pPr algn="ctr"/>
            <a:r>
              <a:rPr lang="fr-FR" sz="4400" dirty="0" smtClean="0"/>
              <a:t>Documentation technique</a:t>
            </a:r>
            <a:endParaRPr lang="fr-FR" sz="4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89960" y="2701511"/>
            <a:ext cx="8016240" cy="1565689"/>
          </a:xfrm>
        </p:spPr>
        <p:txBody>
          <a:bodyPr>
            <a:noAutofit/>
          </a:bodyPr>
          <a:lstStyle/>
          <a:p>
            <a:r>
              <a:rPr lang="fr-FR" sz="3200" dirty="0" smtClean="0"/>
              <a:t>Mode d’emploi accessible depuis l’application</a:t>
            </a:r>
          </a:p>
          <a:p>
            <a:r>
              <a:rPr lang="fr-FR" sz="3200" dirty="0" smtClean="0"/>
              <a:t>Accès à la </a:t>
            </a:r>
            <a:r>
              <a:rPr lang="fr-FR" sz="3200" dirty="0" err="1" smtClean="0"/>
              <a:t>Javadoc</a:t>
            </a:r>
            <a:endParaRPr lang="fr-FR" sz="3200" dirty="0" smtClean="0"/>
          </a:p>
        </p:txBody>
      </p:sp>
      <p:sp>
        <p:nvSpPr>
          <p:cNvPr id="4" name="Espace réservé du contenu 7"/>
          <p:cNvSpPr txBox="1">
            <a:spLocks/>
          </p:cNvSpPr>
          <p:nvPr/>
        </p:nvSpPr>
        <p:spPr>
          <a:xfrm>
            <a:off x="638240" y="1386840"/>
            <a:ext cx="2448272" cy="4983480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u="none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+mn-lt"/>
                <a:ea typeface="+mn-ea"/>
                <a:cs typeface="+mn-cs"/>
              </a:rPr>
              <a:t>Rappel du sujet</a:t>
            </a:r>
          </a:p>
          <a:p>
            <a:pPr marL="22860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fr-FR" sz="2400" dirty="0" smtClean="0"/>
              <a:t>Environnement </a:t>
            </a:r>
            <a:r>
              <a:rPr lang="fr-FR" sz="2400" dirty="0" smtClean="0"/>
              <a:t>technique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fr-FR" sz="2400" b="1" noProof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Compte rendu du projet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Conclusion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fr-FR" sz="2400" dirty="0" smtClean="0"/>
              <a:t>Démonstration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fr-F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endParaRPr kumimoji="0" lang="fr-FR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3147472" y="1153696"/>
            <a:ext cx="0" cy="4824536"/>
          </a:xfrm>
          <a:prstGeom prst="line">
            <a:avLst/>
          </a:prstGeom>
          <a:ln>
            <a:solidFill>
              <a:srgbClr val="FFFF00"/>
            </a:solidFill>
          </a:ln>
          <a:effectLst>
            <a:glow rad="50800">
              <a:schemeClr val="tx1">
                <a:alpha val="40000"/>
              </a:schemeClr>
            </a:glow>
            <a:outerShdw blurRad="63500" sx="102000" sy="102000" algn="ctr" rotWithShape="0">
              <a:schemeClr val="tx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-437399" y="6492875"/>
            <a:ext cx="2743200" cy="365125"/>
          </a:xfrm>
        </p:spPr>
        <p:txBody>
          <a:bodyPr/>
          <a:lstStyle/>
          <a:p>
            <a:r>
              <a:rPr lang="fr-FR" sz="1500" dirty="0" smtClean="0"/>
              <a:t>12/06/2015</a:t>
            </a:r>
            <a:endParaRPr lang="fr-FR" sz="150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3671251" y="6492875"/>
            <a:ext cx="6239309" cy="365125"/>
          </a:xfrm>
        </p:spPr>
        <p:txBody>
          <a:bodyPr/>
          <a:lstStyle/>
          <a:p>
            <a:r>
              <a:rPr lang="fr-FR" sz="1500" dirty="0" smtClean="0"/>
              <a:t>ESTHEVENET - FUSTER - GACHA - HÉMON - IVARS - PERRIN - ROUZIC</a:t>
            </a:r>
            <a:endParaRPr lang="fr-FR" sz="1500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0642081" y="6492875"/>
            <a:ext cx="771089" cy="365125"/>
          </a:xfrm>
        </p:spPr>
        <p:txBody>
          <a:bodyPr/>
          <a:lstStyle/>
          <a:p>
            <a:fld id="{112D2117-2A6C-4128-AC91-F454C9093019}" type="slidenum">
              <a:rPr lang="fr-FR" sz="1500" smtClean="0"/>
              <a:pPr/>
              <a:t>10</a:t>
            </a:fld>
            <a:endParaRPr lang="fr-FR" sz="1500" dirty="0"/>
          </a:p>
        </p:txBody>
      </p:sp>
    </p:spTree>
    <p:extLst>
      <p:ext uri="{BB962C8B-B14F-4D97-AF65-F5344CB8AC3E}">
        <p14:creationId xmlns="" xmlns:p14="http://schemas.microsoft.com/office/powerpoint/2010/main" val="182849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85161" y="0"/>
            <a:ext cx="8138159" cy="1478570"/>
          </a:xfrm>
        </p:spPr>
        <p:txBody>
          <a:bodyPr>
            <a:normAutofit/>
          </a:bodyPr>
          <a:lstStyle/>
          <a:p>
            <a:pPr algn="ctr"/>
            <a:r>
              <a:rPr lang="fr-FR" sz="4400" dirty="0" smtClean="0"/>
              <a:t>Gestion de projet</a:t>
            </a:r>
            <a:endParaRPr lang="fr-FR" sz="4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05200" y="1924271"/>
            <a:ext cx="8016240" cy="2769649"/>
          </a:xfrm>
        </p:spPr>
        <p:txBody>
          <a:bodyPr>
            <a:noAutofit/>
          </a:bodyPr>
          <a:lstStyle/>
          <a:p>
            <a:r>
              <a:rPr lang="fr-FR" sz="3200" dirty="0" smtClean="0"/>
              <a:t>Application de la méthode SCRUM</a:t>
            </a:r>
          </a:p>
          <a:p>
            <a:r>
              <a:rPr lang="fr-FR" sz="3200" dirty="0" smtClean="0"/>
              <a:t>6 sprints</a:t>
            </a:r>
          </a:p>
          <a:p>
            <a:r>
              <a:rPr lang="fr-FR" sz="3200" dirty="0" smtClean="0"/>
              <a:t>Utilisation de </a:t>
            </a:r>
            <a:r>
              <a:rPr lang="fr-FR" sz="3200" dirty="0" err="1" smtClean="0"/>
              <a:t>Redmine</a:t>
            </a:r>
            <a:endParaRPr lang="fr-FR" sz="3200" dirty="0" smtClean="0"/>
          </a:p>
          <a:p>
            <a:r>
              <a:rPr lang="fr-FR" sz="3200" dirty="0" smtClean="0"/>
              <a:t>Difficulté à réunir le groupe entier</a:t>
            </a:r>
          </a:p>
        </p:txBody>
      </p:sp>
      <p:sp>
        <p:nvSpPr>
          <p:cNvPr id="4" name="Espace réservé du contenu 7"/>
          <p:cNvSpPr txBox="1">
            <a:spLocks/>
          </p:cNvSpPr>
          <p:nvPr/>
        </p:nvSpPr>
        <p:spPr>
          <a:xfrm>
            <a:off x="638240" y="1386840"/>
            <a:ext cx="2448272" cy="4983480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u="none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+mn-lt"/>
                <a:ea typeface="+mn-ea"/>
                <a:cs typeface="+mn-cs"/>
              </a:rPr>
              <a:t>Rappel du sujet</a:t>
            </a:r>
          </a:p>
          <a:p>
            <a:pPr marL="22860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fr-FR" sz="2400" dirty="0" smtClean="0"/>
              <a:t>Environnement </a:t>
            </a:r>
            <a:r>
              <a:rPr lang="fr-FR" sz="2400" dirty="0" smtClean="0"/>
              <a:t>technique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fr-FR" sz="2400" b="1" noProof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Compte rendu du projet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Conclusion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fr-FR" sz="2400" dirty="0" smtClean="0"/>
              <a:t>Démonstration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fr-F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endParaRPr kumimoji="0" lang="fr-FR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3147472" y="1153696"/>
            <a:ext cx="0" cy="4824536"/>
          </a:xfrm>
          <a:prstGeom prst="line">
            <a:avLst/>
          </a:prstGeom>
          <a:ln>
            <a:solidFill>
              <a:srgbClr val="FFFF00"/>
            </a:solidFill>
          </a:ln>
          <a:effectLst>
            <a:glow rad="50800">
              <a:schemeClr val="tx1">
                <a:alpha val="40000"/>
              </a:schemeClr>
            </a:glow>
            <a:outerShdw blurRad="63500" sx="102000" sy="102000" algn="ctr" rotWithShape="0">
              <a:schemeClr val="tx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-437399" y="6492875"/>
            <a:ext cx="2743200" cy="365125"/>
          </a:xfrm>
        </p:spPr>
        <p:txBody>
          <a:bodyPr/>
          <a:lstStyle/>
          <a:p>
            <a:r>
              <a:rPr lang="fr-FR" sz="1500" dirty="0" smtClean="0"/>
              <a:t>12/06/2015</a:t>
            </a:r>
            <a:endParaRPr lang="fr-FR" sz="150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3671251" y="6492875"/>
            <a:ext cx="6239309" cy="365125"/>
          </a:xfrm>
        </p:spPr>
        <p:txBody>
          <a:bodyPr/>
          <a:lstStyle/>
          <a:p>
            <a:r>
              <a:rPr lang="fr-FR" sz="1500" dirty="0" smtClean="0"/>
              <a:t>ESTHEVENET - FUSTER - GACHA - HÉMON - IVARS - PERRIN - ROUZIC</a:t>
            </a:r>
            <a:endParaRPr lang="fr-FR" sz="1500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0642081" y="6492875"/>
            <a:ext cx="771089" cy="365125"/>
          </a:xfrm>
        </p:spPr>
        <p:txBody>
          <a:bodyPr/>
          <a:lstStyle/>
          <a:p>
            <a:fld id="{112D2117-2A6C-4128-AC91-F454C9093019}" type="slidenum">
              <a:rPr lang="fr-FR" sz="1500" smtClean="0"/>
              <a:pPr/>
              <a:t>11</a:t>
            </a:fld>
            <a:endParaRPr lang="fr-FR" sz="1500" dirty="0"/>
          </a:p>
        </p:txBody>
      </p:sp>
    </p:spTree>
    <p:extLst>
      <p:ext uri="{BB962C8B-B14F-4D97-AF65-F5344CB8AC3E}">
        <p14:creationId xmlns="" xmlns:p14="http://schemas.microsoft.com/office/powerpoint/2010/main" val="182849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85161" y="0"/>
            <a:ext cx="8138159" cy="1478570"/>
          </a:xfrm>
        </p:spPr>
        <p:txBody>
          <a:bodyPr>
            <a:normAutofit/>
          </a:bodyPr>
          <a:lstStyle/>
          <a:p>
            <a:pPr algn="ctr"/>
            <a:r>
              <a:rPr lang="fr-FR" sz="4400" dirty="0" smtClean="0"/>
              <a:t>Difficultés rencontrées</a:t>
            </a:r>
            <a:endParaRPr lang="fr-FR" sz="4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89960" y="1832831"/>
            <a:ext cx="8016240" cy="3394489"/>
          </a:xfrm>
        </p:spPr>
        <p:txBody>
          <a:bodyPr>
            <a:noAutofit/>
          </a:bodyPr>
          <a:lstStyle/>
          <a:p>
            <a:r>
              <a:rPr lang="fr-FR" sz="3200" dirty="0" smtClean="0"/>
              <a:t>Manque de communication en début de projet</a:t>
            </a:r>
          </a:p>
          <a:p>
            <a:r>
              <a:rPr lang="fr-FR" sz="3200" dirty="0" smtClean="0"/>
              <a:t>Difficulté à mettre en place la méthode SCRUM</a:t>
            </a:r>
          </a:p>
          <a:p>
            <a:r>
              <a:rPr lang="fr-FR" sz="3200" dirty="0" smtClean="0"/>
              <a:t>Mise en place des notifications</a:t>
            </a:r>
          </a:p>
          <a:p>
            <a:r>
              <a:rPr lang="fr-FR" sz="3200" dirty="0" smtClean="0"/>
              <a:t>Manque de temps</a:t>
            </a:r>
          </a:p>
        </p:txBody>
      </p:sp>
      <p:sp>
        <p:nvSpPr>
          <p:cNvPr id="4" name="Espace réservé du contenu 7"/>
          <p:cNvSpPr txBox="1">
            <a:spLocks/>
          </p:cNvSpPr>
          <p:nvPr/>
        </p:nvSpPr>
        <p:spPr>
          <a:xfrm>
            <a:off x="638240" y="1386840"/>
            <a:ext cx="2448272" cy="4983480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u="none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+mn-lt"/>
                <a:ea typeface="+mn-ea"/>
                <a:cs typeface="+mn-cs"/>
              </a:rPr>
              <a:t>Rappel du sujet</a:t>
            </a:r>
          </a:p>
          <a:p>
            <a:pPr marL="22860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fr-FR" sz="2400" dirty="0" smtClean="0"/>
              <a:t>Environnement </a:t>
            </a:r>
            <a:r>
              <a:rPr lang="fr-FR" sz="2400" dirty="0" smtClean="0"/>
              <a:t>technique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fr-FR" sz="2400" b="1" noProof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Compte rendu du projet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Conclusion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fr-FR" sz="2400" dirty="0" smtClean="0"/>
              <a:t>Démonstration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fr-F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endParaRPr kumimoji="0" lang="fr-FR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3147472" y="1153696"/>
            <a:ext cx="0" cy="4824536"/>
          </a:xfrm>
          <a:prstGeom prst="line">
            <a:avLst/>
          </a:prstGeom>
          <a:ln>
            <a:solidFill>
              <a:srgbClr val="FFFF00"/>
            </a:solidFill>
          </a:ln>
          <a:effectLst>
            <a:glow rad="50800">
              <a:schemeClr val="tx1">
                <a:alpha val="40000"/>
              </a:schemeClr>
            </a:glow>
            <a:outerShdw blurRad="63500" sx="102000" sy="102000" algn="ctr" rotWithShape="0">
              <a:schemeClr val="tx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-437399" y="6492875"/>
            <a:ext cx="2743200" cy="365125"/>
          </a:xfrm>
        </p:spPr>
        <p:txBody>
          <a:bodyPr/>
          <a:lstStyle/>
          <a:p>
            <a:r>
              <a:rPr lang="fr-FR" sz="1500" dirty="0" smtClean="0"/>
              <a:t>12/06/2015</a:t>
            </a:r>
            <a:endParaRPr lang="fr-FR" sz="150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3671251" y="6492875"/>
            <a:ext cx="6239309" cy="365125"/>
          </a:xfrm>
        </p:spPr>
        <p:txBody>
          <a:bodyPr/>
          <a:lstStyle/>
          <a:p>
            <a:r>
              <a:rPr lang="fr-FR" sz="1500" dirty="0" smtClean="0"/>
              <a:t>ESTHEVENET - FUSTER - GACHA - HÉMON - IVARS - PERRIN - ROUZIC</a:t>
            </a:r>
            <a:endParaRPr lang="fr-FR" sz="1500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0642081" y="6492875"/>
            <a:ext cx="771089" cy="365125"/>
          </a:xfrm>
        </p:spPr>
        <p:txBody>
          <a:bodyPr/>
          <a:lstStyle/>
          <a:p>
            <a:fld id="{112D2117-2A6C-4128-AC91-F454C9093019}" type="slidenum">
              <a:rPr lang="fr-FR" sz="1500" smtClean="0"/>
              <a:pPr/>
              <a:t>12</a:t>
            </a:fld>
            <a:endParaRPr lang="fr-FR" sz="1500" dirty="0"/>
          </a:p>
        </p:txBody>
      </p:sp>
    </p:spTree>
    <p:extLst>
      <p:ext uri="{BB962C8B-B14F-4D97-AF65-F5344CB8AC3E}">
        <p14:creationId xmlns="" xmlns:p14="http://schemas.microsoft.com/office/powerpoint/2010/main" val="182849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85161" y="0"/>
            <a:ext cx="8138159" cy="1478570"/>
          </a:xfrm>
        </p:spPr>
        <p:txBody>
          <a:bodyPr>
            <a:normAutofit/>
          </a:bodyPr>
          <a:lstStyle/>
          <a:p>
            <a:pPr algn="ctr"/>
            <a:r>
              <a:rPr lang="fr-FR" sz="4400" dirty="0" smtClean="0"/>
              <a:t>Évolutions futures</a:t>
            </a:r>
            <a:endParaRPr lang="fr-FR" sz="4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89960" y="1909031"/>
            <a:ext cx="8016240" cy="2937289"/>
          </a:xfrm>
        </p:spPr>
        <p:txBody>
          <a:bodyPr>
            <a:noAutofit/>
          </a:bodyPr>
          <a:lstStyle/>
          <a:p>
            <a:r>
              <a:rPr lang="fr-FR" sz="3200" dirty="0" smtClean="0"/>
              <a:t>Mise en place de </a:t>
            </a:r>
            <a:r>
              <a:rPr lang="fr-FR" sz="3200" dirty="0" err="1" smtClean="0"/>
              <a:t>OAuth</a:t>
            </a:r>
            <a:r>
              <a:rPr lang="fr-FR" sz="3200" dirty="0" smtClean="0"/>
              <a:t> 2.0</a:t>
            </a:r>
          </a:p>
          <a:p>
            <a:r>
              <a:rPr lang="fr-FR" sz="3200" dirty="0" smtClean="0"/>
              <a:t>Paramétrage avancé des votes</a:t>
            </a:r>
          </a:p>
          <a:p>
            <a:r>
              <a:rPr lang="fr-FR" sz="3200" dirty="0" smtClean="0"/>
              <a:t>Mise en place de </a:t>
            </a:r>
            <a:r>
              <a:rPr lang="fr-FR" sz="3200" dirty="0" err="1" smtClean="0"/>
              <a:t>WebRTC</a:t>
            </a:r>
            <a:endParaRPr lang="fr-FR" sz="3200" dirty="0" smtClean="0"/>
          </a:p>
          <a:p>
            <a:r>
              <a:rPr lang="fr-FR" sz="3200" dirty="0" smtClean="0"/>
              <a:t>Mise en place de la procuration</a:t>
            </a:r>
          </a:p>
        </p:txBody>
      </p:sp>
      <p:sp>
        <p:nvSpPr>
          <p:cNvPr id="4" name="Espace réservé du contenu 7"/>
          <p:cNvSpPr txBox="1">
            <a:spLocks/>
          </p:cNvSpPr>
          <p:nvPr/>
        </p:nvSpPr>
        <p:spPr>
          <a:xfrm>
            <a:off x="638240" y="1386840"/>
            <a:ext cx="2448272" cy="4983480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u="none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+mn-lt"/>
                <a:ea typeface="+mn-ea"/>
                <a:cs typeface="+mn-cs"/>
              </a:rPr>
              <a:t>Rappel du sujet</a:t>
            </a:r>
          </a:p>
          <a:p>
            <a:pPr marL="22860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fr-FR" sz="2400" dirty="0" smtClean="0"/>
              <a:t>Environnement </a:t>
            </a:r>
            <a:r>
              <a:rPr lang="fr-FR" sz="2400" dirty="0" smtClean="0"/>
              <a:t>technique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fr-FR" sz="2400" b="1" noProof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Compte rendu du projet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Conclusion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fr-FR" sz="2400" dirty="0" smtClean="0"/>
              <a:t>Démonstration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fr-F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endParaRPr kumimoji="0" lang="fr-FR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3147472" y="1153696"/>
            <a:ext cx="0" cy="4824536"/>
          </a:xfrm>
          <a:prstGeom prst="line">
            <a:avLst/>
          </a:prstGeom>
          <a:ln>
            <a:solidFill>
              <a:srgbClr val="FFFF00"/>
            </a:solidFill>
          </a:ln>
          <a:effectLst>
            <a:glow rad="50800">
              <a:schemeClr val="tx1">
                <a:alpha val="40000"/>
              </a:schemeClr>
            </a:glow>
            <a:outerShdw blurRad="63500" sx="102000" sy="102000" algn="ctr" rotWithShape="0">
              <a:schemeClr val="tx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-437399" y="6492875"/>
            <a:ext cx="2743200" cy="365125"/>
          </a:xfrm>
        </p:spPr>
        <p:txBody>
          <a:bodyPr/>
          <a:lstStyle/>
          <a:p>
            <a:r>
              <a:rPr lang="fr-FR" sz="1500" dirty="0" smtClean="0"/>
              <a:t>12/06/2015</a:t>
            </a:r>
            <a:endParaRPr lang="fr-FR" sz="150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3671251" y="6492875"/>
            <a:ext cx="6239309" cy="365125"/>
          </a:xfrm>
        </p:spPr>
        <p:txBody>
          <a:bodyPr/>
          <a:lstStyle/>
          <a:p>
            <a:r>
              <a:rPr lang="fr-FR" sz="1500" dirty="0" smtClean="0"/>
              <a:t>ESTHEVENET - FUSTER - GACHA - HÉMON - IVARS - PERRIN - ROUZIC</a:t>
            </a:r>
            <a:endParaRPr lang="fr-FR" sz="1500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0642081" y="6492875"/>
            <a:ext cx="771089" cy="365125"/>
          </a:xfrm>
        </p:spPr>
        <p:txBody>
          <a:bodyPr/>
          <a:lstStyle/>
          <a:p>
            <a:fld id="{112D2117-2A6C-4128-AC91-F454C9093019}" type="slidenum">
              <a:rPr lang="fr-FR" sz="1500" smtClean="0"/>
              <a:pPr/>
              <a:t>13</a:t>
            </a:fld>
            <a:endParaRPr lang="fr-FR" sz="1500" dirty="0"/>
          </a:p>
        </p:txBody>
      </p:sp>
    </p:spTree>
    <p:extLst>
      <p:ext uri="{BB962C8B-B14F-4D97-AF65-F5344CB8AC3E}">
        <p14:creationId xmlns="" xmlns:p14="http://schemas.microsoft.com/office/powerpoint/2010/main" val="182849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85161" y="0"/>
            <a:ext cx="8138159" cy="1478570"/>
          </a:xfrm>
        </p:spPr>
        <p:txBody>
          <a:bodyPr>
            <a:normAutofit/>
          </a:bodyPr>
          <a:lstStyle/>
          <a:p>
            <a:pPr algn="ctr"/>
            <a:r>
              <a:rPr lang="fr-FR" sz="4400" dirty="0" smtClean="0"/>
              <a:t>Conclusion</a:t>
            </a:r>
            <a:endParaRPr lang="fr-FR" sz="4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89960" y="2229071"/>
            <a:ext cx="8016240" cy="2327689"/>
          </a:xfrm>
        </p:spPr>
        <p:txBody>
          <a:bodyPr>
            <a:noAutofit/>
          </a:bodyPr>
          <a:lstStyle/>
          <a:p>
            <a:r>
              <a:rPr lang="fr-FR" sz="3200" dirty="0" smtClean="0"/>
              <a:t>De nombreuses difficultés surmontées</a:t>
            </a:r>
          </a:p>
          <a:p>
            <a:r>
              <a:rPr lang="fr-FR" sz="3200" dirty="0" smtClean="0"/>
              <a:t>Enrichissement de nos compétences</a:t>
            </a:r>
          </a:p>
          <a:p>
            <a:r>
              <a:rPr lang="fr-FR" sz="3200" dirty="0" smtClean="0"/>
              <a:t>Application incomplète mais fonctionnelle</a:t>
            </a:r>
          </a:p>
        </p:txBody>
      </p:sp>
      <p:sp>
        <p:nvSpPr>
          <p:cNvPr id="4" name="Espace réservé du contenu 7"/>
          <p:cNvSpPr txBox="1">
            <a:spLocks/>
          </p:cNvSpPr>
          <p:nvPr/>
        </p:nvSpPr>
        <p:spPr>
          <a:xfrm>
            <a:off x="638240" y="1386840"/>
            <a:ext cx="2448272" cy="4983480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u="none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+mn-lt"/>
                <a:ea typeface="+mn-ea"/>
                <a:cs typeface="+mn-cs"/>
              </a:rPr>
              <a:t>Rappel du sujet</a:t>
            </a:r>
          </a:p>
          <a:p>
            <a:pPr marL="22860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fr-FR" sz="2400" dirty="0" smtClean="0"/>
              <a:t>Environnement </a:t>
            </a:r>
            <a:r>
              <a:rPr lang="fr-FR" sz="2400" dirty="0" smtClean="0"/>
              <a:t>technique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fr-FR" sz="2400" noProof="0" dirty="0" smtClean="0"/>
              <a:t>Compte rendu du projet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Conclusion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fr-FR" sz="2400" dirty="0" smtClean="0"/>
              <a:t>Démonstration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fr-F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endParaRPr kumimoji="0" lang="fr-FR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3147472" y="1153696"/>
            <a:ext cx="0" cy="4824536"/>
          </a:xfrm>
          <a:prstGeom prst="line">
            <a:avLst/>
          </a:prstGeom>
          <a:ln>
            <a:solidFill>
              <a:srgbClr val="FFFF00"/>
            </a:solidFill>
          </a:ln>
          <a:effectLst>
            <a:glow rad="50800">
              <a:schemeClr val="tx1">
                <a:alpha val="40000"/>
              </a:schemeClr>
            </a:glow>
            <a:outerShdw blurRad="63500" sx="102000" sy="102000" algn="ctr" rotWithShape="0">
              <a:schemeClr val="tx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-437399" y="6492875"/>
            <a:ext cx="2743200" cy="365125"/>
          </a:xfrm>
        </p:spPr>
        <p:txBody>
          <a:bodyPr/>
          <a:lstStyle/>
          <a:p>
            <a:r>
              <a:rPr lang="fr-FR" sz="1500" dirty="0" smtClean="0"/>
              <a:t>12/06/2015</a:t>
            </a:r>
            <a:endParaRPr lang="fr-FR" sz="150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3671251" y="6492875"/>
            <a:ext cx="6239309" cy="365125"/>
          </a:xfrm>
        </p:spPr>
        <p:txBody>
          <a:bodyPr/>
          <a:lstStyle/>
          <a:p>
            <a:r>
              <a:rPr lang="fr-FR" sz="1500" dirty="0" smtClean="0"/>
              <a:t>ESTHEVENET - FUSTER - GACHA - HÉMON - IVARS - PERRIN - ROUZIC</a:t>
            </a:r>
            <a:endParaRPr lang="fr-FR" sz="1500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0642081" y="6492875"/>
            <a:ext cx="771089" cy="365125"/>
          </a:xfrm>
        </p:spPr>
        <p:txBody>
          <a:bodyPr/>
          <a:lstStyle/>
          <a:p>
            <a:fld id="{112D2117-2A6C-4128-AC91-F454C9093019}" type="slidenum">
              <a:rPr lang="fr-FR" sz="1500" smtClean="0"/>
              <a:pPr/>
              <a:t>14</a:t>
            </a:fld>
            <a:endParaRPr lang="fr-FR" sz="1500" dirty="0"/>
          </a:p>
        </p:txBody>
      </p:sp>
    </p:spTree>
    <p:extLst>
      <p:ext uri="{BB962C8B-B14F-4D97-AF65-F5344CB8AC3E}">
        <p14:creationId xmlns="" xmlns:p14="http://schemas.microsoft.com/office/powerpoint/2010/main" val="182849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642360" y="2823431"/>
            <a:ext cx="8016240" cy="129136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fr-FR" sz="6000" dirty="0" smtClean="0"/>
              <a:t>Merci de votre attention</a:t>
            </a:r>
          </a:p>
        </p:txBody>
      </p:sp>
      <p:sp>
        <p:nvSpPr>
          <p:cNvPr id="4" name="Espace réservé du contenu 7"/>
          <p:cNvSpPr txBox="1">
            <a:spLocks/>
          </p:cNvSpPr>
          <p:nvPr/>
        </p:nvSpPr>
        <p:spPr>
          <a:xfrm>
            <a:off x="638240" y="1386840"/>
            <a:ext cx="2448272" cy="4983480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u="none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+mn-lt"/>
                <a:ea typeface="+mn-ea"/>
                <a:cs typeface="+mn-cs"/>
              </a:rPr>
              <a:t>Rappel du sujet</a:t>
            </a:r>
          </a:p>
          <a:p>
            <a:pPr marL="22860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fr-FR" sz="2400" dirty="0" smtClean="0"/>
              <a:t>Environnement </a:t>
            </a:r>
            <a:r>
              <a:rPr lang="fr-FR" sz="2400" dirty="0" smtClean="0"/>
              <a:t>technique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fr-FR" sz="2400" noProof="0" dirty="0" smtClean="0"/>
              <a:t>Compte rendu du projet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+mn-lt"/>
                <a:ea typeface="+mn-ea"/>
                <a:cs typeface="+mn-cs"/>
              </a:rPr>
              <a:t>Conclusion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fr-F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Démonstration</a:t>
            </a:r>
            <a:endParaRPr kumimoji="0" lang="fr-FR" sz="2400" b="1" i="0" u="none" strike="noStrike" kern="1200" cap="none" spc="0" normalizeH="0" baseline="0" noProof="0" dirty="0" smtClean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fr-F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endParaRPr kumimoji="0" lang="fr-FR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3147472" y="1153696"/>
            <a:ext cx="0" cy="4824536"/>
          </a:xfrm>
          <a:prstGeom prst="line">
            <a:avLst/>
          </a:prstGeom>
          <a:ln>
            <a:solidFill>
              <a:srgbClr val="FFFF00"/>
            </a:solidFill>
          </a:ln>
          <a:effectLst>
            <a:glow rad="50800">
              <a:schemeClr val="tx1">
                <a:alpha val="40000"/>
              </a:schemeClr>
            </a:glow>
            <a:outerShdw blurRad="63500" sx="102000" sy="102000" algn="ctr" rotWithShape="0">
              <a:schemeClr val="tx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-437399" y="6492875"/>
            <a:ext cx="2743200" cy="365125"/>
          </a:xfrm>
        </p:spPr>
        <p:txBody>
          <a:bodyPr/>
          <a:lstStyle/>
          <a:p>
            <a:r>
              <a:rPr lang="fr-FR" sz="1500" dirty="0" smtClean="0"/>
              <a:t>12/06/2015</a:t>
            </a:r>
            <a:endParaRPr lang="fr-FR" sz="150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3671251" y="6492875"/>
            <a:ext cx="6239309" cy="365125"/>
          </a:xfrm>
        </p:spPr>
        <p:txBody>
          <a:bodyPr/>
          <a:lstStyle/>
          <a:p>
            <a:r>
              <a:rPr lang="fr-FR" sz="1500" dirty="0" smtClean="0"/>
              <a:t>ESTHEVENET - FUSTER - GACHA - HÉMON - IVARS - PERRIN - ROUZIC</a:t>
            </a:r>
            <a:endParaRPr lang="fr-FR" sz="1500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0642081" y="6492875"/>
            <a:ext cx="771089" cy="365125"/>
          </a:xfrm>
        </p:spPr>
        <p:txBody>
          <a:bodyPr/>
          <a:lstStyle/>
          <a:p>
            <a:fld id="{112D2117-2A6C-4128-AC91-F454C9093019}" type="slidenum">
              <a:rPr lang="fr-FR" sz="1500" smtClean="0"/>
              <a:pPr/>
              <a:t>15</a:t>
            </a:fld>
            <a:endParaRPr lang="fr-FR" sz="1500" dirty="0"/>
          </a:p>
        </p:txBody>
      </p:sp>
    </p:spTree>
    <p:extLst>
      <p:ext uri="{BB962C8B-B14F-4D97-AF65-F5344CB8AC3E}">
        <p14:creationId xmlns="" xmlns:p14="http://schemas.microsoft.com/office/powerpoint/2010/main" val="182849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950720"/>
          </a:xfrm>
        </p:spPr>
        <p:txBody>
          <a:bodyPr>
            <a:normAutofit/>
          </a:bodyPr>
          <a:lstStyle/>
          <a:p>
            <a:pPr algn="ctr"/>
            <a:r>
              <a:rPr lang="fr-FR" sz="4400" dirty="0" smtClean="0"/>
              <a:t>Sommaire</a:t>
            </a:r>
            <a:endParaRPr lang="fr-FR" sz="4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2072640"/>
            <a:ext cx="12192000" cy="3820065"/>
          </a:xfrm>
        </p:spPr>
        <p:txBody>
          <a:bodyPr anchor="ctr" anchorCtr="1">
            <a:normAutofit/>
          </a:bodyPr>
          <a:lstStyle/>
          <a:p>
            <a:pPr lvl="0">
              <a:defRPr/>
            </a:pPr>
            <a:r>
              <a:rPr lang="fr-FR" sz="3200" dirty="0" smtClean="0"/>
              <a:t>Rappel </a:t>
            </a:r>
            <a:r>
              <a:rPr lang="fr-FR" sz="3200" dirty="0" smtClean="0"/>
              <a:t>du </a:t>
            </a:r>
            <a:r>
              <a:rPr lang="fr-FR" sz="3200" dirty="0" smtClean="0"/>
              <a:t>sujet</a:t>
            </a:r>
          </a:p>
          <a:p>
            <a:pPr lvl="0">
              <a:defRPr/>
            </a:pPr>
            <a:r>
              <a:rPr lang="fr-FR" sz="3200" dirty="0" smtClean="0"/>
              <a:t>Environnement technique</a:t>
            </a:r>
            <a:endParaRPr lang="fr-FR" sz="3200" dirty="0" smtClean="0"/>
          </a:p>
          <a:p>
            <a:pPr lvl="0">
              <a:defRPr/>
            </a:pPr>
            <a:r>
              <a:rPr lang="fr-FR" sz="3200" dirty="0" smtClean="0"/>
              <a:t>Compte rendu du projet</a:t>
            </a:r>
          </a:p>
          <a:p>
            <a:pPr lvl="0">
              <a:defRPr/>
            </a:pPr>
            <a:r>
              <a:rPr lang="fr-FR" sz="3200" dirty="0" smtClean="0"/>
              <a:t>Conclusion</a:t>
            </a:r>
          </a:p>
          <a:p>
            <a:pPr lvl="0">
              <a:defRPr/>
            </a:pPr>
            <a:r>
              <a:rPr lang="fr-FR" sz="3200" dirty="0" smtClean="0"/>
              <a:t>Démonstration</a:t>
            </a:r>
          </a:p>
        </p:txBody>
      </p:sp>
      <p:sp>
        <p:nvSpPr>
          <p:cNvPr id="4" name="Espace réservé du contenu 7"/>
          <p:cNvSpPr txBox="1">
            <a:spLocks/>
          </p:cNvSpPr>
          <p:nvPr/>
        </p:nvSpPr>
        <p:spPr>
          <a:xfrm>
            <a:off x="607760" y="1097360"/>
            <a:ext cx="2448272" cy="576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fr-F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endParaRPr kumimoji="0" lang="fr-FR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-437399" y="6492875"/>
            <a:ext cx="2743200" cy="365125"/>
          </a:xfrm>
        </p:spPr>
        <p:txBody>
          <a:bodyPr/>
          <a:lstStyle/>
          <a:p>
            <a:r>
              <a:rPr lang="fr-FR" sz="1500" dirty="0" smtClean="0"/>
              <a:t>12/06/2015</a:t>
            </a:r>
            <a:endParaRPr lang="fr-FR" sz="150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3671251" y="6492875"/>
            <a:ext cx="6239309" cy="365125"/>
          </a:xfrm>
        </p:spPr>
        <p:txBody>
          <a:bodyPr/>
          <a:lstStyle/>
          <a:p>
            <a:r>
              <a:rPr lang="fr-FR" sz="1500" dirty="0" smtClean="0"/>
              <a:t>ESTHEVENET - FUSTER - GACHA - HÉMON - IVARS - PERRIN - ROUZIC</a:t>
            </a:r>
            <a:endParaRPr lang="fr-FR" sz="1500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0642081" y="6492875"/>
            <a:ext cx="771089" cy="365125"/>
          </a:xfrm>
        </p:spPr>
        <p:txBody>
          <a:bodyPr/>
          <a:lstStyle/>
          <a:p>
            <a:fld id="{112D2117-2A6C-4128-AC91-F454C9093019}" type="slidenum">
              <a:rPr lang="fr-FR" sz="1500" smtClean="0"/>
              <a:pPr/>
              <a:t>2</a:t>
            </a:fld>
            <a:endParaRPr lang="fr-FR" sz="1500" dirty="0"/>
          </a:p>
        </p:txBody>
      </p:sp>
    </p:spTree>
    <p:extLst>
      <p:ext uri="{BB962C8B-B14F-4D97-AF65-F5344CB8AC3E}">
        <p14:creationId xmlns="" xmlns:p14="http://schemas.microsoft.com/office/powerpoint/2010/main" val="182849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85161" y="0"/>
            <a:ext cx="8138159" cy="1478570"/>
          </a:xfrm>
        </p:spPr>
        <p:txBody>
          <a:bodyPr>
            <a:normAutofit/>
          </a:bodyPr>
          <a:lstStyle/>
          <a:p>
            <a:pPr algn="ctr"/>
            <a:r>
              <a:rPr lang="fr-FR" sz="4400" dirty="0" smtClean="0"/>
              <a:t>Rappel du sujet</a:t>
            </a:r>
            <a:endParaRPr lang="fr-FR" sz="4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05200" y="2091911"/>
            <a:ext cx="8016240" cy="3120169"/>
          </a:xfrm>
        </p:spPr>
        <p:txBody>
          <a:bodyPr>
            <a:noAutofit/>
          </a:bodyPr>
          <a:lstStyle/>
          <a:p>
            <a:r>
              <a:rPr lang="fr-FR" sz="3200" dirty="0" smtClean="0"/>
              <a:t>Application de vote sous </a:t>
            </a:r>
            <a:r>
              <a:rPr lang="fr-FR" sz="3200" dirty="0" err="1" smtClean="0"/>
              <a:t>Android</a:t>
            </a:r>
            <a:endParaRPr lang="fr-FR" sz="3200" dirty="0" smtClean="0"/>
          </a:p>
          <a:p>
            <a:r>
              <a:rPr lang="fr-FR" sz="3200" dirty="0" smtClean="0"/>
              <a:t>Différents types de vote</a:t>
            </a:r>
          </a:p>
          <a:p>
            <a:r>
              <a:rPr lang="fr-FR" sz="3200" dirty="0" smtClean="0"/>
              <a:t>Gestion des utilisateurs</a:t>
            </a:r>
          </a:p>
          <a:p>
            <a:r>
              <a:rPr lang="fr-FR" sz="3200" dirty="0" smtClean="0"/>
              <a:t>Communication application/serveur sécurisée</a:t>
            </a:r>
          </a:p>
        </p:txBody>
      </p:sp>
      <p:sp>
        <p:nvSpPr>
          <p:cNvPr id="4" name="Espace réservé du contenu 7"/>
          <p:cNvSpPr txBox="1">
            <a:spLocks/>
          </p:cNvSpPr>
          <p:nvPr/>
        </p:nvSpPr>
        <p:spPr>
          <a:xfrm>
            <a:off x="638240" y="1386840"/>
            <a:ext cx="2448272" cy="4983480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b="1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Rappel du sujet</a:t>
            </a:r>
          </a:p>
          <a:p>
            <a:pPr marL="22860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fr-FR" sz="2400" dirty="0" smtClean="0"/>
              <a:t>Environnement </a:t>
            </a:r>
            <a:r>
              <a:rPr lang="fr-FR" sz="2400" dirty="0" smtClean="0"/>
              <a:t>technique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fr-FR" sz="2400" noProof="0" dirty="0" smtClean="0"/>
              <a:t>Compte rendu du projet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Conclusion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fr-FR" sz="2400" dirty="0" smtClean="0"/>
              <a:t>Démonstration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fr-F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endParaRPr kumimoji="0" lang="fr-FR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3147472" y="1153696"/>
            <a:ext cx="0" cy="4824536"/>
          </a:xfrm>
          <a:prstGeom prst="line">
            <a:avLst/>
          </a:prstGeom>
          <a:ln>
            <a:solidFill>
              <a:srgbClr val="FFFF00"/>
            </a:solidFill>
          </a:ln>
          <a:effectLst>
            <a:glow rad="50800">
              <a:schemeClr val="tx1">
                <a:alpha val="40000"/>
              </a:schemeClr>
            </a:glow>
            <a:outerShdw blurRad="63500" sx="102000" sy="102000" algn="ctr" rotWithShape="0">
              <a:schemeClr val="tx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-437399" y="6492875"/>
            <a:ext cx="2743200" cy="365125"/>
          </a:xfrm>
        </p:spPr>
        <p:txBody>
          <a:bodyPr/>
          <a:lstStyle/>
          <a:p>
            <a:r>
              <a:rPr lang="fr-FR" sz="1500" dirty="0" smtClean="0"/>
              <a:t>12/06/2015</a:t>
            </a:r>
            <a:endParaRPr lang="fr-FR" sz="150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3671251" y="6492875"/>
            <a:ext cx="6239309" cy="365125"/>
          </a:xfrm>
        </p:spPr>
        <p:txBody>
          <a:bodyPr/>
          <a:lstStyle/>
          <a:p>
            <a:r>
              <a:rPr lang="fr-FR" sz="1500" dirty="0" smtClean="0"/>
              <a:t>ESTHEVENET - FUSTER - GACHA - HÉMON - IVARS - PERRIN - ROUZIC</a:t>
            </a:r>
            <a:endParaRPr lang="fr-FR" sz="1500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0642081" y="6492875"/>
            <a:ext cx="771089" cy="365125"/>
          </a:xfrm>
        </p:spPr>
        <p:txBody>
          <a:bodyPr/>
          <a:lstStyle/>
          <a:p>
            <a:fld id="{112D2117-2A6C-4128-AC91-F454C9093019}" type="slidenum">
              <a:rPr lang="fr-FR" sz="1500" smtClean="0"/>
              <a:pPr/>
              <a:t>3</a:t>
            </a:fld>
            <a:endParaRPr lang="fr-FR" sz="1500" dirty="0"/>
          </a:p>
        </p:txBody>
      </p:sp>
    </p:spTree>
    <p:extLst>
      <p:ext uri="{BB962C8B-B14F-4D97-AF65-F5344CB8AC3E}">
        <p14:creationId xmlns="" xmlns:p14="http://schemas.microsoft.com/office/powerpoint/2010/main" val="182849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85161" y="0"/>
            <a:ext cx="8138159" cy="1478570"/>
          </a:xfrm>
        </p:spPr>
        <p:txBody>
          <a:bodyPr>
            <a:normAutofit/>
          </a:bodyPr>
          <a:lstStyle/>
          <a:p>
            <a:pPr algn="ctr"/>
            <a:r>
              <a:rPr lang="fr-FR" sz="4400" dirty="0" smtClean="0"/>
              <a:t>Environnement technique</a:t>
            </a:r>
            <a:endParaRPr lang="fr-FR" sz="4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05200" y="2091911"/>
            <a:ext cx="8016240" cy="3120169"/>
          </a:xfrm>
        </p:spPr>
        <p:txBody>
          <a:bodyPr>
            <a:noAutofit/>
          </a:bodyPr>
          <a:lstStyle/>
          <a:p>
            <a:r>
              <a:rPr lang="fr-FR" sz="3200" dirty="0" smtClean="0"/>
              <a:t>Application : </a:t>
            </a:r>
            <a:r>
              <a:rPr lang="fr-FR" sz="3200" dirty="0" err="1" smtClean="0"/>
              <a:t>Android</a:t>
            </a:r>
            <a:r>
              <a:rPr lang="fr-FR" sz="3200" dirty="0" smtClean="0"/>
              <a:t> Studio</a:t>
            </a:r>
          </a:p>
          <a:p>
            <a:r>
              <a:rPr lang="fr-FR" sz="3200" dirty="0" smtClean="0"/>
              <a:t>Serveur : </a:t>
            </a:r>
            <a:r>
              <a:rPr lang="fr-FR" sz="3200" dirty="0" err="1" smtClean="0"/>
              <a:t>Intellij</a:t>
            </a:r>
            <a:r>
              <a:rPr lang="fr-FR" sz="3200" dirty="0" smtClean="0"/>
              <a:t> </a:t>
            </a:r>
            <a:r>
              <a:rPr lang="fr-FR" sz="3200" dirty="0" err="1" smtClean="0"/>
              <a:t>Idea</a:t>
            </a:r>
            <a:endParaRPr lang="fr-FR" sz="3200" dirty="0" smtClean="0"/>
          </a:p>
          <a:p>
            <a:r>
              <a:rPr lang="fr-FR" sz="3200" dirty="0" smtClean="0"/>
              <a:t>Git, </a:t>
            </a:r>
            <a:r>
              <a:rPr lang="fr-FR" sz="3200" dirty="0" err="1" smtClean="0"/>
              <a:t>Gradle</a:t>
            </a:r>
            <a:r>
              <a:rPr lang="fr-FR" sz="3200" dirty="0" smtClean="0"/>
              <a:t>, Java, JSON, </a:t>
            </a:r>
            <a:r>
              <a:rPr lang="fr-FR" sz="3200" dirty="0" err="1" smtClean="0"/>
              <a:t>Maven</a:t>
            </a:r>
            <a:r>
              <a:rPr lang="fr-FR" sz="3200" dirty="0" smtClean="0"/>
              <a:t>, MySQL</a:t>
            </a:r>
          </a:p>
        </p:txBody>
      </p:sp>
      <p:sp>
        <p:nvSpPr>
          <p:cNvPr id="4" name="Espace réservé du contenu 7"/>
          <p:cNvSpPr txBox="1">
            <a:spLocks/>
          </p:cNvSpPr>
          <p:nvPr/>
        </p:nvSpPr>
        <p:spPr>
          <a:xfrm>
            <a:off x="638240" y="1386840"/>
            <a:ext cx="2448272" cy="4983480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u="none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+mn-lt"/>
                <a:ea typeface="+mn-ea"/>
                <a:cs typeface="+mn-cs"/>
              </a:rPr>
              <a:t>Rappel du sujet</a:t>
            </a:r>
          </a:p>
          <a:p>
            <a:pPr marL="22860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fr-F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Environnement </a:t>
            </a:r>
            <a:r>
              <a:rPr lang="fr-F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technique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fr-FR" sz="2400" noProof="0" dirty="0" smtClean="0"/>
              <a:t>Compte rendu du projet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Conclusion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fr-FR" sz="2400" dirty="0" smtClean="0"/>
              <a:t>Démonstration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fr-F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endParaRPr kumimoji="0" lang="fr-FR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3147472" y="1153696"/>
            <a:ext cx="0" cy="4824536"/>
          </a:xfrm>
          <a:prstGeom prst="line">
            <a:avLst/>
          </a:prstGeom>
          <a:ln>
            <a:solidFill>
              <a:srgbClr val="FFFF00"/>
            </a:solidFill>
          </a:ln>
          <a:effectLst>
            <a:glow rad="50800">
              <a:schemeClr val="tx1">
                <a:alpha val="40000"/>
              </a:schemeClr>
            </a:glow>
            <a:outerShdw blurRad="63500" sx="102000" sy="102000" algn="ctr" rotWithShape="0">
              <a:schemeClr val="tx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-437399" y="6492875"/>
            <a:ext cx="2743200" cy="365125"/>
          </a:xfrm>
        </p:spPr>
        <p:txBody>
          <a:bodyPr/>
          <a:lstStyle/>
          <a:p>
            <a:r>
              <a:rPr lang="fr-FR" sz="1500" dirty="0" smtClean="0"/>
              <a:t>12/06/2015</a:t>
            </a:r>
            <a:endParaRPr lang="fr-FR" sz="150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3671251" y="6492875"/>
            <a:ext cx="6239309" cy="365125"/>
          </a:xfrm>
        </p:spPr>
        <p:txBody>
          <a:bodyPr/>
          <a:lstStyle/>
          <a:p>
            <a:r>
              <a:rPr lang="fr-FR" sz="1500" dirty="0" smtClean="0"/>
              <a:t>ESTHEVENET - FUSTER - GACHA - HÉMON - IVARS - PERRIN - ROUZIC</a:t>
            </a:r>
            <a:endParaRPr lang="fr-FR" sz="1500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0642081" y="6492875"/>
            <a:ext cx="771089" cy="365125"/>
          </a:xfrm>
        </p:spPr>
        <p:txBody>
          <a:bodyPr/>
          <a:lstStyle/>
          <a:p>
            <a:fld id="{112D2117-2A6C-4128-AC91-F454C9093019}" type="slidenum">
              <a:rPr lang="fr-FR" sz="1500" smtClean="0"/>
              <a:pPr/>
              <a:t>4</a:t>
            </a:fld>
            <a:endParaRPr lang="fr-FR" sz="1500" dirty="0"/>
          </a:p>
        </p:txBody>
      </p:sp>
    </p:spTree>
    <p:extLst>
      <p:ext uri="{BB962C8B-B14F-4D97-AF65-F5344CB8AC3E}">
        <p14:creationId xmlns="" xmlns:p14="http://schemas.microsoft.com/office/powerpoint/2010/main" val="182849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85161" y="0"/>
            <a:ext cx="8138159" cy="1478570"/>
          </a:xfrm>
        </p:spPr>
        <p:txBody>
          <a:bodyPr>
            <a:normAutofit/>
          </a:bodyPr>
          <a:lstStyle/>
          <a:p>
            <a:pPr algn="ctr"/>
            <a:r>
              <a:rPr lang="fr-FR" sz="4400" dirty="0" smtClean="0"/>
              <a:t>Types de vote</a:t>
            </a:r>
            <a:endParaRPr lang="fr-FR" sz="4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20440" y="1741391"/>
            <a:ext cx="8016240" cy="4080289"/>
          </a:xfrm>
        </p:spPr>
        <p:txBody>
          <a:bodyPr>
            <a:noAutofit/>
          </a:bodyPr>
          <a:lstStyle/>
          <a:p>
            <a:r>
              <a:rPr lang="fr-FR" sz="3200" dirty="0" smtClean="0"/>
              <a:t>Vote Uninominal à 1 tour</a:t>
            </a:r>
          </a:p>
          <a:p>
            <a:r>
              <a:rPr lang="fr-FR" sz="3200" dirty="0" smtClean="0"/>
              <a:t>Vote Jugement Majoritaire (Moyenne,  Médiane et Somme)</a:t>
            </a:r>
          </a:p>
          <a:p>
            <a:r>
              <a:rPr lang="fr-FR" sz="3200" dirty="0" smtClean="0"/>
              <a:t>Méthode </a:t>
            </a:r>
            <a:r>
              <a:rPr lang="fr-FR" sz="3200" dirty="0" smtClean="0"/>
              <a:t>Borda</a:t>
            </a:r>
          </a:p>
          <a:p>
            <a:r>
              <a:rPr lang="fr-FR" sz="3200" dirty="0" smtClean="0"/>
              <a:t>Vote STV</a:t>
            </a:r>
          </a:p>
          <a:p>
            <a:r>
              <a:rPr lang="fr-FR" sz="3200" dirty="0" smtClean="0"/>
              <a:t>Vote Kemeny-Young</a:t>
            </a:r>
          </a:p>
        </p:txBody>
      </p:sp>
      <p:sp>
        <p:nvSpPr>
          <p:cNvPr id="4" name="Espace réservé du contenu 7"/>
          <p:cNvSpPr txBox="1">
            <a:spLocks/>
          </p:cNvSpPr>
          <p:nvPr/>
        </p:nvSpPr>
        <p:spPr>
          <a:xfrm>
            <a:off x="638240" y="1386840"/>
            <a:ext cx="2448272" cy="4983480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u="none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+mn-lt"/>
                <a:ea typeface="+mn-ea"/>
                <a:cs typeface="+mn-cs"/>
              </a:rPr>
              <a:t>Rappel du sujet</a:t>
            </a:r>
          </a:p>
          <a:p>
            <a:pPr marL="22860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fr-FR" sz="2400" dirty="0" smtClean="0"/>
              <a:t>Environnement </a:t>
            </a:r>
            <a:r>
              <a:rPr lang="fr-FR" sz="2400" dirty="0" smtClean="0"/>
              <a:t>technique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fr-FR" sz="2400" b="1" noProof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Compte rendu du projet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Conclusion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fr-FR" sz="2400" dirty="0" smtClean="0"/>
              <a:t>Démonstration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fr-F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endParaRPr kumimoji="0" lang="fr-FR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3147472" y="1153696"/>
            <a:ext cx="0" cy="4824536"/>
          </a:xfrm>
          <a:prstGeom prst="line">
            <a:avLst/>
          </a:prstGeom>
          <a:ln>
            <a:solidFill>
              <a:srgbClr val="FFFF00"/>
            </a:solidFill>
          </a:ln>
          <a:effectLst>
            <a:glow rad="50800">
              <a:schemeClr val="tx1">
                <a:alpha val="40000"/>
              </a:schemeClr>
            </a:glow>
            <a:outerShdw blurRad="63500" sx="102000" sy="102000" algn="ctr" rotWithShape="0">
              <a:schemeClr val="tx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-437399" y="6492875"/>
            <a:ext cx="2743200" cy="365125"/>
          </a:xfrm>
        </p:spPr>
        <p:txBody>
          <a:bodyPr/>
          <a:lstStyle/>
          <a:p>
            <a:r>
              <a:rPr lang="fr-FR" sz="1500" dirty="0" smtClean="0"/>
              <a:t>12/06/2015</a:t>
            </a:r>
            <a:endParaRPr lang="fr-FR" sz="150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3671251" y="6492875"/>
            <a:ext cx="6239309" cy="365125"/>
          </a:xfrm>
        </p:spPr>
        <p:txBody>
          <a:bodyPr/>
          <a:lstStyle/>
          <a:p>
            <a:r>
              <a:rPr lang="fr-FR" sz="1500" dirty="0" smtClean="0"/>
              <a:t>ESTHEVENET - FUSTER - GACHA - HÉMON - IVARS - PERRIN - ROUZIC</a:t>
            </a:r>
            <a:endParaRPr lang="fr-FR" sz="1500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0642081" y="6492875"/>
            <a:ext cx="771089" cy="365125"/>
          </a:xfrm>
        </p:spPr>
        <p:txBody>
          <a:bodyPr/>
          <a:lstStyle/>
          <a:p>
            <a:fld id="{112D2117-2A6C-4128-AC91-F454C9093019}" type="slidenum">
              <a:rPr lang="fr-FR" sz="1500" smtClean="0"/>
              <a:pPr/>
              <a:t>5</a:t>
            </a:fld>
            <a:endParaRPr lang="fr-FR" sz="1500" dirty="0"/>
          </a:p>
        </p:txBody>
      </p:sp>
    </p:spTree>
    <p:extLst>
      <p:ext uri="{BB962C8B-B14F-4D97-AF65-F5344CB8AC3E}">
        <p14:creationId xmlns="" xmlns:p14="http://schemas.microsoft.com/office/powerpoint/2010/main" val="182849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85161" y="0"/>
            <a:ext cx="8138159" cy="1478570"/>
          </a:xfrm>
        </p:spPr>
        <p:txBody>
          <a:bodyPr>
            <a:normAutofit/>
          </a:bodyPr>
          <a:lstStyle/>
          <a:p>
            <a:pPr algn="ctr"/>
            <a:r>
              <a:rPr lang="fr-FR" sz="4400" dirty="0" smtClean="0"/>
              <a:t>Résultat des votes</a:t>
            </a:r>
            <a:endParaRPr lang="fr-FR" sz="4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74720" y="2213831"/>
            <a:ext cx="8016240" cy="2922049"/>
          </a:xfrm>
        </p:spPr>
        <p:txBody>
          <a:bodyPr>
            <a:noAutofit/>
          </a:bodyPr>
          <a:lstStyle/>
          <a:p>
            <a:r>
              <a:rPr lang="fr-FR" sz="3200" dirty="0" smtClean="0"/>
              <a:t>Accès aux résultats de tout type de vote</a:t>
            </a:r>
          </a:p>
          <a:p>
            <a:r>
              <a:rPr lang="fr-FR" sz="3200" dirty="0" smtClean="0"/>
              <a:t>Affichage en histogramme pour vainqueur unique</a:t>
            </a:r>
          </a:p>
          <a:p>
            <a:r>
              <a:rPr lang="fr-FR" sz="3200" dirty="0" smtClean="0"/>
              <a:t>Affichage en liste pour vainqueurs multiples</a:t>
            </a:r>
          </a:p>
        </p:txBody>
      </p:sp>
      <p:sp>
        <p:nvSpPr>
          <p:cNvPr id="4" name="Espace réservé du contenu 7"/>
          <p:cNvSpPr txBox="1">
            <a:spLocks/>
          </p:cNvSpPr>
          <p:nvPr/>
        </p:nvSpPr>
        <p:spPr>
          <a:xfrm>
            <a:off x="638240" y="1386840"/>
            <a:ext cx="2448272" cy="4983480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u="none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+mn-lt"/>
                <a:ea typeface="+mn-ea"/>
                <a:cs typeface="+mn-cs"/>
              </a:rPr>
              <a:t>Rappel du sujet</a:t>
            </a:r>
          </a:p>
          <a:p>
            <a:pPr marL="22860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fr-FR" sz="2400" dirty="0" smtClean="0"/>
              <a:t>Environnement </a:t>
            </a:r>
            <a:r>
              <a:rPr lang="fr-FR" sz="2400" dirty="0" smtClean="0"/>
              <a:t>technique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fr-FR" sz="2400" b="1" noProof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Compte rendu du projet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Conclusion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fr-FR" sz="2400" dirty="0" smtClean="0"/>
              <a:t>Démonstration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fr-F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endParaRPr kumimoji="0" lang="fr-FR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3147472" y="1153696"/>
            <a:ext cx="0" cy="4824536"/>
          </a:xfrm>
          <a:prstGeom prst="line">
            <a:avLst/>
          </a:prstGeom>
          <a:ln>
            <a:solidFill>
              <a:srgbClr val="FFFF00"/>
            </a:solidFill>
          </a:ln>
          <a:effectLst>
            <a:glow rad="50800">
              <a:schemeClr val="tx1">
                <a:alpha val="40000"/>
              </a:schemeClr>
            </a:glow>
            <a:outerShdw blurRad="63500" sx="102000" sy="102000" algn="ctr" rotWithShape="0">
              <a:schemeClr val="tx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-437399" y="6492875"/>
            <a:ext cx="2743200" cy="365125"/>
          </a:xfrm>
        </p:spPr>
        <p:txBody>
          <a:bodyPr/>
          <a:lstStyle/>
          <a:p>
            <a:r>
              <a:rPr lang="fr-FR" sz="1500" dirty="0" smtClean="0"/>
              <a:t>12/06/2015</a:t>
            </a:r>
            <a:endParaRPr lang="fr-FR" sz="150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3671251" y="6492875"/>
            <a:ext cx="6239309" cy="365125"/>
          </a:xfrm>
        </p:spPr>
        <p:txBody>
          <a:bodyPr/>
          <a:lstStyle/>
          <a:p>
            <a:r>
              <a:rPr lang="fr-FR" sz="1500" dirty="0" smtClean="0"/>
              <a:t>ESTHEVENET - FUSTER - GACHA - HÉMON - IVARS - PERRIN - ROUZIC</a:t>
            </a:r>
            <a:endParaRPr lang="fr-FR" sz="1500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0642081" y="6492875"/>
            <a:ext cx="771089" cy="365125"/>
          </a:xfrm>
        </p:spPr>
        <p:txBody>
          <a:bodyPr/>
          <a:lstStyle/>
          <a:p>
            <a:fld id="{112D2117-2A6C-4128-AC91-F454C9093019}" type="slidenum">
              <a:rPr lang="fr-FR" sz="1500" smtClean="0"/>
              <a:pPr/>
              <a:t>6</a:t>
            </a:fld>
            <a:endParaRPr lang="fr-FR" sz="1500" dirty="0"/>
          </a:p>
        </p:txBody>
      </p:sp>
    </p:spTree>
    <p:extLst>
      <p:ext uri="{BB962C8B-B14F-4D97-AF65-F5344CB8AC3E}">
        <p14:creationId xmlns="" xmlns:p14="http://schemas.microsoft.com/office/powerpoint/2010/main" val="182849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85161" y="0"/>
            <a:ext cx="8138159" cy="1478570"/>
          </a:xfrm>
        </p:spPr>
        <p:txBody>
          <a:bodyPr>
            <a:normAutofit/>
          </a:bodyPr>
          <a:lstStyle/>
          <a:p>
            <a:pPr algn="ctr"/>
            <a:r>
              <a:rPr lang="fr-FR" sz="4400" dirty="0" smtClean="0"/>
              <a:t>Serveur</a:t>
            </a:r>
            <a:endParaRPr lang="fr-FR" sz="4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35680" y="2350991"/>
            <a:ext cx="8016240" cy="2342929"/>
          </a:xfrm>
        </p:spPr>
        <p:txBody>
          <a:bodyPr>
            <a:noAutofit/>
          </a:bodyPr>
          <a:lstStyle/>
          <a:p>
            <a:r>
              <a:rPr lang="fr-FR" sz="3200" dirty="0" smtClean="0"/>
              <a:t>Serveur distant</a:t>
            </a:r>
          </a:p>
          <a:p>
            <a:r>
              <a:rPr lang="fr-FR" sz="3200" dirty="0" smtClean="0"/>
              <a:t>Sert de lien pour l’échange de données</a:t>
            </a:r>
          </a:p>
          <a:p>
            <a:r>
              <a:rPr lang="fr-FR" sz="3200" dirty="0" smtClean="0"/>
              <a:t>N’effectue aucun calcul de résultat</a:t>
            </a:r>
          </a:p>
        </p:txBody>
      </p:sp>
      <p:sp>
        <p:nvSpPr>
          <p:cNvPr id="4" name="Espace réservé du contenu 7"/>
          <p:cNvSpPr txBox="1">
            <a:spLocks/>
          </p:cNvSpPr>
          <p:nvPr/>
        </p:nvSpPr>
        <p:spPr>
          <a:xfrm>
            <a:off x="638240" y="1386840"/>
            <a:ext cx="2448272" cy="4983480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u="none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+mn-lt"/>
                <a:ea typeface="+mn-ea"/>
                <a:cs typeface="+mn-cs"/>
              </a:rPr>
              <a:t>Rappel du sujet</a:t>
            </a:r>
          </a:p>
          <a:p>
            <a:pPr marL="22860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fr-FR" sz="2400" dirty="0" smtClean="0"/>
              <a:t>Environnement </a:t>
            </a:r>
            <a:r>
              <a:rPr lang="fr-FR" sz="2400" dirty="0" smtClean="0"/>
              <a:t>technique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fr-FR" sz="2400" b="1" noProof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Compte rendu du projet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Conclusion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fr-FR" sz="2400" dirty="0" smtClean="0"/>
              <a:t>Démonstration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fr-F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endParaRPr kumimoji="0" lang="fr-FR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3147472" y="1153696"/>
            <a:ext cx="0" cy="4824536"/>
          </a:xfrm>
          <a:prstGeom prst="line">
            <a:avLst/>
          </a:prstGeom>
          <a:ln>
            <a:solidFill>
              <a:srgbClr val="FFFF00"/>
            </a:solidFill>
          </a:ln>
          <a:effectLst>
            <a:glow rad="50800">
              <a:schemeClr val="tx1">
                <a:alpha val="40000"/>
              </a:schemeClr>
            </a:glow>
            <a:outerShdw blurRad="63500" sx="102000" sy="102000" algn="ctr" rotWithShape="0">
              <a:schemeClr val="tx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-437399" y="6492875"/>
            <a:ext cx="2743200" cy="365125"/>
          </a:xfrm>
        </p:spPr>
        <p:txBody>
          <a:bodyPr/>
          <a:lstStyle/>
          <a:p>
            <a:r>
              <a:rPr lang="fr-FR" sz="1500" dirty="0" smtClean="0"/>
              <a:t>12/06/2015</a:t>
            </a:r>
            <a:endParaRPr lang="fr-FR" sz="150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3671251" y="6492875"/>
            <a:ext cx="6239309" cy="365125"/>
          </a:xfrm>
        </p:spPr>
        <p:txBody>
          <a:bodyPr/>
          <a:lstStyle/>
          <a:p>
            <a:r>
              <a:rPr lang="fr-FR" sz="1500" dirty="0" smtClean="0"/>
              <a:t>ESTHEVENET - FUSTER - GACHA - HÉMON - IVARS - PERRIN - ROUZIC</a:t>
            </a:r>
            <a:endParaRPr lang="fr-FR" sz="1500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0642081" y="6492875"/>
            <a:ext cx="771089" cy="365125"/>
          </a:xfrm>
        </p:spPr>
        <p:txBody>
          <a:bodyPr/>
          <a:lstStyle/>
          <a:p>
            <a:fld id="{112D2117-2A6C-4128-AC91-F454C9093019}" type="slidenum">
              <a:rPr lang="fr-FR" sz="1500" smtClean="0"/>
              <a:pPr/>
              <a:t>7</a:t>
            </a:fld>
            <a:endParaRPr lang="fr-FR" sz="1500" dirty="0"/>
          </a:p>
        </p:txBody>
      </p:sp>
    </p:spTree>
    <p:extLst>
      <p:ext uri="{BB962C8B-B14F-4D97-AF65-F5344CB8AC3E}">
        <p14:creationId xmlns="" xmlns:p14="http://schemas.microsoft.com/office/powerpoint/2010/main" val="182849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85161" y="0"/>
            <a:ext cx="8138159" cy="1478570"/>
          </a:xfrm>
        </p:spPr>
        <p:txBody>
          <a:bodyPr>
            <a:normAutofit/>
          </a:bodyPr>
          <a:lstStyle/>
          <a:p>
            <a:pPr algn="ctr"/>
            <a:r>
              <a:rPr lang="fr-FR" sz="4400" dirty="0" smtClean="0"/>
              <a:t>Cryptographie</a:t>
            </a:r>
            <a:endParaRPr lang="fr-FR" sz="4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05200" y="2137631"/>
            <a:ext cx="8016240" cy="3074449"/>
          </a:xfrm>
        </p:spPr>
        <p:txBody>
          <a:bodyPr>
            <a:noAutofit/>
          </a:bodyPr>
          <a:lstStyle/>
          <a:p>
            <a:r>
              <a:rPr lang="fr-FR" sz="3200" dirty="0" smtClean="0"/>
              <a:t>Chiffrement des données échangées entre l’application et le serveur</a:t>
            </a:r>
          </a:p>
          <a:p>
            <a:r>
              <a:rPr lang="fr-FR" sz="3200" dirty="0" smtClean="0"/>
              <a:t>Mots de passe « salés » et « </a:t>
            </a:r>
            <a:r>
              <a:rPr lang="fr-FR" sz="3200" dirty="0" err="1" smtClean="0"/>
              <a:t>hashés</a:t>
            </a:r>
            <a:r>
              <a:rPr lang="fr-FR" sz="3200" dirty="0" smtClean="0"/>
              <a:t> »</a:t>
            </a:r>
          </a:p>
          <a:p>
            <a:r>
              <a:rPr lang="fr-FR" sz="3200" dirty="0" smtClean="0"/>
              <a:t>Protection contre certaines attaques</a:t>
            </a:r>
          </a:p>
        </p:txBody>
      </p:sp>
      <p:sp>
        <p:nvSpPr>
          <p:cNvPr id="4" name="Espace réservé du contenu 7"/>
          <p:cNvSpPr txBox="1">
            <a:spLocks/>
          </p:cNvSpPr>
          <p:nvPr/>
        </p:nvSpPr>
        <p:spPr>
          <a:xfrm>
            <a:off x="638240" y="1386840"/>
            <a:ext cx="2448272" cy="4983480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u="none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+mn-lt"/>
                <a:ea typeface="+mn-ea"/>
                <a:cs typeface="+mn-cs"/>
              </a:rPr>
              <a:t>Rappel du sujet</a:t>
            </a:r>
          </a:p>
          <a:p>
            <a:pPr marL="22860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fr-FR" sz="2400" dirty="0" smtClean="0"/>
              <a:t>Environnement </a:t>
            </a:r>
            <a:r>
              <a:rPr lang="fr-FR" sz="2400" dirty="0" smtClean="0"/>
              <a:t>technique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fr-FR" sz="2400" b="1" noProof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Compte rendu du projet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Conclusion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fr-FR" sz="2400" dirty="0" smtClean="0"/>
              <a:t>Démonstration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fr-F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endParaRPr kumimoji="0" lang="fr-FR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3147472" y="1153696"/>
            <a:ext cx="0" cy="4824536"/>
          </a:xfrm>
          <a:prstGeom prst="line">
            <a:avLst/>
          </a:prstGeom>
          <a:ln>
            <a:solidFill>
              <a:srgbClr val="FFFF00"/>
            </a:solidFill>
          </a:ln>
          <a:effectLst>
            <a:glow rad="50800">
              <a:schemeClr val="tx1">
                <a:alpha val="40000"/>
              </a:schemeClr>
            </a:glow>
            <a:outerShdw blurRad="63500" sx="102000" sy="102000" algn="ctr" rotWithShape="0">
              <a:schemeClr val="tx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-437399" y="6492875"/>
            <a:ext cx="2743200" cy="365125"/>
          </a:xfrm>
        </p:spPr>
        <p:txBody>
          <a:bodyPr/>
          <a:lstStyle/>
          <a:p>
            <a:r>
              <a:rPr lang="fr-FR" sz="1500" dirty="0" smtClean="0"/>
              <a:t>12/06/2015</a:t>
            </a:r>
            <a:endParaRPr lang="fr-FR" sz="150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3671251" y="6492875"/>
            <a:ext cx="6239309" cy="365125"/>
          </a:xfrm>
        </p:spPr>
        <p:txBody>
          <a:bodyPr/>
          <a:lstStyle/>
          <a:p>
            <a:r>
              <a:rPr lang="fr-FR" sz="1500" dirty="0" smtClean="0"/>
              <a:t>ESTHEVENET - FUSTER - GACHA - HÉMON - IVARS - PERRIN - ROUZIC</a:t>
            </a:r>
            <a:endParaRPr lang="fr-FR" sz="1500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0642081" y="6492875"/>
            <a:ext cx="771089" cy="365125"/>
          </a:xfrm>
        </p:spPr>
        <p:txBody>
          <a:bodyPr/>
          <a:lstStyle/>
          <a:p>
            <a:fld id="{112D2117-2A6C-4128-AC91-F454C9093019}" type="slidenum">
              <a:rPr lang="fr-FR" sz="1500" smtClean="0"/>
              <a:pPr/>
              <a:t>8</a:t>
            </a:fld>
            <a:endParaRPr lang="fr-FR" sz="1500" dirty="0"/>
          </a:p>
        </p:txBody>
      </p:sp>
    </p:spTree>
    <p:extLst>
      <p:ext uri="{BB962C8B-B14F-4D97-AF65-F5344CB8AC3E}">
        <p14:creationId xmlns="" xmlns:p14="http://schemas.microsoft.com/office/powerpoint/2010/main" val="182849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85161" y="0"/>
            <a:ext cx="8138159" cy="1478570"/>
          </a:xfrm>
        </p:spPr>
        <p:txBody>
          <a:bodyPr>
            <a:normAutofit/>
          </a:bodyPr>
          <a:lstStyle/>
          <a:p>
            <a:pPr algn="ctr"/>
            <a:r>
              <a:rPr lang="fr-FR" sz="4400" dirty="0" smtClean="0"/>
              <a:t>Gestion des utilisateurs</a:t>
            </a:r>
            <a:endParaRPr lang="fr-FR" sz="4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05200" y="1558511"/>
            <a:ext cx="8016240" cy="4049809"/>
          </a:xfrm>
        </p:spPr>
        <p:txBody>
          <a:bodyPr>
            <a:noAutofit/>
          </a:bodyPr>
          <a:lstStyle/>
          <a:p>
            <a:r>
              <a:rPr lang="fr-FR" sz="3200" dirty="0" smtClean="0"/>
              <a:t>Nécessité de s’inscrire</a:t>
            </a:r>
          </a:p>
          <a:p>
            <a:r>
              <a:rPr lang="fr-FR" sz="3200" dirty="0" smtClean="0"/>
              <a:t>Possibilité d’ajouter et de supprimer des contacts</a:t>
            </a:r>
          </a:p>
          <a:p>
            <a:r>
              <a:rPr lang="fr-FR" sz="3200" dirty="0" smtClean="0"/>
              <a:t>Possibilité de supprimer/modifier son compte</a:t>
            </a:r>
          </a:p>
          <a:p>
            <a:r>
              <a:rPr lang="fr-FR" sz="3200" dirty="0" smtClean="0"/>
              <a:t>Connexion « active » jusqu’à déconnexion volontaire</a:t>
            </a:r>
          </a:p>
        </p:txBody>
      </p:sp>
      <p:sp>
        <p:nvSpPr>
          <p:cNvPr id="4" name="Espace réservé du contenu 7"/>
          <p:cNvSpPr txBox="1">
            <a:spLocks/>
          </p:cNvSpPr>
          <p:nvPr/>
        </p:nvSpPr>
        <p:spPr>
          <a:xfrm>
            <a:off x="638240" y="1386840"/>
            <a:ext cx="2448272" cy="4983480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u="none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+mn-lt"/>
                <a:ea typeface="+mn-ea"/>
                <a:cs typeface="+mn-cs"/>
              </a:rPr>
              <a:t>Rappel du sujet</a:t>
            </a:r>
          </a:p>
          <a:p>
            <a:pPr marL="22860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fr-FR" sz="2400" dirty="0" smtClean="0"/>
              <a:t>Environnement </a:t>
            </a:r>
            <a:r>
              <a:rPr lang="fr-FR" sz="2400" dirty="0" smtClean="0"/>
              <a:t>technique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fr-FR" sz="2400" b="1" noProof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Compte rendu du projet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Conclusion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fr-FR" sz="2400" dirty="0" smtClean="0"/>
              <a:t>Démonstration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fr-F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endParaRPr kumimoji="0" lang="fr-FR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3147472" y="1153696"/>
            <a:ext cx="0" cy="4824536"/>
          </a:xfrm>
          <a:prstGeom prst="line">
            <a:avLst/>
          </a:prstGeom>
          <a:ln>
            <a:solidFill>
              <a:srgbClr val="FFFF00"/>
            </a:solidFill>
          </a:ln>
          <a:effectLst>
            <a:glow rad="50800">
              <a:schemeClr val="tx1">
                <a:alpha val="40000"/>
              </a:schemeClr>
            </a:glow>
            <a:outerShdw blurRad="63500" sx="102000" sy="102000" algn="ctr" rotWithShape="0">
              <a:schemeClr val="tx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-437399" y="6492875"/>
            <a:ext cx="2743200" cy="365125"/>
          </a:xfrm>
        </p:spPr>
        <p:txBody>
          <a:bodyPr/>
          <a:lstStyle/>
          <a:p>
            <a:r>
              <a:rPr lang="fr-FR" sz="1500" dirty="0" smtClean="0"/>
              <a:t>12/06/2015</a:t>
            </a:r>
            <a:endParaRPr lang="fr-FR" sz="150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3671251" y="6492875"/>
            <a:ext cx="6239309" cy="365125"/>
          </a:xfrm>
        </p:spPr>
        <p:txBody>
          <a:bodyPr/>
          <a:lstStyle/>
          <a:p>
            <a:r>
              <a:rPr lang="fr-FR" sz="1500" dirty="0" smtClean="0"/>
              <a:t>ESTHEVENET - FUSTER - GACHA - HÉMON - IVARS - PERRIN - ROUZIC</a:t>
            </a:r>
            <a:endParaRPr lang="fr-FR" sz="1500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0642081" y="6492875"/>
            <a:ext cx="771089" cy="365125"/>
          </a:xfrm>
        </p:spPr>
        <p:txBody>
          <a:bodyPr/>
          <a:lstStyle/>
          <a:p>
            <a:fld id="{112D2117-2A6C-4128-AC91-F454C9093019}" type="slidenum">
              <a:rPr lang="fr-FR" sz="1500" smtClean="0"/>
              <a:pPr/>
              <a:t>9</a:t>
            </a:fld>
            <a:endParaRPr lang="fr-FR" sz="1500" dirty="0"/>
          </a:p>
        </p:txBody>
      </p:sp>
    </p:spTree>
    <p:extLst>
      <p:ext uri="{BB962C8B-B14F-4D97-AF65-F5344CB8AC3E}">
        <p14:creationId xmlns="" xmlns:p14="http://schemas.microsoft.com/office/powerpoint/2010/main" val="182849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315</TotalTime>
  <Words>611</Words>
  <Application>Microsoft Office PowerPoint</Application>
  <PresentationFormat>Personnalisé</PresentationFormat>
  <Paragraphs>184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Circuit</vt:lpstr>
      <vt:lpstr>Projet M1-DAPM G3</vt:lpstr>
      <vt:lpstr>Sommaire</vt:lpstr>
      <vt:lpstr>Rappel du sujet</vt:lpstr>
      <vt:lpstr>Environnement technique</vt:lpstr>
      <vt:lpstr>Types de vote</vt:lpstr>
      <vt:lpstr>Résultat des votes</vt:lpstr>
      <vt:lpstr>Serveur</vt:lpstr>
      <vt:lpstr>Cryptographie</vt:lpstr>
      <vt:lpstr>Gestion des utilisateurs</vt:lpstr>
      <vt:lpstr>Documentation technique</vt:lpstr>
      <vt:lpstr>Gestion de projet</vt:lpstr>
      <vt:lpstr>Difficultés rencontrées</vt:lpstr>
      <vt:lpstr>Évolutions futures</vt:lpstr>
      <vt:lpstr>Conclusion</vt:lpstr>
      <vt:lpstr>Diapositive 15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M1-DAPM G3</dc:title>
  <dc:creator>kay-kay_du_83@hotmail.fr</dc:creator>
  <cp:lastModifiedBy>Seb</cp:lastModifiedBy>
  <cp:revision>81</cp:revision>
  <dcterms:created xsi:type="dcterms:W3CDTF">2015-04-23T14:21:24Z</dcterms:created>
  <dcterms:modified xsi:type="dcterms:W3CDTF">2015-06-11T14:27:35Z</dcterms:modified>
</cp:coreProperties>
</file>