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lvl1pPr>
      <a:defRPr>
        <a:latin typeface="Tw Cen MT"/>
        <a:ea typeface="Tw Cen MT"/>
        <a:cs typeface="Tw Cen MT"/>
        <a:sym typeface="Tw Cen MT"/>
      </a:defRPr>
    </a:lvl1pPr>
    <a:lvl2pPr indent="457200">
      <a:defRPr>
        <a:latin typeface="Tw Cen MT"/>
        <a:ea typeface="Tw Cen MT"/>
        <a:cs typeface="Tw Cen MT"/>
        <a:sym typeface="Tw Cen MT"/>
      </a:defRPr>
    </a:lvl2pPr>
    <a:lvl3pPr indent="914400">
      <a:defRPr>
        <a:latin typeface="Tw Cen MT"/>
        <a:ea typeface="Tw Cen MT"/>
        <a:cs typeface="Tw Cen MT"/>
        <a:sym typeface="Tw Cen MT"/>
      </a:defRPr>
    </a:lvl3pPr>
    <a:lvl4pPr indent="1371600">
      <a:defRPr>
        <a:latin typeface="Tw Cen MT"/>
        <a:ea typeface="Tw Cen MT"/>
        <a:cs typeface="Tw Cen MT"/>
        <a:sym typeface="Tw Cen MT"/>
      </a:defRPr>
    </a:lvl4pPr>
    <a:lvl5pPr indent="1828800">
      <a:defRPr>
        <a:latin typeface="Tw Cen MT"/>
        <a:ea typeface="Tw Cen MT"/>
        <a:cs typeface="Tw Cen MT"/>
        <a:sym typeface="Tw Cen MT"/>
      </a:defRPr>
    </a:lvl5pPr>
    <a:lvl6pPr indent="2286000">
      <a:defRPr>
        <a:latin typeface="Tw Cen MT"/>
        <a:ea typeface="Tw Cen MT"/>
        <a:cs typeface="Tw Cen MT"/>
        <a:sym typeface="Tw Cen MT"/>
      </a:defRPr>
    </a:lvl6pPr>
    <a:lvl7pPr indent="2743200">
      <a:defRPr>
        <a:latin typeface="Tw Cen MT"/>
        <a:ea typeface="Tw Cen MT"/>
        <a:cs typeface="Tw Cen MT"/>
        <a:sym typeface="Tw Cen MT"/>
      </a:defRPr>
    </a:lvl7pPr>
    <a:lvl8pPr indent="3200400">
      <a:defRPr>
        <a:latin typeface="Tw Cen MT"/>
        <a:ea typeface="Tw Cen MT"/>
        <a:cs typeface="Tw Cen MT"/>
        <a:sym typeface="Tw Cen MT"/>
      </a:defRPr>
    </a:lvl8pPr>
    <a:lvl9pPr indent="3657600">
      <a:defRPr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EDCE"/>
          </a:solidFill>
        </a:fill>
      </a:tcStyle>
    </a:wholeTbl>
    <a:band2H>
      <a:tcTxStyle b="def" i="def"/>
      <a:tcStyle>
        <a:tcBdr/>
        <a:fill>
          <a:solidFill>
            <a:srgbClr val="EFF6E8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ACD4C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ACD4C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ACD4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D0CD"/>
          </a:solidFill>
        </a:fill>
      </a:tcStyle>
    </a:wholeTbl>
    <a:band2H>
      <a:tcTxStyle b="def" i="def"/>
      <a:tcStyle>
        <a:tcBdr/>
        <a:fill>
          <a:solidFill>
            <a:srgbClr val="F7E9E8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94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94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94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9EAE1"/>
          </a:solidFill>
        </a:fill>
      </a:tcStyle>
    </a:wholeTbl>
    <a:band2H>
      <a:tcTxStyle b="def" i="def"/>
      <a:tcStyle>
        <a:tcBdr/>
        <a:fill>
          <a:solidFill>
            <a:srgbClr val="EDF5F0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AC4A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AC4A7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AC4A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CD4C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CD4C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2.png" descr="\\DROBO-FS\QuickDrops\JB\PPTX NG\Droplets\LightingOverlay.png"/>
          <p:cNvPicPr/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" name="Group 101"/>
          <p:cNvGrpSpPr/>
          <p:nvPr/>
        </p:nvGrpSpPr>
        <p:grpSpPr>
          <a:xfrm>
            <a:off x="-1" y="0"/>
            <a:ext cx="2297909" cy="6858001"/>
            <a:chOff x="0" y="0"/>
            <a:chExt cx="2297907" cy="6858000"/>
          </a:xfrm>
        </p:grpSpPr>
        <p:sp>
          <p:nvSpPr>
            <p:cNvPr id="47" name="Shape 47"/>
            <p:cNvSpPr/>
            <p:nvPr/>
          </p:nvSpPr>
          <p:spPr>
            <a:xfrm>
              <a:off x="1209674" y="4763"/>
              <a:ext cx="23814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" name="Shape 48"/>
            <p:cNvSpPr/>
            <p:nvPr/>
          </p:nvSpPr>
          <p:spPr>
            <a:xfrm>
              <a:off x="1128712" y="21764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1123949" y="4021137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414337" y="9525"/>
              <a:ext cx="28576" cy="4481513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" name="Shape 51"/>
            <p:cNvSpPr/>
            <p:nvPr/>
          </p:nvSpPr>
          <p:spPr>
            <a:xfrm>
              <a:off x="333374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" name="Shape 52"/>
            <p:cNvSpPr/>
            <p:nvPr/>
          </p:nvSpPr>
          <p:spPr>
            <a:xfrm>
              <a:off x="190499" y="9525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3"/>
                  </a:lnTo>
                  <a:lnTo>
                    <a:pt x="18225" y="14350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463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" name="Shape 53"/>
            <p:cNvSpPr/>
            <p:nvPr/>
          </p:nvSpPr>
          <p:spPr>
            <a:xfrm>
              <a:off x="1290637" y="14288"/>
              <a:ext cx="376240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33" y="21600"/>
                  </a:moveTo>
                  <a:lnTo>
                    <a:pt x="0" y="11799"/>
                  </a:lnTo>
                  <a:lnTo>
                    <a:pt x="0" y="0"/>
                  </a:lnTo>
                  <a:lnTo>
                    <a:pt x="1641" y="0"/>
                  </a:lnTo>
                  <a:lnTo>
                    <a:pt x="1641" y="11742"/>
                  </a:lnTo>
                  <a:lnTo>
                    <a:pt x="21600" y="21486"/>
                  </a:lnTo>
                  <a:lnTo>
                    <a:pt x="2023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" name="Shape 54"/>
            <p:cNvSpPr/>
            <p:nvPr/>
          </p:nvSpPr>
          <p:spPr>
            <a:xfrm>
              <a:off x="1600199" y="1801813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" name="Shape 55"/>
            <p:cNvSpPr/>
            <p:nvPr/>
          </p:nvSpPr>
          <p:spPr>
            <a:xfrm>
              <a:off x="1381124" y="9525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15" y="21600"/>
                  </a:moveTo>
                  <a:lnTo>
                    <a:pt x="0" y="9212"/>
                  </a:lnTo>
                  <a:lnTo>
                    <a:pt x="0" y="0"/>
                  </a:lnTo>
                  <a:lnTo>
                    <a:pt x="1385" y="0"/>
                  </a:lnTo>
                  <a:lnTo>
                    <a:pt x="1385" y="9140"/>
                  </a:lnTo>
                  <a:lnTo>
                    <a:pt x="21600" y="21456"/>
                  </a:lnTo>
                  <a:lnTo>
                    <a:pt x="2021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" name="Shape 56"/>
            <p:cNvSpPr/>
            <p:nvPr/>
          </p:nvSpPr>
          <p:spPr>
            <a:xfrm>
              <a:off x="1643062" y="0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550" y="21600"/>
                  </a:lnTo>
                  <a:lnTo>
                    <a:pt x="17550" y="7213"/>
                  </a:lnTo>
                  <a:lnTo>
                    <a:pt x="0" y="225"/>
                  </a:lnTo>
                  <a:lnTo>
                    <a:pt x="3375" y="0"/>
                  </a:lnTo>
                  <a:lnTo>
                    <a:pt x="21600" y="71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" name="Shape 57"/>
            <p:cNvSpPr/>
            <p:nvPr/>
          </p:nvSpPr>
          <p:spPr>
            <a:xfrm>
              <a:off x="1685924" y="1420813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Shape 58"/>
            <p:cNvSpPr/>
            <p:nvPr/>
          </p:nvSpPr>
          <p:spPr>
            <a:xfrm>
              <a:off x="168592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Shape 59"/>
            <p:cNvSpPr/>
            <p:nvPr/>
          </p:nvSpPr>
          <p:spPr>
            <a:xfrm>
              <a:off x="1743074" y="4763"/>
              <a:ext cx="419102" cy="52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21600"/>
                  </a:moveTo>
                  <a:lnTo>
                    <a:pt x="3682" y="7878"/>
                  </a:lnTo>
                  <a:lnTo>
                    <a:pt x="0" y="394"/>
                  </a:lnTo>
                  <a:lnTo>
                    <a:pt x="1227" y="0"/>
                  </a:lnTo>
                  <a:lnTo>
                    <a:pt x="4909" y="7288"/>
                  </a:lnTo>
                  <a:lnTo>
                    <a:pt x="21600" y="20812"/>
                  </a:lnTo>
                  <a:lnTo>
                    <a:pt x="20618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Shape 60"/>
            <p:cNvSpPr/>
            <p:nvPr/>
          </p:nvSpPr>
          <p:spPr>
            <a:xfrm>
              <a:off x="2126456" y="488950"/>
              <a:ext cx="147639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fill="norm" stroke="1" extrusionOk="0">
                  <a:moveTo>
                    <a:pt x="9847" y="21600"/>
                  </a:moveTo>
                  <a:cubicBezTo>
                    <a:pt x="7306" y="21600"/>
                    <a:pt x="4765" y="20903"/>
                    <a:pt x="2859" y="18813"/>
                  </a:cubicBezTo>
                  <a:cubicBezTo>
                    <a:pt x="-953" y="13935"/>
                    <a:pt x="-953" y="6968"/>
                    <a:pt x="2859" y="2787"/>
                  </a:cubicBezTo>
                  <a:cubicBezTo>
                    <a:pt x="4765" y="697"/>
                    <a:pt x="7306" y="0"/>
                    <a:pt x="9847" y="0"/>
                  </a:cubicBezTo>
                  <a:cubicBezTo>
                    <a:pt x="12388" y="0"/>
                    <a:pt x="14929" y="697"/>
                    <a:pt x="16835" y="2787"/>
                  </a:cubicBezTo>
                  <a:cubicBezTo>
                    <a:pt x="20647" y="6968"/>
                    <a:pt x="20647" y="13935"/>
                    <a:pt x="16835" y="18813"/>
                  </a:cubicBezTo>
                  <a:cubicBezTo>
                    <a:pt x="14929" y="20903"/>
                    <a:pt x="12388" y="21600"/>
                    <a:pt x="9847" y="21600"/>
                  </a:cubicBezTo>
                  <a:close/>
                  <a:moveTo>
                    <a:pt x="9847" y="2787"/>
                  </a:moveTo>
                  <a:cubicBezTo>
                    <a:pt x="7941" y="2787"/>
                    <a:pt x="6035" y="3484"/>
                    <a:pt x="4765" y="4877"/>
                  </a:cubicBezTo>
                  <a:cubicBezTo>
                    <a:pt x="1588" y="8361"/>
                    <a:pt x="1588" y="13239"/>
                    <a:pt x="4765" y="16723"/>
                  </a:cubicBezTo>
                  <a:cubicBezTo>
                    <a:pt x="6035" y="18116"/>
                    <a:pt x="7941" y="18813"/>
                    <a:pt x="9847" y="18813"/>
                  </a:cubicBezTo>
                  <a:cubicBezTo>
                    <a:pt x="11753" y="18813"/>
                    <a:pt x="13659" y="18116"/>
                    <a:pt x="14929" y="16723"/>
                  </a:cubicBezTo>
                  <a:cubicBezTo>
                    <a:pt x="18106" y="13239"/>
                    <a:pt x="18106" y="8361"/>
                    <a:pt x="14929" y="4877"/>
                  </a:cubicBezTo>
                  <a:cubicBezTo>
                    <a:pt x="13659" y="3484"/>
                    <a:pt x="11753" y="2787"/>
                    <a:pt x="9847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Shape 61"/>
            <p:cNvSpPr/>
            <p:nvPr/>
          </p:nvSpPr>
          <p:spPr>
            <a:xfrm>
              <a:off x="952499" y="4763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600"/>
                  </a:lnTo>
                  <a:lnTo>
                    <a:pt x="0" y="7137"/>
                  </a:lnTo>
                  <a:lnTo>
                    <a:pt x="18225" y="0"/>
                  </a:lnTo>
                  <a:lnTo>
                    <a:pt x="21600" y="227"/>
                  </a:lnTo>
                  <a:lnTo>
                    <a:pt x="3375" y="725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>
              <a:off x="8667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648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890587" y="1554163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Shape 64"/>
            <p:cNvSpPr/>
            <p:nvPr/>
          </p:nvSpPr>
          <p:spPr>
            <a:xfrm>
              <a:off x="738187" y="5622924"/>
              <a:ext cx="338139" cy="121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775" y="21600"/>
                  </a:lnTo>
                  <a:lnTo>
                    <a:pt x="19775" y="13084"/>
                  </a:lnTo>
                  <a:lnTo>
                    <a:pt x="0" y="169"/>
                  </a:lnTo>
                  <a:lnTo>
                    <a:pt x="1217" y="0"/>
                  </a:lnTo>
                  <a:lnTo>
                    <a:pt x="21600" y="1299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647699" y="5480049"/>
              <a:ext cx="157164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27" y="21600"/>
                  </a:moveTo>
                  <a:cubicBezTo>
                    <a:pt x="5236" y="21600"/>
                    <a:pt x="0" y="17018"/>
                    <a:pt x="0" y="11127"/>
                  </a:cubicBezTo>
                  <a:cubicBezTo>
                    <a:pt x="0" y="5236"/>
                    <a:pt x="5236" y="0"/>
                    <a:pt x="11127" y="0"/>
                  </a:cubicBezTo>
                  <a:cubicBezTo>
                    <a:pt x="17018" y="0"/>
                    <a:pt x="21600" y="5236"/>
                    <a:pt x="21600" y="11127"/>
                  </a:cubicBezTo>
                  <a:cubicBezTo>
                    <a:pt x="21600" y="17018"/>
                    <a:pt x="17018" y="21600"/>
                    <a:pt x="11127" y="21600"/>
                  </a:cubicBezTo>
                  <a:close/>
                  <a:moveTo>
                    <a:pt x="11127" y="2618"/>
                  </a:moveTo>
                  <a:cubicBezTo>
                    <a:pt x="6545" y="2618"/>
                    <a:pt x="2618" y="6545"/>
                    <a:pt x="2618" y="11127"/>
                  </a:cubicBezTo>
                  <a:cubicBezTo>
                    <a:pt x="2618" y="15709"/>
                    <a:pt x="6545" y="18982"/>
                    <a:pt x="11127" y="18982"/>
                  </a:cubicBezTo>
                  <a:cubicBezTo>
                    <a:pt x="15055" y="18982"/>
                    <a:pt x="18982" y="15709"/>
                    <a:pt x="18982" y="11127"/>
                  </a:cubicBezTo>
                  <a:cubicBezTo>
                    <a:pt x="18982" y="6545"/>
                    <a:pt x="15055" y="2618"/>
                    <a:pt x="11127" y="2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666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648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" name="Shape 67"/>
            <p:cNvSpPr/>
            <p:nvPr/>
          </p:nvSpPr>
          <p:spPr>
            <a:xfrm>
              <a:off x="-1" y="3897312"/>
              <a:ext cx="1333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43" y="21600"/>
                  </a:moveTo>
                  <a:lnTo>
                    <a:pt x="0" y="771"/>
                  </a:lnTo>
                  <a:lnTo>
                    <a:pt x="3086" y="0"/>
                  </a:lnTo>
                  <a:lnTo>
                    <a:pt x="21600" y="20829"/>
                  </a:lnTo>
                  <a:lnTo>
                    <a:pt x="1774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" name="Shape 68"/>
            <p:cNvSpPr/>
            <p:nvPr/>
          </p:nvSpPr>
          <p:spPr>
            <a:xfrm>
              <a:off x="66674" y="414972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-1" y="1644650"/>
              <a:ext cx="133351" cy="26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21600"/>
                  </a:moveTo>
                  <a:lnTo>
                    <a:pt x="0" y="20838"/>
                  </a:lnTo>
                  <a:lnTo>
                    <a:pt x="17743" y="0"/>
                  </a:lnTo>
                  <a:lnTo>
                    <a:pt x="21600" y="762"/>
                  </a:lnTo>
                  <a:lnTo>
                    <a:pt x="308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Shape 70"/>
            <p:cNvSpPr/>
            <p:nvPr/>
          </p:nvSpPr>
          <p:spPr>
            <a:xfrm>
              <a:off x="66674" y="146843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>
              <a:off x="695324" y="4763"/>
              <a:ext cx="309564" cy="155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606" y="21600"/>
                  </a:lnTo>
                  <a:lnTo>
                    <a:pt x="19606" y="17707"/>
                  </a:lnTo>
                  <a:lnTo>
                    <a:pt x="0" y="13835"/>
                  </a:lnTo>
                  <a:lnTo>
                    <a:pt x="0" y="0"/>
                  </a:lnTo>
                  <a:lnTo>
                    <a:pt x="1994" y="0"/>
                  </a:lnTo>
                  <a:lnTo>
                    <a:pt x="1994" y="13703"/>
                  </a:lnTo>
                  <a:lnTo>
                    <a:pt x="21600" y="1750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57149" y="48815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Shape 73"/>
            <p:cNvSpPr/>
            <p:nvPr/>
          </p:nvSpPr>
          <p:spPr>
            <a:xfrm>
              <a:off x="138112" y="5060949"/>
              <a:ext cx="304801" cy="177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913" y="21600"/>
                  </a:lnTo>
                  <a:lnTo>
                    <a:pt x="19913" y="6943"/>
                  </a:lnTo>
                  <a:lnTo>
                    <a:pt x="0" y="3529"/>
                  </a:lnTo>
                  <a:lnTo>
                    <a:pt x="0" y="0"/>
                  </a:lnTo>
                  <a:lnTo>
                    <a:pt x="1687" y="0"/>
                  </a:lnTo>
                  <a:lnTo>
                    <a:pt x="1687" y="3414"/>
                  </a:lnTo>
                  <a:lnTo>
                    <a:pt x="21600" y="682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Shape 74"/>
            <p:cNvSpPr/>
            <p:nvPr/>
          </p:nvSpPr>
          <p:spPr>
            <a:xfrm>
              <a:off x="561974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642937" y="6610349"/>
              <a:ext cx="23814" cy="242888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" name="Shape 76"/>
            <p:cNvSpPr/>
            <p:nvPr/>
          </p:nvSpPr>
          <p:spPr>
            <a:xfrm>
              <a:off x="76199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>
              <a:off x="-1" y="5978524"/>
              <a:ext cx="190501" cy="4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900" y="21600"/>
                  </a:lnTo>
                  <a:lnTo>
                    <a:pt x="18900" y="8462"/>
                  </a:lnTo>
                  <a:lnTo>
                    <a:pt x="0" y="668"/>
                  </a:lnTo>
                  <a:lnTo>
                    <a:pt x="2160" y="0"/>
                  </a:lnTo>
                  <a:lnTo>
                    <a:pt x="21600" y="8016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1014412" y="1801813"/>
              <a:ext cx="214314" cy="75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" y="21600"/>
                  </a:moveTo>
                  <a:lnTo>
                    <a:pt x="0" y="21600"/>
                  </a:lnTo>
                  <a:lnTo>
                    <a:pt x="0" y="5808"/>
                  </a:lnTo>
                  <a:lnTo>
                    <a:pt x="20160" y="0"/>
                  </a:lnTo>
                  <a:lnTo>
                    <a:pt x="21600" y="408"/>
                  </a:lnTo>
                  <a:lnTo>
                    <a:pt x="1920" y="5945"/>
                  </a:lnTo>
                  <a:lnTo>
                    <a:pt x="192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Shape 79"/>
            <p:cNvSpPr/>
            <p:nvPr/>
          </p:nvSpPr>
          <p:spPr>
            <a:xfrm>
              <a:off x="938212" y="2547937"/>
              <a:ext cx="166689" cy="160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9" y="21600"/>
                  </a:moveTo>
                  <a:cubicBezTo>
                    <a:pt x="4937" y="21600"/>
                    <a:pt x="0" y="16518"/>
                    <a:pt x="0" y="10800"/>
                  </a:cubicBezTo>
                  <a:cubicBezTo>
                    <a:pt x="0" y="4447"/>
                    <a:pt x="4937" y="0"/>
                    <a:pt x="11109" y="0"/>
                  </a:cubicBezTo>
                  <a:cubicBezTo>
                    <a:pt x="16663" y="0"/>
                    <a:pt x="21600" y="4447"/>
                    <a:pt x="21600" y="10800"/>
                  </a:cubicBezTo>
                  <a:cubicBezTo>
                    <a:pt x="21600" y="16518"/>
                    <a:pt x="16663" y="21600"/>
                    <a:pt x="11109" y="21600"/>
                  </a:cubicBezTo>
                  <a:close/>
                  <a:moveTo>
                    <a:pt x="11109" y="2541"/>
                  </a:moveTo>
                  <a:cubicBezTo>
                    <a:pt x="6171" y="2541"/>
                    <a:pt x="2469" y="6353"/>
                    <a:pt x="2469" y="10800"/>
                  </a:cubicBezTo>
                  <a:cubicBezTo>
                    <a:pt x="2469" y="15247"/>
                    <a:pt x="6171" y="19059"/>
                    <a:pt x="11109" y="19059"/>
                  </a:cubicBezTo>
                  <a:cubicBezTo>
                    <a:pt x="15429" y="19059"/>
                    <a:pt x="19131" y="15247"/>
                    <a:pt x="19131" y="10800"/>
                  </a:cubicBezTo>
                  <a:cubicBezTo>
                    <a:pt x="19131" y="6353"/>
                    <a:pt x="15429" y="2541"/>
                    <a:pt x="11109" y="25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595312" y="4763"/>
              <a:ext cx="638176" cy="402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794" y="21600"/>
                  </a:lnTo>
                  <a:lnTo>
                    <a:pt x="20794" y="19684"/>
                  </a:lnTo>
                  <a:lnTo>
                    <a:pt x="0" y="16396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6319"/>
                  </a:lnTo>
                  <a:lnTo>
                    <a:pt x="21600" y="1960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1223962" y="1382713"/>
              <a:ext cx="142876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720" y="21600"/>
                  </a:lnTo>
                  <a:lnTo>
                    <a:pt x="18720" y="6048"/>
                  </a:lnTo>
                  <a:lnTo>
                    <a:pt x="0" y="648"/>
                  </a:lnTo>
                  <a:lnTo>
                    <a:pt x="2160" y="0"/>
                  </a:lnTo>
                  <a:lnTo>
                    <a:pt x="21600" y="5832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Shape 82"/>
            <p:cNvSpPr/>
            <p:nvPr/>
          </p:nvSpPr>
          <p:spPr>
            <a:xfrm>
              <a:off x="1300162" y="1849438"/>
              <a:ext cx="109539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Shape 83"/>
            <p:cNvSpPr/>
            <p:nvPr/>
          </p:nvSpPr>
          <p:spPr>
            <a:xfrm>
              <a:off x="280987" y="3417887"/>
              <a:ext cx="142876" cy="474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80" y="21600"/>
                  </a:moveTo>
                  <a:lnTo>
                    <a:pt x="0" y="21600"/>
                  </a:lnTo>
                  <a:lnTo>
                    <a:pt x="0" y="5779"/>
                  </a:lnTo>
                  <a:lnTo>
                    <a:pt x="19440" y="0"/>
                  </a:lnTo>
                  <a:lnTo>
                    <a:pt x="21600" y="578"/>
                  </a:lnTo>
                  <a:lnTo>
                    <a:pt x="2880" y="5996"/>
                  </a:lnTo>
                  <a:lnTo>
                    <a:pt x="288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Shape 84"/>
            <p:cNvSpPr/>
            <p:nvPr/>
          </p:nvSpPr>
          <p:spPr>
            <a:xfrm>
              <a:off x="238124" y="3883024"/>
              <a:ext cx="109539" cy="10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3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0330" y="0"/>
                  </a:cubicBezTo>
                  <a:cubicBezTo>
                    <a:pt x="15965" y="0"/>
                    <a:pt x="21600" y="4696"/>
                    <a:pt x="21600" y="11270"/>
                  </a:cubicBezTo>
                  <a:cubicBezTo>
                    <a:pt x="21600" y="16904"/>
                    <a:pt x="15965" y="21600"/>
                    <a:pt x="10330" y="21600"/>
                  </a:cubicBezTo>
                  <a:close/>
                  <a:moveTo>
                    <a:pt x="10330" y="3757"/>
                  </a:moveTo>
                  <a:cubicBezTo>
                    <a:pt x="6574" y="3757"/>
                    <a:pt x="3757" y="7513"/>
                    <a:pt x="3757" y="11270"/>
                  </a:cubicBezTo>
                  <a:cubicBezTo>
                    <a:pt x="3757" y="15026"/>
                    <a:pt x="6574" y="17843"/>
                    <a:pt x="10330" y="17843"/>
                  </a:cubicBezTo>
                  <a:cubicBezTo>
                    <a:pt x="14087" y="17843"/>
                    <a:pt x="17843" y="15026"/>
                    <a:pt x="17843" y="11270"/>
                  </a:cubicBezTo>
                  <a:cubicBezTo>
                    <a:pt x="17843" y="7513"/>
                    <a:pt x="14087" y="3757"/>
                    <a:pt x="1033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Shape 85"/>
            <p:cNvSpPr/>
            <p:nvPr/>
          </p:nvSpPr>
          <p:spPr>
            <a:xfrm>
              <a:off x="4762" y="2166937"/>
              <a:ext cx="114301" cy="45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" y="21600"/>
                  </a:moveTo>
                  <a:lnTo>
                    <a:pt x="0" y="20918"/>
                  </a:lnTo>
                  <a:lnTo>
                    <a:pt x="18000" y="16371"/>
                  </a:lnTo>
                  <a:lnTo>
                    <a:pt x="18000" y="0"/>
                  </a:lnTo>
                  <a:lnTo>
                    <a:pt x="21600" y="0"/>
                  </a:lnTo>
                  <a:lnTo>
                    <a:pt x="21600" y="16825"/>
                  </a:lnTo>
                  <a:lnTo>
                    <a:pt x="1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Shape 86"/>
            <p:cNvSpPr/>
            <p:nvPr/>
          </p:nvSpPr>
          <p:spPr>
            <a:xfrm>
              <a:off x="52387" y="2066924"/>
              <a:ext cx="109539" cy="10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Shape 87"/>
            <p:cNvSpPr/>
            <p:nvPr/>
          </p:nvSpPr>
          <p:spPr>
            <a:xfrm>
              <a:off x="1228724" y="4662487"/>
              <a:ext cx="23814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1319212" y="5041899"/>
              <a:ext cx="371476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5" y="21600"/>
                  </a:moveTo>
                  <a:lnTo>
                    <a:pt x="0" y="21600"/>
                  </a:lnTo>
                  <a:lnTo>
                    <a:pt x="0" y="9744"/>
                  </a:lnTo>
                  <a:lnTo>
                    <a:pt x="20215" y="0"/>
                  </a:lnTo>
                  <a:lnTo>
                    <a:pt x="21600" y="114"/>
                  </a:lnTo>
                  <a:lnTo>
                    <a:pt x="1385" y="9858"/>
                  </a:lnTo>
                  <a:lnTo>
                    <a:pt x="138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>
              <a:off x="1147762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>
              <a:off x="819149" y="3983037"/>
              <a:ext cx="347664" cy="286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825" y="21600"/>
                  </a:lnTo>
                  <a:lnTo>
                    <a:pt x="19825" y="14204"/>
                  </a:lnTo>
                  <a:lnTo>
                    <a:pt x="0" y="36"/>
                  </a:lnTo>
                  <a:lnTo>
                    <a:pt x="1479" y="0"/>
                  </a:lnTo>
                  <a:lnTo>
                    <a:pt x="21600" y="14204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728662" y="3806824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1624012" y="486727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" name="Shape 93"/>
            <p:cNvSpPr/>
            <p:nvPr/>
          </p:nvSpPr>
          <p:spPr>
            <a:xfrm>
              <a:off x="1404937" y="5422899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21600"/>
                  </a:moveTo>
                  <a:lnTo>
                    <a:pt x="0" y="21600"/>
                  </a:lnTo>
                  <a:lnTo>
                    <a:pt x="0" y="12315"/>
                  </a:lnTo>
                  <a:lnTo>
                    <a:pt x="20492" y="0"/>
                  </a:lnTo>
                  <a:lnTo>
                    <a:pt x="21600" y="144"/>
                  </a:lnTo>
                  <a:lnTo>
                    <a:pt x="1662" y="12460"/>
                  </a:lnTo>
                  <a:lnTo>
                    <a:pt x="166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Shape 94"/>
            <p:cNvSpPr/>
            <p:nvPr/>
          </p:nvSpPr>
          <p:spPr>
            <a:xfrm>
              <a:off x="1666874" y="5945187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5"/>
                  </a:lnTo>
                  <a:lnTo>
                    <a:pt x="18225" y="14387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50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" name="Shape 95"/>
            <p:cNvSpPr/>
            <p:nvPr/>
          </p:nvSpPr>
          <p:spPr>
            <a:xfrm>
              <a:off x="1709737" y="5246687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Shape 96"/>
            <p:cNvSpPr/>
            <p:nvPr/>
          </p:nvSpPr>
          <p:spPr>
            <a:xfrm>
              <a:off x="1709737" y="57642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Shape 97"/>
            <p:cNvSpPr/>
            <p:nvPr/>
          </p:nvSpPr>
          <p:spPr>
            <a:xfrm>
              <a:off x="1766887" y="6330949"/>
              <a:ext cx="419102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" y="21600"/>
                  </a:moveTo>
                  <a:lnTo>
                    <a:pt x="0" y="21210"/>
                  </a:lnTo>
                  <a:lnTo>
                    <a:pt x="3682" y="13402"/>
                  </a:lnTo>
                  <a:lnTo>
                    <a:pt x="20864" y="0"/>
                  </a:lnTo>
                  <a:lnTo>
                    <a:pt x="21600" y="781"/>
                  </a:lnTo>
                  <a:lnTo>
                    <a:pt x="4909" y="13988"/>
                  </a:lnTo>
                  <a:lnTo>
                    <a:pt x="98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Shape 98"/>
            <p:cNvSpPr/>
            <p:nvPr/>
          </p:nvSpPr>
          <p:spPr>
            <a:xfrm>
              <a:off x="2147887" y="6221412"/>
              <a:ext cx="150021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fill="norm" stroke="1" extrusionOk="0">
                  <a:moveTo>
                    <a:pt x="10473" y="21600"/>
                  </a:moveTo>
                  <a:cubicBezTo>
                    <a:pt x="7855" y="21600"/>
                    <a:pt x="5236" y="20206"/>
                    <a:pt x="3273" y="18116"/>
                  </a:cubicBezTo>
                  <a:cubicBezTo>
                    <a:pt x="1309" y="16723"/>
                    <a:pt x="0" y="13935"/>
                    <a:pt x="0" y="10452"/>
                  </a:cubicBezTo>
                  <a:cubicBezTo>
                    <a:pt x="0" y="7665"/>
                    <a:pt x="1309" y="4877"/>
                    <a:pt x="3273" y="2787"/>
                  </a:cubicBezTo>
                  <a:cubicBezTo>
                    <a:pt x="5236" y="697"/>
                    <a:pt x="7855" y="0"/>
                    <a:pt x="10473" y="0"/>
                  </a:cubicBezTo>
                  <a:cubicBezTo>
                    <a:pt x="13091" y="0"/>
                    <a:pt x="15709" y="697"/>
                    <a:pt x="17673" y="2787"/>
                  </a:cubicBezTo>
                  <a:cubicBezTo>
                    <a:pt x="21600" y="6968"/>
                    <a:pt x="21600" y="13935"/>
                    <a:pt x="17673" y="18116"/>
                  </a:cubicBezTo>
                  <a:cubicBezTo>
                    <a:pt x="15709" y="20206"/>
                    <a:pt x="13091" y="21600"/>
                    <a:pt x="10473" y="21600"/>
                  </a:cubicBezTo>
                  <a:close/>
                  <a:moveTo>
                    <a:pt x="10473" y="2787"/>
                  </a:moveTo>
                  <a:cubicBezTo>
                    <a:pt x="8509" y="2787"/>
                    <a:pt x="6545" y="3484"/>
                    <a:pt x="5236" y="4877"/>
                  </a:cubicBezTo>
                  <a:cubicBezTo>
                    <a:pt x="3927" y="6271"/>
                    <a:pt x="2618" y="8361"/>
                    <a:pt x="2618" y="10452"/>
                  </a:cubicBezTo>
                  <a:cubicBezTo>
                    <a:pt x="2618" y="13239"/>
                    <a:pt x="3927" y="14632"/>
                    <a:pt x="5236" y="16723"/>
                  </a:cubicBezTo>
                  <a:cubicBezTo>
                    <a:pt x="6545" y="18116"/>
                    <a:pt x="8509" y="18813"/>
                    <a:pt x="10473" y="18813"/>
                  </a:cubicBezTo>
                  <a:cubicBezTo>
                    <a:pt x="12436" y="18813"/>
                    <a:pt x="14400" y="18116"/>
                    <a:pt x="15709" y="16723"/>
                  </a:cubicBezTo>
                  <a:cubicBezTo>
                    <a:pt x="18982" y="13239"/>
                    <a:pt x="18982" y="8361"/>
                    <a:pt x="15709" y="4877"/>
                  </a:cubicBezTo>
                  <a:cubicBezTo>
                    <a:pt x="14400" y="3484"/>
                    <a:pt x="12436" y="2787"/>
                    <a:pt x="10473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Shape 99"/>
            <p:cNvSpPr/>
            <p:nvPr/>
          </p:nvSpPr>
          <p:spPr>
            <a:xfrm>
              <a:off x="504824" y="9525"/>
              <a:ext cx="233364" cy="510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96" y="21600"/>
                  </a:moveTo>
                  <a:lnTo>
                    <a:pt x="18955" y="18503"/>
                  </a:lnTo>
                  <a:lnTo>
                    <a:pt x="0" y="12772"/>
                  </a:lnTo>
                  <a:lnTo>
                    <a:pt x="0" y="0"/>
                  </a:lnTo>
                  <a:lnTo>
                    <a:pt x="2204" y="0"/>
                  </a:lnTo>
                  <a:lnTo>
                    <a:pt x="2204" y="12752"/>
                  </a:lnTo>
                  <a:lnTo>
                    <a:pt x="21159" y="18503"/>
                  </a:lnTo>
                  <a:lnTo>
                    <a:pt x="21600" y="21600"/>
                  </a:lnTo>
                  <a:lnTo>
                    <a:pt x="1939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33412" y="5103812"/>
              <a:ext cx="185739" cy="18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7" y="21600"/>
                  </a:moveTo>
                  <a:cubicBezTo>
                    <a:pt x="4985" y="21600"/>
                    <a:pt x="0" y="16615"/>
                    <a:pt x="0" y="10523"/>
                  </a:cubicBezTo>
                  <a:cubicBezTo>
                    <a:pt x="0" y="4985"/>
                    <a:pt x="4985" y="0"/>
                    <a:pt x="11077" y="0"/>
                  </a:cubicBezTo>
                  <a:cubicBezTo>
                    <a:pt x="16615" y="0"/>
                    <a:pt x="21600" y="4985"/>
                    <a:pt x="21600" y="10523"/>
                  </a:cubicBezTo>
                  <a:cubicBezTo>
                    <a:pt x="21600" y="16615"/>
                    <a:pt x="16615" y="21600"/>
                    <a:pt x="11077" y="21600"/>
                  </a:cubicBezTo>
                  <a:close/>
                  <a:moveTo>
                    <a:pt x="11077" y="2215"/>
                  </a:moveTo>
                  <a:cubicBezTo>
                    <a:pt x="6092" y="2215"/>
                    <a:pt x="2215" y="6092"/>
                    <a:pt x="2215" y="10523"/>
                  </a:cubicBezTo>
                  <a:cubicBezTo>
                    <a:pt x="2215" y="15508"/>
                    <a:pt x="6092" y="19385"/>
                    <a:pt x="11077" y="19385"/>
                  </a:cubicBezTo>
                  <a:cubicBezTo>
                    <a:pt x="15508" y="19385"/>
                    <a:pt x="19385" y="15508"/>
                    <a:pt x="19385" y="10523"/>
                  </a:cubicBezTo>
                  <a:cubicBezTo>
                    <a:pt x="19385" y="6092"/>
                    <a:pt x="15508" y="2215"/>
                    <a:pt x="11077" y="22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2" name="Shape 102"/>
          <p:cNvSpPr/>
          <p:nvPr>
            <p:ph type="title"/>
          </p:nvPr>
        </p:nvSpPr>
        <p:spPr>
          <a:xfrm>
            <a:off x="1876424" y="0"/>
            <a:ext cx="8791576" cy="3509963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8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1876424" y="3602037"/>
            <a:ext cx="8791576" cy="32559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82FFFF"/>
                </a:solidFill>
              </a:rPr>
              <a:t>Modifiez le style des sous-titres du masque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9896910" y="5477191"/>
            <a:ext cx="771090" cy="2311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1141409" y="2590163"/>
            <a:ext cx="9912356" cy="253385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2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1141363" y="5124020"/>
            <a:ext cx="9910860" cy="173398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Modifiez les styles du texte du masque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1141456" y="451262"/>
            <a:ext cx="9905956" cy="3745676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1141409" y="4196937"/>
            <a:ext cx="9904460" cy="181692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Modifiez les styles du texte du masque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1446212" y="602069"/>
            <a:ext cx="9302753" cy="2763488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1720644" y="3365556"/>
            <a:ext cx="8752300" cy="22634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Modifiez les styles du texte du masque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86" name="Shape 186"/>
          <p:cNvSpPr/>
          <p:nvPr/>
        </p:nvSpPr>
        <p:spPr>
          <a:xfrm>
            <a:off x="903512" y="426612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000">
                <a:solidFill>
                  <a:srgbClr val="FFFFFF"/>
                </a:solidFill>
              </a:rPr>
              <a:t>“</a:t>
            </a:r>
          </a:p>
        </p:txBody>
      </p:sp>
      <p:sp>
        <p:nvSpPr>
          <p:cNvPr id="187" name="Shape 187"/>
          <p:cNvSpPr/>
          <p:nvPr/>
        </p:nvSpPr>
        <p:spPr>
          <a:xfrm>
            <a:off x="10537369" y="2459189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000">
                <a:solidFill>
                  <a:srgbClr val="FFFFFF"/>
                </a:solidFill>
              </a:rPr>
              <a:t>”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1141409" y="419541"/>
            <a:ext cx="9906002" cy="4226336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1141363" y="4657654"/>
            <a:ext cx="9904506" cy="220034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Modifiez les styles du texte du masque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1141412" y="567668"/>
            <a:ext cx="9905999" cy="1988864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xfrm>
            <a:off x="1141409" y="2556531"/>
            <a:ext cx="3196901" cy="80373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Modifiez les styles du texte du masque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1141411" y="113863"/>
            <a:ext cx="9906000" cy="2896474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1141412" y="3010336"/>
            <a:ext cx="3195242" cy="19705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SzTx/>
              <a:buFontTx/>
              <a:buNone/>
              <a:defRPr cap="all" sz="2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FFFFFF"/>
                </a:solidFill>
              </a:rPr>
              <a:t>Modifiez les styles du texte du masque</a:t>
            </a:r>
          </a:p>
        </p:txBody>
      </p:sp>
      <p:sp>
        <p:nvSpPr>
          <p:cNvPr id="199" name="Shape 1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1141412" y="466119"/>
            <a:ext cx="9905999" cy="1783368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xfrm>
            <a:off x="1141412" y="2249486"/>
            <a:ext cx="9906000" cy="46085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Modifiez les styles du texte du masque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Deuxième niveau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Troisième niveau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Quatrième niveau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Cinquième niveau</a:t>
            </a:r>
          </a:p>
        </p:txBody>
      </p:sp>
      <p:sp>
        <p:nvSpPr>
          <p:cNvPr id="203" name="Shape 2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Modifiez les styles du texte du masque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Deuxième niveau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Troisième niveau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Quatrième niveau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Cinquième niveau</a:t>
            </a:r>
          </a:p>
        </p:txBody>
      </p:sp>
      <p:sp>
        <p:nvSpPr>
          <p:cNvPr id="207" name="Shape 2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2.png" descr="\\DROBO-FS\QuickDrops\JB\PPTX NG\Droplets\LightingOverlay.png"/>
          <p:cNvPicPr/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Group 145"/>
          <p:cNvGrpSpPr/>
          <p:nvPr/>
        </p:nvGrpSpPr>
        <p:grpSpPr>
          <a:xfrm>
            <a:off x="-14288" y="-1"/>
            <a:ext cx="12053889" cy="6858002"/>
            <a:chOff x="0" y="0"/>
            <a:chExt cx="12053888" cy="6858000"/>
          </a:xfrm>
        </p:grpSpPr>
        <p:grpSp>
          <p:nvGrpSpPr>
            <p:cNvPr id="133" name="Group 133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128588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625" y="217646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517525" y="1801812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603250" y="14208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603250" y="9032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142875" y="1382712"/>
                <a:ext cx="142876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219075" y="1849437"/>
                <a:ext cx="114301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47638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66675" y="44815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0" y="5627687"/>
                <a:ext cx="85726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323850" y="5422899"/>
                <a:ext cx="374651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584200" y="5945187"/>
                <a:ext cx="152401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44" name="Group 144"/>
            <p:cNvGrpSpPr/>
            <p:nvPr/>
          </p:nvGrpSpPr>
          <p:grpSpPr>
            <a:xfrm>
              <a:off x="11386343" y="0"/>
              <a:ext cx="667546" cy="6848476"/>
              <a:chOff x="0" y="0"/>
              <a:chExt cx="667544" cy="6848475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46" name="Shape 146"/>
          <p:cNvSpPr/>
          <p:nvPr>
            <p:ph type="title"/>
          </p:nvPr>
        </p:nvSpPr>
        <p:spPr>
          <a:xfrm>
            <a:off x="1141412" y="466119"/>
            <a:ext cx="9905999" cy="1783368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1141412" y="2249486"/>
            <a:ext cx="9906000" cy="46085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Modifiez les styles du texte du masque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Deuxième niveau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Troisième niveau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Quatrième niveau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Cinquième niveau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1141411" y="0"/>
            <a:ext cx="9906001" cy="4271963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1141411" y="4424362"/>
            <a:ext cx="9906001" cy="24336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1800"/>
            </a:lvl1pPr>
          </a:lstStyle>
          <a:p>
            <a:pPr lvl="0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FFFFFF"/>
                </a:solidFill>
              </a:rPr>
              <a:t>Modifiez les styles du texte du masque</a:t>
            </a:r>
          </a:p>
        </p:txBody>
      </p:sp>
      <p:sp>
        <p:nvSpPr>
          <p:cNvPr id="152" name="Shape 1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1141412" y="466120"/>
            <a:ext cx="9905999" cy="1783366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1141409" y="2249485"/>
            <a:ext cx="4878391" cy="46085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Modifiez les styles du texte du masque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Deuxième niveau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Troisième niveau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Quatrième niveau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Cinquième niveau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1141411" y="578693"/>
            <a:ext cx="9906001" cy="1558827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1370018" y="2137519"/>
            <a:ext cx="4649784" cy="935879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Modifiez les styles du texte du masque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1141412" y="618518"/>
            <a:ext cx="9905999" cy="147857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163" name="Shape 1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1146705" y="0"/>
            <a:ext cx="3856038" cy="22494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2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5156200" y="0"/>
            <a:ext cx="5891210" cy="6383866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Modifiez les styles du texte du masque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Deuxième niveau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Troisième niveau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Quatrième niveau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Cinquième niveau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1141412" y="0"/>
            <a:ext cx="5934509" cy="22494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2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1141409" y="2249485"/>
            <a:ext cx="5934513" cy="460851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Modifiez les styles du texte du masque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 descr="\\DROBO-FS\QuickDrops\JB\PPTX NG\Droplets\LightingOverla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41"/>
          <p:cNvGrpSpPr/>
          <p:nvPr/>
        </p:nvGrpSpPr>
        <p:grpSpPr>
          <a:xfrm>
            <a:off x="-14288" y="-1"/>
            <a:ext cx="12053889" cy="6858002"/>
            <a:chOff x="0" y="0"/>
            <a:chExt cx="12053888" cy="6858000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3" name="Shape 3"/>
              <p:cNvSpPr/>
              <p:nvPr/>
            </p:nvSpPr>
            <p:spPr>
              <a:xfrm>
                <a:off x="128588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" name="Shape 4"/>
              <p:cNvSpPr/>
              <p:nvPr/>
            </p:nvSpPr>
            <p:spPr>
              <a:xfrm>
                <a:off x="47625" y="217646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" name="Shape 5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" name="Shape 6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" name="Shape 7"/>
              <p:cNvSpPr/>
              <p:nvPr/>
            </p:nvSpPr>
            <p:spPr>
              <a:xfrm>
                <a:off x="517525" y="1801812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" name="Shape 8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" name="Shape 9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603250" y="14208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603250" y="9032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142875" y="1382712"/>
                <a:ext cx="142876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219075" y="1849437"/>
                <a:ext cx="114301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147638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66675" y="44815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0" y="5627687"/>
                <a:ext cx="85726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323850" y="5422899"/>
                <a:ext cx="374651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84200" y="5945187"/>
                <a:ext cx="152401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11386343" y="0"/>
              <a:ext cx="667546" cy="6848476"/>
              <a:chOff x="0" y="0"/>
              <a:chExt cx="667544" cy="6848475"/>
            </a:xfrm>
          </p:grpSpPr>
          <p:sp>
            <p:nvSpPr>
              <p:cNvPr id="30" name="Shape 30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2" name="Shape 42"/>
          <p:cNvSpPr/>
          <p:nvPr>
            <p:ph type="title"/>
          </p:nvPr>
        </p:nvSpPr>
        <p:spPr>
          <a:xfrm>
            <a:off x="9042400" y="0"/>
            <a:ext cx="2005011" cy="640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1141409" y="609598"/>
            <a:ext cx="7748591" cy="624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Modifiez les styles du texte du masque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Deuxième niveau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Troisième niveau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Quatrième niveau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Cinquième niveau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0276320" y="5950266"/>
            <a:ext cx="771090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transition spd="med" advClick="1"/>
  <p:txStyles>
    <p:titleStyle>
      <a:lvl1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1pPr>
      <a:lvl2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2pPr>
      <a:lvl3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3pPr>
      <a:lvl4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4pPr>
      <a:lvl5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5pPr>
      <a:lvl6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6pPr>
      <a:lvl7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7pPr>
      <a:lvl8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8pPr>
      <a:lvl9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9pPr>
    </p:titleStyle>
    <p:bodyStyle>
      <a:lvl1pPr marL="228600" indent="-228600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1pPr>
      <a:lvl2pPr marL="731519" indent="-274319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2pPr>
      <a:lvl3pPr marL="1219200" indent="-304800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3pPr>
      <a:lvl4pPr marL="1714500" indent="-342900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4pPr>
      <a:lvl5pPr marL="2171700" indent="-342900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5pPr>
      <a:lvl6pPr marL="2677885" indent="-391885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6pPr>
      <a:lvl7pPr marL="3135085" indent="-391885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7pPr>
      <a:lvl8pPr marL="3592285" indent="-391885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8pPr>
      <a:lvl9pPr marL="4049485" indent="-391885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9pPr>
    </p:bodyStyle>
    <p:otherStyle>
      <a:lvl1pPr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1pPr>
      <a:lvl2pPr indent="4572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2pPr>
      <a:lvl3pPr indent="9144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3pPr>
      <a:lvl4pPr indent="13716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4pPr>
      <a:lvl5pPr indent="18288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5pPr>
      <a:lvl6pPr indent="22860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6pPr>
      <a:lvl7pPr indent="27432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7pPr>
      <a:lvl8pPr indent="32004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8pPr>
      <a:lvl9pPr indent="36576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1876424" y="1122362"/>
            <a:ext cx="8791576" cy="23876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800">
                <a:solidFill>
                  <a:srgbClr val="FFFFFF"/>
                </a:solidFill>
              </a:rPr>
              <a:t>Projet M1-DAPM G3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1876424" y="3602037"/>
            <a:ext cx="8791576" cy="1655762"/>
          </a:xfrm>
          <a:prstGeom prst="rect">
            <a:avLst/>
          </a:prstGeom>
        </p:spPr>
        <p:txBody>
          <a:bodyPr/>
          <a:lstStyle>
            <a:lvl1pPr algn="ctr">
              <a:defRPr sz="7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82FFFF"/>
                </a:solidFill>
              </a:rPr>
              <a:t>EVS</a:t>
            </a:r>
          </a:p>
        </p:txBody>
      </p:sp>
      <p:sp>
        <p:nvSpPr>
          <p:cNvPr id="213" name="Shape 213"/>
          <p:cNvSpPr/>
          <p:nvPr/>
        </p:nvSpPr>
        <p:spPr>
          <a:xfrm>
            <a:off x="2706968" y="5702060"/>
            <a:ext cx="74214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ESTHEVENET –– FUSTER –– GACHA –– HEMON –– IVARS –– PERRIN –– ROUZIC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1309341" y="-1"/>
            <a:ext cx="9905998" cy="147857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Communication Application/Serveur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xfrm>
            <a:off x="1065211" y="2859086"/>
            <a:ext cx="9906001" cy="16824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Mise en place de la persistance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Début de la mise en place de la DAO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Mise en place de l’inscription des utilisateurs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COMPTE RENDU DU SPRINT 2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1141412" y="2792951"/>
            <a:ext cx="9906001" cy="3541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Complexité des algorithmes de vote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Évolution du serveur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Début de la mise en place de l’IHM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Début de la mise en place de la communication application/serveur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1309341" y="-338169"/>
            <a:ext cx="9905998" cy="147857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Complexité DES ALGORITHMES DE VOTE - STV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xfrm>
            <a:off x="1126171" y="1914206"/>
            <a:ext cx="9906001" cy="2871155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1309341" y="-1"/>
            <a:ext cx="9905998" cy="147857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Complexité DES ALGORITHMES DE VOTE –</a:t>
            </a:r>
            <a:br>
              <a:rPr cap="all" sz="3600">
                <a:solidFill>
                  <a:srgbClr val="FFFFFF"/>
                </a:solidFill>
              </a:rPr>
            </a:br>
            <a:r>
              <a:rPr cap="all" sz="3600">
                <a:solidFill>
                  <a:srgbClr val="FFFFFF"/>
                </a:solidFill>
              </a:rPr>
              <a:t>Kemeny-Young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xfrm>
            <a:off x="1126171" y="1319847"/>
            <a:ext cx="9906001" cy="52943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Complexité : n!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Il est déconseillé de dépasser 9 candidats</a:t>
            </a:r>
          </a:p>
        </p:txBody>
      </p:sp>
      <p:pic>
        <p:nvPicPr>
          <p:cNvPr id="223" name="image3.png" descr="tempscalcu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9760" y="2543734"/>
            <a:ext cx="9098281" cy="4314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1309341" y="-1"/>
            <a:ext cx="9905998" cy="147857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Complexité DES ALGORITHMES DE VOTE –</a:t>
            </a:r>
            <a:br>
              <a:rPr cap="all" sz="3600">
                <a:solidFill>
                  <a:srgbClr val="FFFFFF"/>
                </a:solidFill>
              </a:rPr>
            </a:br>
            <a:r>
              <a:rPr cap="all" sz="3600">
                <a:solidFill>
                  <a:srgbClr val="FFFFFF"/>
                </a:solidFill>
              </a:rPr>
              <a:t>Jugement majoritaire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xfrm>
            <a:off x="1019491" y="1274126"/>
            <a:ext cx="9906001" cy="16824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Complexité : n </a:t>
            </a:r>
          </a:p>
        </p:txBody>
      </p:sp>
      <p:pic>
        <p:nvPicPr>
          <p:cNvPr id="227" name="image4.png" descr="dddd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0689" y="1786375"/>
            <a:ext cx="8774432" cy="4658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1309341" y="-1"/>
            <a:ext cx="9905998" cy="147857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Évolution du Serveur</a:t>
            </a:r>
          </a:p>
        </p:txBody>
      </p:sp>
      <p:pic>
        <p:nvPicPr>
          <p:cNvPr id="230" name="image5.png" descr="DiagrammeClasseServeurMeti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094" y="960119"/>
            <a:ext cx="9784507" cy="571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creenshot_2015-05-19-12-37-4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071" y="1537443"/>
            <a:ext cx="2236748" cy="3976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shot_2015-05-19-10-33-5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2939" y="743"/>
            <a:ext cx="2236749" cy="3976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Screenshot_2015-05-19-12-37-5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19808" y="2739428"/>
            <a:ext cx="2236749" cy="3976442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 flipV="1">
            <a:off x="2612818" y="1532830"/>
            <a:ext cx="2697808" cy="1273871"/>
          </a:xfrm>
          <a:prstGeom prst="line">
            <a:avLst/>
          </a:prstGeom>
          <a:ln w="15875">
            <a:solidFill>
              <a:srgbClr val="9ACD4C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1266297" y="2890663"/>
            <a:ext cx="2411827" cy="1908176"/>
          </a:xfrm>
          <a:prstGeom prst="line">
            <a:avLst/>
          </a:prstGeom>
          <a:ln w="15875">
            <a:solidFill>
              <a:srgbClr val="9ACD4C"/>
            </a:solidFill>
          </a:ln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7" name="Shape 237"/>
          <p:cNvSpPr/>
          <p:nvPr/>
        </p:nvSpPr>
        <p:spPr>
          <a:xfrm flipV="1">
            <a:off x="3621574" y="4813300"/>
            <a:ext cx="5872884" cy="1"/>
          </a:xfrm>
          <a:prstGeom prst="line">
            <a:avLst/>
          </a:prstGeom>
          <a:ln w="15875">
            <a:solidFill>
              <a:srgbClr val="9ACD4C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7721600" y="1866900"/>
            <a:ext cx="1620395" cy="1620395"/>
          </a:xfrm>
          <a:prstGeom prst="line">
            <a:avLst/>
          </a:prstGeom>
          <a:ln w="15875">
            <a:solidFill>
              <a:srgbClr val="9ACD4C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pic>
        <p:nvPicPr>
          <p:cNvPr id="241" name="Screenshot_2015-05-19-12-37-5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708" y="1258485"/>
            <a:ext cx="2605435" cy="4631885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hape 242"/>
          <p:cNvSpPr/>
          <p:nvPr/>
        </p:nvSpPr>
        <p:spPr>
          <a:xfrm>
            <a:off x="2825943" y="3889448"/>
            <a:ext cx="1555455" cy="1"/>
          </a:xfrm>
          <a:prstGeom prst="line">
            <a:avLst/>
          </a:prstGeom>
          <a:ln w="15875">
            <a:solidFill>
              <a:srgbClr val="9ACD4C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2902243" y="3491230"/>
            <a:ext cx="10985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swipe right</a:t>
            </a:r>
          </a:p>
        </p:txBody>
      </p:sp>
      <p:pic>
        <p:nvPicPr>
          <p:cNvPr id="244" name="Screenshot_2015-05-19-12-37-5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1198" y="1299711"/>
            <a:ext cx="2605434" cy="4631884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7073900" y="3847502"/>
            <a:ext cx="1555455" cy="1"/>
          </a:xfrm>
          <a:prstGeom prst="line">
            <a:avLst/>
          </a:prstGeom>
          <a:ln w="15875">
            <a:solidFill>
              <a:srgbClr val="9ACD4C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7150200" y="3449282"/>
            <a:ext cx="10985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swipe right</a:t>
            </a:r>
          </a:p>
        </p:txBody>
      </p:sp>
      <p:pic>
        <p:nvPicPr>
          <p:cNvPr id="247" name="Screenshot_2015-05-19-12-38-0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75308" y="1301596"/>
            <a:ext cx="2603315" cy="4628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pic>
        <p:nvPicPr>
          <p:cNvPr id="250" name="Screenshot_2015-05-19-12-37-5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698" y="807565"/>
            <a:ext cx="2817973" cy="5009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Screenshot_2015-05-19-10-34-5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3232" y="807566"/>
            <a:ext cx="2817973" cy="5009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Screenshot_2015-05-19-10-35-2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68766" y="807566"/>
            <a:ext cx="2817973" cy="5009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9ACD4C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rgbClr val="9ACD4C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9ACD4C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rgbClr val="9ACD4C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