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64" r:id="rId6"/>
    <p:sldId id="267" r:id="rId7"/>
    <p:sldId id="265" r:id="rId8"/>
    <p:sldId id="266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 cstate="print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6B4A622-9542-4D0D-861C-193492B311FC}" type="datetimeFigureOut">
              <a:rPr lang="fr-FR" smtClean="0"/>
              <a:pPr/>
              <a:t>11/05/2015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12D2117-2A6C-4128-AC91-F454C909301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869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A622-9542-4D0D-861C-193492B311FC}" type="datetimeFigureOut">
              <a:rPr lang="fr-FR" smtClean="0"/>
              <a:pPr/>
              <a:t>11/05/2015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2117-2A6C-4128-AC91-F454C909301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0870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A622-9542-4D0D-861C-193492B311FC}" type="datetimeFigureOut">
              <a:rPr lang="fr-FR" smtClean="0"/>
              <a:pPr/>
              <a:t>11/05/2015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2117-2A6C-4128-AC91-F454C909301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9303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A622-9542-4D0D-861C-193492B311FC}" type="datetimeFigureOut">
              <a:rPr lang="fr-FR" smtClean="0"/>
              <a:pPr/>
              <a:t>11/05/2015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2117-2A6C-4128-AC91-F454C909301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6009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A622-9542-4D0D-861C-193492B311FC}" type="datetimeFigureOut">
              <a:rPr lang="fr-FR" smtClean="0"/>
              <a:pPr/>
              <a:t>11/05/2015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2117-2A6C-4128-AC91-F454C909301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8706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A622-9542-4D0D-861C-193492B311FC}" type="datetimeFigureOut">
              <a:rPr lang="fr-FR" smtClean="0"/>
              <a:pPr/>
              <a:t>11/05/2015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2117-2A6C-4128-AC91-F454C909301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5619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A622-9542-4D0D-861C-193492B311FC}" type="datetimeFigureOut">
              <a:rPr lang="fr-FR" smtClean="0"/>
              <a:pPr/>
              <a:t>11/05/2015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2117-2A6C-4128-AC91-F454C909301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94924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A622-9542-4D0D-861C-193492B311FC}" type="datetimeFigureOut">
              <a:rPr lang="fr-FR" smtClean="0"/>
              <a:pPr/>
              <a:t>11/05/2015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2117-2A6C-4128-AC91-F454C909301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76928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A622-9542-4D0D-861C-193492B311FC}" type="datetimeFigureOut">
              <a:rPr lang="fr-FR" smtClean="0"/>
              <a:pPr/>
              <a:t>11/05/2015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2117-2A6C-4128-AC91-F454C909301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7041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A622-9542-4D0D-861C-193492B311FC}" type="datetimeFigureOut">
              <a:rPr lang="fr-FR" smtClean="0"/>
              <a:pPr/>
              <a:t>11/05/2015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2117-2A6C-4128-AC91-F454C909301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6456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A622-9542-4D0D-861C-193492B311FC}" type="datetimeFigureOut">
              <a:rPr lang="fr-FR" smtClean="0"/>
              <a:pPr/>
              <a:t>11/05/2015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2117-2A6C-4128-AC91-F454C909301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601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A622-9542-4D0D-861C-193492B311FC}" type="datetimeFigureOut">
              <a:rPr lang="fr-FR" smtClean="0"/>
              <a:pPr/>
              <a:t>11/05/2015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2117-2A6C-4128-AC91-F454C909301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26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A622-9542-4D0D-861C-193492B311FC}" type="datetimeFigureOut">
              <a:rPr lang="fr-FR" smtClean="0"/>
              <a:pPr/>
              <a:t>11/05/2015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2117-2A6C-4128-AC91-F454C909301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6075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A622-9542-4D0D-861C-193492B311FC}" type="datetimeFigureOut">
              <a:rPr lang="fr-FR" smtClean="0"/>
              <a:pPr/>
              <a:t>11/05/2015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2117-2A6C-4128-AC91-F454C909301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62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A622-9542-4D0D-861C-193492B311FC}" type="datetimeFigureOut">
              <a:rPr lang="fr-FR" smtClean="0"/>
              <a:pPr/>
              <a:t>11/05/2015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2117-2A6C-4128-AC91-F454C909301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986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A622-9542-4D0D-861C-193492B311FC}" type="datetimeFigureOut">
              <a:rPr lang="fr-FR" smtClean="0"/>
              <a:pPr/>
              <a:t>11/05/2015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2117-2A6C-4128-AC91-F454C909301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618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A622-9542-4D0D-861C-193492B311FC}" type="datetimeFigureOut">
              <a:rPr lang="fr-FR" smtClean="0"/>
              <a:pPr/>
              <a:t>11/05/2015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2117-2A6C-4128-AC91-F454C909301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6980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print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4A622-9542-4D0D-861C-193492B311FC}" type="datetimeFigureOut">
              <a:rPr lang="fr-FR" smtClean="0"/>
              <a:pPr/>
              <a:t>11/05/2015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D2117-2A6C-4128-AC91-F454C909301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59821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 smtClean="0"/>
              <a:t>Projet M1-DAPM G3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7200" dirty="0" smtClean="0"/>
              <a:t>EVS</a:t>
            </a:r>
            <a:endParaRPr lang="fr-FR" sz="7200" dirty="0"/>
          </a:p>
        </p:txBody>
      </p:sp>
      <p:sp>
        <p:nvSpPr>
          <p:cNvPr id="4" name="ZoneTexte 3"/>
          <p:cNvSpPr txBox="1"/>
          <p:nvPr/>
        </p:nvSpPr>
        <p:spPr>
          <a:xfrm>
            <a:off x="2706968" y="5702061"/>
            <a:ext cx="7528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ESTHEVENET –– FUSTER –– GACHA –– HEMON –– IVARS –– PERRIN –– ROUZIC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854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09341" y="0"/>
            <a:ext cx="9905998" cy="1478570"/>
          </a:xfrm>
        </p:spPr>
        <p:txBody>
          <a:bodyPr/>
          <a:lstStyle/>
          <a:p>
            <a:r>
              <a:rPr lang="fr-FR" dirty="0" smtClean="0"/>
              <a:t>Serveur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1065212" y="2859087"/>
            <a:ext cx="9905999" cy="1682433"/>
          </a:xfrm>
        </p:spPr>
        <p:txBody>
          <a:bodyPr>
            <a:normAutofit/>
          </a:bodyPr>
          <a:lstStyle/>
          <a:p>
            <a:r>
              <a:rPr lang="fr-FR" dirty="0" smtClean="0"/>
              <a:t>Code métier</a:t>
            </a:r>
          </a:p>
          <a:p>
            <a:r>
              <a:rPr lang="fr-FR" dirty="0" smtClean="0"/>
              <a:t>Mise en place de l’API REST</a:t>
            </a:r>
          </a:p>
          <a:p>
            <a:r>
              <a:rPr lang="fr-FR" dirty="0" smtClean="0"/>
              <a:t>Test de connexion</a:t>
            </a:r>
          </a:p>
        </p:txBody>
      </p:sp>
    </p:spTree>
    <p:extLst>
      <p:ext uri="{BB962C8B-B14F-4D97-AF65-F5344CB8AC3E}">
        <p14:creationId xmlns:p14="http://schemas.microsoft.com/office/powerpoint/2010/main" val="106931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09341" y="0"/>
            <a:ext cx="9905998" cy="1478570"/>
          </a:xfrm>
        </p:spPr>
        <p:txBody>
          <a:bodyPr/>
          <a:lstStyle/>
          <a:p>
            <a:r>
              <a:rPr lang="fr-FR" dirty="0" smtClean="0"/>
              <a:t>VPS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1065212" y="2859087"/>
            <a:ext cx="9905999" cy="1682433"/>
          </a:xfrm>
        </p:spPr>
        <p:txBody>
          <a:bodyPr>
            <a:normAutofit/>
          </a:bodyPr>
          <a:lstStyle/>
          <a:p>
            <a:r>
              <a:rPr lang="fr-FR" dirty="0" smtClean="0"/>
              <a:t>Choix du VPS</a:t>
            </a:r>
          </a:p>
          <a:p>
            <a:r>
              <a:rPr lang="fr-FR" dirty="0" smtClean="0"/>
              <a:t>Installation des modules requis</a:t>
            </a:r>
          </a:p>
          <a:p>
            <a:r>
              <a:rPr lang="fr-FR" dirty="0" smtClean="0"/>
              <a:t>Mise </a:t>
            </a:r>
            <a:r>
              <a:rPr lang="fr-FR" smtClean="0"/>
              <a:t>en place d’un service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06931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COMPTE RENDU DU SPRINT 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3" y="2792951"/>
            <a:ext cx="9905999" cy="3541714"/>
          </a:xfrm>
        </p:spPr>
        <p:txBody>
          <a:bodyPr/>
          <a:lstStyle/>
          <a:p>
            <a:r>
              <a:rPr lang="fr-FR" dirty="0" smtClean="0"/>
              <a:t>Étude des algorithmes de vote</a:t>
            </a:r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Implantation des algorithmes de vote en Java</a:t>
            </a:r>
          </a:p>
          <a:p>
            <a:r>
              <a:rPr lang="fr-FR" dirty="0" smtClean="0"/>
              <a:t>Établissement du MCD</a:t>
            </a:r>
          </a:p>
          <a:p>
            <a:r>
              <a:rPr lang="fr-FR" dirty="0" smtClean="0"/>
              <a:t>Mise en place du VPS</a:t>
            </a:r>
          </a:p>
        </p:txBody>
      </p:sp>
    </p:spTree>
    <p:extLst>
      <p:ext uri="{BB962C8B-B14F-4D97-AF65-F5344CB8AC3E}">
        <p14:creationId xmlns:p14="http://schemas.microsoft.com/office/powerpoint/2010/main" val="182849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09341" y="-338168"/>
            <a:ext cx="9905998" cy="1478570"/>
          </a:xfrm>
        </p:spPr>
        <p:txBody>
          <a:bodyPr/>
          <a:lstStyle/>
          <a:p>
            <a:r>
              <a:rPr lang="fr-FR" dirty="0" smtClean="0"/>
              <a:t>ÉTUDE DES ALGORITHMES DE VOTE - STV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1126172" y="1914207"/>
            <a:ext cx="9905999" cy="2871153"/>
          </a:xfrm>
        </p:spPr>
        <p:txBody>
          <a:bodyPr/>
          <a:lstStyle/>
          <a:p>
            <a:r>
              <a:rPr lang="fr-FR" dirty="0" smtClean="0"/>
              <a:t>Créé au 19e siècle</a:t>
            </a:r>
          </a:p>
          <a:p>
            <a:r>
              <a:rPr lang="fr-FR" dirty="0" smtClean="0"/>
              <a:t>Basé sur le transfert de voix</a:t>
            </a:r>
          </a:p>
          <a:p>
            <a:r>
              <a:rPr lang="fr-FR" dirty="0" smtClean="0"/>
              <a:t>Avantage : Prise en compte des préférences</a:t>
            </a:r>
          </a:p>
          <a:p>
            <a:r>
              <a:rPr lang="fr-FR" dirty="0" smtClean="0"/>
              <a:t>Inconvénient : Dépouillement plus complexe</a:t>
            </a:r>
          </a:p>
          <a:p>
            <a:r>
              <a:rPr lang="fr-FR" dirty="0" smtClean="0"/>
              <a:t>Utilisé en Irlande, à Malte et par le sénat Australien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931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09341" y="0"/>
            <a:ext cx="9905998" cy="1478570"/>
          </a:xfrm>
        </p:spPr>
        <p:txBody>
          <a:bodyPr/>
          <a:lstStyle/>
          <a:p>
            <a:r>
              <a:rPr lang="fr-FR" dirty="0" smtClean="0"/>
              <a:t>ÉTUDE DES ALGORITHMES DE VOTE –</a:t>
            </a:r>
            <a:br>
              <a:rPr lang="fr-FR" dirty="0" smtClean="0"/>
            </a:br>
            <a:r>
              <a:rPr lang="fr-FR" dirty="0" smtClean="0"/>
              <a:t>Kemeny-Young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1126172" y="1319847"/>
            <a:ext cx="9905999" cy="5294313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Créé en 1959 par John Kemeny</a:t>
            </a:r>
          </a:p>
          <a:p>
            <a:r>
              <a:rPr lang="fr-FR" dirty="0" smtClean="0"/>
              <a:t>Avantage : Unique méthode neutre qui satisfait le critère de Condorcet et le renforcement</a:t>
            </a:r>
          </a:p>
          <a:p>
            <a:r>
              <a:rPr lang="fr-FR" dirty="0" smtClean="0"/>
              <a:t>Inconvénient : Temps de calcul (NP-hard)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Illustration : 4 candidats, 100 votants</a:t>
            </a:r>
          </a:p>
          <a:p>
            <a:r>
              <a:rPr lang="fr-FR" dirty="0" smtClean="0"/>
              <a:t>Le calcul du score du vote ACBD donne 250</a:t>
            </a:r>
            <a:endParaRPr lang="fr-FR" dirty="0"/>
          </a:p>
        </p:txBody>
      </p:sp>
      <p:pic>
        <p:nvPicPr>
          <p:cNvPr id="4" name="Image 3" descr="ta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952" y="3781425"/>
            <a:ext cx="399097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31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09341" y="0"/>
            <a:ext cx="9905998" cy="1478570"/>
          </a:xfrm>
        </p:spPr>
        <p:txBody>
          <a:bodyPr/>
          <a:lstStyle/>
          <a:p>
            <a:r>
              <a:rPr lang="fr-FR" dirty="0" smtClean="0"/>
              <a:t>ÉTUDE DES ALGORITHMES DE VOTE –</a:t>
            </a:r>
            <a:br>
              <a:rPr lang="fr-FR" dirty="0" smtClean="0"/>
            </a:br>
            <a:r>
              <a:rPr lang="fr-FR" dirty="0" smtClean="0"/>
              <a:t>Jugement majoritaire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1065212" y="2859087"/>
            <a:ext cx="9905999" cy="1682433"/>
          </a:xfrm>
        </p:spPr>
        <p:txBody>
          <a:bodyPr>
            <a:normAutofit/>
          </a:bodyPr>
          <a:lstStyle/>
          <a:p>
            <a:r>
              <a:rPr lang="fr-FR" dirty="0" smtClean="0"/>
              <a:t>Créé par </a:t>
            </a:r>
            <a:r>
              <a:rPr lang="fr-FR" dirty="0" err="1" smtClean="0"/>
              <a:t>Balinski</a:t>
            </a:r>
            <a:r>
              <a:rPr lang="fr-FR" dirty="0" smtClean="0"/>
              <a:t> et </a:t>
            </a:r>
            <a:r>
              <a:rPr lang="fr-FR" dirty="0" err="1" smtClean="0"/>
              <a:t>Laraki</a:t>
            </a:r>
            <a:r>
              <a:rPr lang="fr-FR" dirty="0" smtClean="0"/>
              <a:t> en 2002</a:t>
            </a:r>
          </a:p>
          <a:p>
            <a:r>
              <a:rPr lang="fr-FR" dirty="0" smtClean="0"/>
              <a:t>Avantage : Résiste aux stratégies de vote</a:t>
            </a:r>
          </a:p>
          <a:p>
            <a:r>
              <a:rPr lang="fr-FR" dirty="0" smtClean="0"/>
              <a:t>Inconvénient : Temps de calcul exponentiel en cas d’égalité</a:t>
            </a:r>
          </a:p>
        </p:txBody>
      </p:sp>
    </p:spTree>
    <p:extLst>
      <p:ext uri="{BB962C8B-B14F-4D97-AF65-F5344CB8AC3E}">
        <p14:creationId xmlns:p14="http://schemas.microsoft.com/office/powerpoint/2010/main" val="106931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09341" y="0"/>
            <a:ext cx="9905998" cy="1478570"/>
          </a:xfrm>
        </p:spPr>
        <p:txBody>
          <a:bodyPr/>
          <a:lstStyle/>
          <a:p>
            <a:r>
              <a:rPr lang="fr-FR" dirty="0" smtClean="0"/>
              <a:t>Implantation DES ALGORITHMES DE VOTE –</a:t>
            </a:r>
            <a:br>
              <a:rPr lang="fr-FR" dirty="0" smtClean="0"/>
            </a:br>
            <a:r>
              <a:rPr lang="fr-FR" dirty="0" smtClean="0"/>
              <a:t>STV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1065212" y="2859087"/>
            <a:ext cx="9905999" cy="1682433"/>
          </a:xfrm>
        </p:spPr>
        <p:txBody>
          <a:bodyPr>
            <a:normAutofit/>
          </a:bodyPr>
          <a:lstStyle/>
          <a:p>
            <a:r>
              <a:rPr lang="fr-FR" dirty="0" smtClean="0"/>
              <a:t>Parcours des votes </a:t>
            </a:r>
          </a:p>
          <a:p>
            <a:r>
              <a:rPr lang="fr-FR" dirty="0" smtClean="0"/>
              <a:t>Sélection des élus ou d’un éliminé</a:t>
            </a:r>
          </a:p>
          <a:p>
            <a:r>
              <a:rPr lang="fr-FR" dirty="0" smtClean="0"/>
              <a:t>Répartition du surplus de voix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06931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09341" y="0"/>
            <a:ext cx="9905998" cy="1478570"/>
          </a:xfrm>
        </p:spPr>
        <p:txBody>
          <a:bodyPr/>
          <a:lstStyle/>
          <a:p>
            <a:r>
              <a:rPr lang="fr-FR" dirty="0" smtClean="0"/>
              <a:t>Implantation DES ALGORITHMES DE VOTE –</a:t>
            </a:r>
            <a:br>
              <a:rPr lang="fr-FR" dirty="0" smtClean="0"/>
            </a:br>
            <a:r>
              <a:rPr lang="fr-FR" dirty="0" smtClean="0"/>
              <a:t>Kemeny-</a:t>
            </a:r>
            <a:r>
              <a:rPr lang="fr-FR" dirty="0" err="1" smtClean="0"/>
              <a:t>young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1065212" y="2859087"/>
            <a:ext cx="9905999" cy="1682433"/>
          </a:xfrm>
        </p:spPr>
        <p:txBody>
          <a:bodyPr>
            <a:normAutofit/>
          </a:bodyPr>
          <a:lstStyle/>
          <a:p>
            <a:r>
              <a:rPr lang="fr-FR" dirty="0" smtClean="0"/>
              <a:t>Difficultés rencontrées</a:t>
            </a:r>
          </a:p>
          <a:p>
            <a:r>
              <a:rPr lang="fr-FR" dirty="0" smtClean="0"/>
              <a:t>Solutions trouvées</a:t>
            </a:r>
          </a:p>
          <a:p>
            <a:r>
              <a:rPr lang="fr-FR" dirty="0" smtClean="0"/>
              <a:t>Améliorations à implémenter</a:t>
            </a:r>
          </a:p>
        </p:txBody>
      </p:sp>
    </p:spTree>
    <p:extLst>
      <p:ext uri="{BB962C8B-B14F-4D97-AF65-F5344CB8AC3E}">
        <p14:creationId xmlns:p14="http://schemas.microsoft.com/office/powerpoint/2010/main" val="106931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09341" y="0"/>
            <a:ext cx="9905998" cy="1478570"/>
          </a:xfrm>
        </p:spPr>
        <p:txBody>
          <a:bodyPr/>
          <a:lstStyle/>
          <a:p>
            <a:r>
              <a:rPr lang="fr-FR" dirty="0" smtClean="0"/>
              <a:t>Implantation DES ALGORITHMES DE VOTE –</a:t>
            </a:r>
            <a:br>
              <a:rPr lang="fr-FR" dirty="0" smtClean="0"/>
            </a:br>
            <a:r>
              <a:rPr lang="fr-FR" dirty="0" smtClean="0"/>
              <a:t>Jugement majoritaire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1065212" y="2859087"/>
            <a:ext cx="9905999" cy="1682433"/>
          </a:xfrm>
        </p:spPr>
        <p:txBody>
          <a:bodyPr>
            <a:normAutofit/>
          </a:bodyPr>
          <a:lstStyle/>
          <a:p>
            <a:r>
              <a:rPr lang="fr-FR" dirty="0" smtClean="0"/>
              <a:t>Difficultés rencontrées</a:t>
            </a:r>
          </a:p>
          <a:p>
            <a:r>
              <a:rPr lang="fr-FR" dirty="0" smtClean="0"/>
              <a:t>Solutions trouvées</a:t>
            </a:r>
          </a:p>
          <a:p>
            <a:r>
              <a:rPr lang="fr-FR" dirty="0" smtClean="0"/>
              <a:t>Améliorations à implémenter</a:t>
            </a:r>
          </a:p>
        </p:txBody>
      </p:sp>
    </p:spTree>
    <p:extLst>
      <p:ext uri="{BB962C8B-B14F-4D97-AF65-F5344CB8AC3E}">
        <p14:creationId xmlns:p14="http://schemas.microsoft.com/office/powerpoint/2010/main" val="106931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09341" y="0"/>
            <a:ext cx="9905998" cy="1478570"/>
          </a:xfrm>
        </p:spPr>
        <p:txBody>
          <a:bodyPr/>
          <a:lstStyle/>
          <a:p>
            <a:r>
              <a:rPr lang="fr-FR" dirty="0" smtClean="0"/>
              <a:t>MCD</a:t>
            </a:r>
            <a:endParaRPr lang="fr-FR" dirty="0"/>
          </a:p>
        </p:txBody>
      </p:sp>
      <p:pic>
        <p:nvPicPr>
          <p:cNvPr id="4" name="Image 3" descr="MC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159071"/>
            <a:ext cx="12192000" cy="521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31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107</TotalTime>
  <Words>233</Words>
  <Application>Microsoft Office PowerPoint</Application>
  <PresentationFormat>Grand écran</PresentationFormat>
  <Paragraphs>50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Tw Cen MT</vt:lpstr>
      <vt:lpstr>Circuit</vt:lpstr>
      <vt:lpstr>Projet M1-DAPM G3</vt:lpstr>
      <vt:lpstr>COMPTE RENDU DU SPRINT 1</vt:lpstr>
      <vt:lpstr>ÉTUDE DES ALGORITHMES DE VOTE - STV</vt:lpstr>
      <vt:lpstr>ÉTUDE DES ALGORITHMES DE VOTE – Kemeny-Young</vt:lpstr>
      <vt:lpstr>ÉTUDE DES ALGORITHMES DE VOTE – Jugement majoritaire</vt:lpstr>
      <vt:lpstr>Implantation DES ALGORITHMES DE VOTE – STV</vt:lpstr>
      <vt:lpstr>Implantation DES ALGORITHMES DE VOTE – Kemeny-young</vt:lpstr>
      <vt:lpstr>Implantation DES ALGORITHMES DE VOTE – Jugement majoritaire</vt:lpstr>
      <vt:lpstr>MCD</vt:lpstr>
      <vt:lpstr>Serveur</vt:lpstr>
      <vt:lpstr>VPS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M1-DAPM G3</dc:title>
  <dc:creator>kay-kay_du_83@hotmail.fr</dc:creator>
  <cp:lastModifiedBy>kay-kay_du_83@hotmail.fr</cp:lastModifiedBy>
  <cp:revision>35</cp:revision>
  <dcterms:created xsi:type="dcterms:W3CDTF">2015-04-23T14:21:24Z</dcterms:created>
  <dcterms:modified xsi:type="dcterms:W3CDTF">2015-05-11T10:16:24Z</dcterms:modified>
</cp:coreProperties>
</file>