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7" r:id="rId7"/>
    <p:sldId id="265" r:id="rId8"/>
    <p:sldId id="266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486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8087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39303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9600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8870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8561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99492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27692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3704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4645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2360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126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7607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256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9986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86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5698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8598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M1-DAPM G3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 smtClean="0"/>
              <a:t>EVS</a:t>
            </a:r>
            <a:endParaRPr lang="fr-FR" sz="7200" dirty="0"/>
          </a:p>
        </p:txBody>
      </p:sp>
      <p:sp>
        <p:nvSpPr>
          <p:cNvPr id="4" name="ZoneTexte 3"/>
          <p:cNvSpPr txBox="1"/>
          <p:nvPr/>
        </p:nvSpPr>
        <p:spPr>
          <a:xfrm>
            <a:off x="2706968" y="5702061"/>
            <a:ext cx="752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ESTHEVENET –– </a:t>
            </a:r>
            <a:r>
              <a:rPr lang="fr-FR" dirty="0" smtClean="0"/>
              <a:t>FUSTER </a:t>
            </a:r>
            <a:r>
              <a:rPr lang="fr-FR" dirty="0" smtClean="0"/>
              <a:t>–– </a:t>
            </a:r>
            <a:r>
              <a:rPr lang="fr-FR" dirty="0" smtClean="0"/>
              <a:t>GACHA </a:t>
            </a:r>
            <a:r>
              <a:rPr lang="fr-FR" dirty="0" smtClean="0"/>
              <a:t>––</a:t>
            </a:r>
            <a:r>
              <a:rPr lang="fr-FR" dirty="0" smtClean="0"/>
              <a:t> </a:t>
            </a:r>
            <a:r>
              <a:rPr lang="fr-FR" dirty="0" smtClean="0"/>
              <a:t>HEMON –– </a:t>
            </a:r>
            <a:r>
              <a:rPr lang="fr-FR" dirty="0" smtClean="0"/>
              <a:t>IVARS </a:t>
            </a:r>
            <a:r>
              <a:rPr lang="fr-FR" dirty="0" smtClean="0"/>
              <a:t>––</a:t>
            </a:r>
            <a:r>
              <a:rPr lang="fr-FR" dirty="0" smtClean="0"/>
              <a:t> PERRIN </a:t>
            </a:r>
            <a:r>
              <a:rPr lang="fr-FR" dirty="0" smtClean="0"/>
              <a:t>–– ROUZIC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385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Code métier</a:t>
            </a:r>
          </a:p>
          <a:p>
            <a:r>
              <a:rPr lang="fr-FR" dirty="0" smtClean="0"/>
              <a:t>Mise en place de l’API REST</a:t>
            </a:r>
          </a:p>
          <a:p>
            <a:r>
              <a:rPr lang="fr-FR" dirty="0" smtClean="0"/>
              <a:t>Test de connexion</a:t>
            </a:r>
          </a:p>
        </p:txBody>
      </p:sp>
    </p:spTree>
    <p:extLst>
      <p:ext uri="{BB962C8B-B14F-4D97-AF65-F5344CB8AC3E}">
        <p14:creationId xmlns:p14="http://schemas.microsoft.com/office/powerpoint/2010/main" xmlns="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VPS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Choix du VPS</a:t>
            </a:r>
          </a:p>
          <a:p>
            <a:r>
              <a:rPr lang="fr-FR" dirty="0" smtClean="0"/>
              <a:t>Installation des modules requis</a:t>
            </a:r>
          </a:p>
          <a:p>
            <a:r>
              <a:rPr lang="fr-FR" dirty="0" smtClean="0"/>
              <a:t>Mise </a:t>
            </a:r>
            <a:r>
              <a:rPr lang="fr-FR" smtClean="0"/>
              <a:t>en place d’un service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COMPTE RENDU DU SPRINT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792951"/>
            <a:ext cx="9905999" cy="3541714"/>
          </a:xfrm>
        </p:spPr>
        <p:txBody>
          <a:bodyPr/>
          <a:lstStyle/>
          <a:p>
            <a:r>
              <a:rPr lang="fr-FR" dirty="0" smtClean="0"/>
              <a:t>Étude des algorithmes de vote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Implantation des algorithmes de vote en </a:t>
            </a:r>
            <a:r>
              <a:rPr lang="fr-FR" dirty="0" smtClean="0"/>
              <a:t>Java</a:t>
            </a:r>
            <a:endParaRPr lang="fr-FR" dirty="0" smtClean="0"/>
          </a:p>
          <a:p>
            <a:r>
              <a:rPr lang="fr-FR" dirty="0" smtClean="0"/>
              <a:t>Établissement du MCD</a:t>
            </a:r>
            <a:endParaRPr lang="fr-FR" dirty="0" smtClean="0"/>
          </a:p>
          <a:p>
            <a:r>
              <a:rPr lang="fr-FR" dirty="0" smtClean="0"/>
              <a:t>Mise en place du VPS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-338168"/>
            <a:ext cx="9905998" cy="1478570"/>
          </a:xfrm>
        </p:spPr>
        <p:txBody>
          <a:bodyPr/>
          <a:lstStyle/>
          <a:p>
            <a:r>
              <a:rPr lang="fr-FR" dirty="0" smtClean="0"/>
              <a:t>ÉTUDE DES ALGORITHMES DE VOTE - STV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26172" y="1914207"/>
            <a:ext cx="9905999" cy="2871153"/>
          </a:xfrm>
        </p:spPr>
        <p:txBody>
          <a:bodyPr/>
          <a:lstStyle/>
          <a:p>
            <a:r>
              <a:rPr lang="fr-FR" dirty="0" smtClean="0"/>
              <a:t>Créé au 19e siècle</a:t>
            </a:r>
          </a:p>
          <a:p>
            <a:r>
              <a:rPr lang="fr-FR" dirty="0" smtClean="0"/>
              <a:t>Basé sur le transfert de voix</a:t>
            </a:r>
          </a:p>
          <a:p>
            <a:r>
              <a:rPr lang="fr-FR" dirty="0" smtClean="0"/>
              <a:t>Avantage : Prise en compte des préférences</a:t>
            </a:r>
          </a:p>
          <a:p>
            <a:r>
              <a:rPr lang="fr-FR" dirty="0" smtClean="0"/>
              <a:t>Inconvénient : Dépouillement plus complexe</a:t>
            </a:r>
          </a:p>
          <a:p>
            <a:r>
              <a:rPr lang="fr-FR" dirty="0" smtClean="0"/>
              <a:t>Utilisé en Irlande, à Malte et par le sénat Australien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ÉTUDE DES ALGORITHMES DE VOTE –</a:t>
            </a:r>
            <a:br>
              <a:rPr lang="fr-FR" dirty="0" smtClean="0"/>
            </a:br>
            <a:r>
              <a:rPr lang="fr-FR" dirty="0" smtClean="0"/>
              <a:t>Kemeny-Young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26172" y="1319847"/>
            <a:ext cx="9905999" cy="529431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Créé en 1959 par John Kemeny</a:t>
            </a:r>
          </a:p>
          <a:p>
            <a:r>
              <a:rPr lang="fr-FR" dirty="0" smtClean="0"/>
              <a:t>Avantage : Unique méthode neutre qui satisfait le critère de Condorcet et le renforcement</a:t>
            </a:r>
          </a:p>
          <a:p>
            <a:r>
              <a:rPr lang="fr-FR" dirty="0" smtClean="0"/>
              <a:t>Inconvénient : Temps de calcul (NP-hard)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Illustration : 4 candidats, 100 votants</a:t>
            </a:r>
          </a:p>
          <a:p>
            <a:r>
              <a:rPr lang="fr-FR" dirty="0" smtClean="0"/>
              <a:t>Le calcul du score du vote ACBD donne 250</a:t>
            </a:r>
            <a:endParaRPr lang="fr-FR" dirty="0"/>
          </a:p>
        </p:txBody>
      </p:sp>
      <p:pic>
        <p:nvPicPr>
          <p:cNvPr id="4" name="Image 3" descr="ta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952" y="3781425"/>
            <a:ext cx="3990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ÉTUDE DES ALGORITHMES DE VOTE –</a:t>
            </a:r>
            <a:br>
              <a:rPr lang="fr-FR" dirty="0" smtClean="0"/>
            </a:br>
            <a:r>
              <a:rPr lang="fr-FR" dirty="0" smtClean="0"/>
              <a:t>Jugement majoritaire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Créé par </a:t>
            </a:r>
            <a:r>
              <a:rPr lang="fr-FR" dirty="0" err="1" smtClean="0"/>
              <a:t>Balinski</a:t>
            </a:r>
            <a:r>
              <a:rPr lang="fr-FR" dirty="0" smtClean="0"/>
              <a:t> et </a:t>
            </a:r>
            <a:r>
              <a:rPr lang="fr-FR" dirty="0" err="1" smtClean="0"/>
              <a:t>Laraki</a:t>
            </a:r>
            <a:r>
              <a:rPr lang="fr-FR" dirty="0" smtClean="0"/>
              <a:t> en 2002</a:t>
            </a:r>
          </a:p>
          <a:p>
            <a:r>
              <a:rPr lang="fr-FR" dirty="0" smtClean="0"/>
              <a:t>Avantage : Résiste aux stratégies de vote</a:t>
            </a:r>
          </a:p>
          <a:p>
            <a:r>
              <a:rPr lang="fr-FR" dirty="0" smtClean="0"/>
              <a:t>Inconvénient : Temps de calcul exponentiel en cas d’égalité</a:t>
            </a:r>
          </a:p>
        </p:txBody>
      </p:sp>
    </p:spTree>
    <p:extLst>
      <p:ext uri="{BB962C8B-B14F-4D97-AF65-F5344CB8AC3E}">
        <p14:creationId xmlns:p14="http://schemas.microsoft.com/office/powerpoint/2010/main" xmlns="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Implantation DES ALGORITHMES DE VOTE –</a:t>
            </a:r>
            <a:br>
              <a:rPr lang="fr-FR" dirty="0" smtClean="0"/>
            </a:br>
            <a:r>
              <a:rPr lang="fr-FR" dirty="0" smtClean="0"/>
              <a:t>STV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Difficultés rencontrées</a:t>
            </a:r>
          </a:p>
          <a:p>
            <a:r>
              <a:rPr lang="fr-FR" dirty="0" smtClean="0"/>
              <a:t>Solutions trouvées</a:t>
            </a:r>
          </a:p>
          <a:p>
            <a:r>
              <a:rPr lang="fr-FR" dirty="0" smtClean="0"/>
              <a:t>Améliorations à implémenter</a:t>
            </a:r>
          </a:p>
        </p:txBody>
      </p:sp>
    </p:spTree>
    <p:extLst>
      <p:ext uri="{BB962C8B-B14F-4D97-AF65-F5344CB8AC3E}">
        <p14:creationId xmlns:p14="http://schemas.microsoft.com/office/powerpoint/2010/main" xmlns="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Implantation DES ALGORITHMES DE VOTE –</a:t>
            </a:r>
            <a:br>
              <a:rPr lang="fr-FR" dirty="0" smtClean="0"/>
            </a:br>
            <a:r>
              <a:rPr lang="fr-FR" dirty="0" smtClean="0"/>
              <a:t>Kemeny-</a:t>
            </a:r>
            <a:r>
              <a:rPr lang="fr-FR" dirty="0" err="1" smtClean="0"/>
              <a:t>young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Difficultés rencontrées</a:t>
            </a:r>
          </a:p>
          <a:p>
            <a:r>
              <a:rPr lang="fr-FR" dirty="0" smtClean="0"/>
              <a:t>Solutions trouvées</a:t>
            </a:r>
          </a:p>
          <a:p>
            <a:r>
              <a:rPr lang="fr-FR" dirty="0" smtClean="0"/>
              <a:t>Améliorations à implémenter</a:t>
            </a:r>
          </a:p>
        </p:txBody>
      </p:sp>
    </p:spTree>
    <p:extLst>
      <p:ext uri="{BB962C8B-B14F-4D97-AF65-F5344CB8AC3E}">
        <p14:creationId xmlns:p14="http://schemas.microsoft.com/office/powerpoint/2010/main" xmlns="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Implantation DES ALGORITHMES DE VOTE –</a:t>
            </a:r>
            <a:br>
              <a:rPr lang="fr-FR" dirty="0" smtClean="0"/>
            </a:br>
            <a:r>
              <a:rPr lang="fr-FR" dirty="0" smtClean="0"/>
              <a:t>Jugement majoritaire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Difficultés rencontrées</a:t>
            </a:r>
          </a:p>
          <a:p>
            <a:r>
              <a:rPr lang="fr-FR" dirty="0" smtClean="0"/>
              <a:t>Solutions trouvées</a:t>
            </a:r>
          </a:p>
          <a:p>
            <a:r>
              <a:rPr lang="fr-FR" dirty="0" smtClean="0"/>
              <a:t>Améliorations à implémenter</a:t>
            </a:r>
          </a:p>
        </p:txBody>
      </p:sp>
    </p:spTree>
    <p:extLst>
      <p:ext uri="{BB962C8B-B14F-4D97-AF65-F5344CB8AC3E}">
        <p14:creationId xmlns:p14="http://schemas.microsoft.com/office/powerpoint/2010/main" xmlns="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MCD</a:t>
            </a:r>
            <a:endParaRPr lang="fr-FR" dirty="0"/>
          </a:p>
        </p:txBody>
      </p:sp>
      <p:pic>
        <p:nvPicPr>
          <p:cNvPr id="4" name="Image 3" descr="MC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59071"/>
            <a:ext cx="12192000" cy="52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103</TotalTime>
  <Words>226</Words>
  <Application>Microsoft Office PowerPoint</Application>
  <PresentationFormat>Personnalisé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Circuit</vt:lpstr>
      <vt:lpstr>Projet M1-DAPM G3</vt:lpstr>
      <vt:lpstr>COMPTE RENDU DU SPRINT 1</vt:lpstr>
      <vt:lpstr>ÉTUDE DES ALGORITHMES DE VOTE - STV</vt:lpstr>
      <vt:lpstr>ÉTUDE DES ALGORITHMES DE VOTE – Kemeny-Young</vt:lpstr>
      <vt:lpstr>ÉTUDE DES ALGORITHMES DE VOTE – Jugement majoritaire</vt:lpstr>
      <vt:lpstr>Implantation DES ALGORITHMES DE VOTE – STV</vt:lpstr>
      <vt:lpstr>Implantation DES ALGORITHMES DE VOTE – Kemeny-young</vt:lpstr>
      <vt:lpstr>Implantation DES ALGORITHMES DE VOTE – Jugement majoritaire</vt:lpstr>
      <vt:lpstr>MCD</vt:lpstr>
      <vt:lpstr>Serveur</vt:lpstr>
      <vt:lpstr>VPS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M1-DAPM G3</dc:title>
  <dc:creator>kay-kay_du_83@hotmail.fr</dc:creator>
  <cp:lastModifiedBy>Seb</cp:lastModifiedBy>
  <cp:revision>34</cp:revision>
  <dcterms:created xsi:type="dcterms:W3CDTF">2015-04-23T14:21:24Z</dcterms:created>
  <dcterms:modified xsi:type="dcterms:W3CDTF">2015-05-11T09:40:37Z</dcterms:modified>
</cp:coreProperties>
</file>