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lvl1pPr>
      <a:defRPr>
        <a:latin typeface="Tw Cen MT"/>
        <a:ea typeface="Tw Cen MT"/>
        <a:cs typeface="Tw Cen MT"/>
        <a:sym typeface="Tw Cen MT"/>
      </a:defRPr>
    </a:lvl1pPr>
    <a:lvl2pPr indent="457200">
      <a:defRPr>
        <a:latin typeface="Tw Cen MT"/>
        <a:ea typeface="Tw Cen MT"/>
        <a:cs typeface="Tw Cen MT"/>
        <a:sym typeface="Tw Cen MT"/>
      </a:defRPr>
    </a:lvl2pPr>
    <a:lvl3pPr indent="914400">
      <a:defRPr>
        <a:latin typeface="Tw Cen MT"/>
        <a:ea typeface="Tw Cen MT"/>
        <a:cs typeface="Tw Cen MT"/>
        <a:sym typeface="Tw Cen MT"/>
      </a:defRPr>
    </a:lvl3pPr>
    <a:lvl4pPr indent="1371600">
      <a:defRPr>
        <a:latin typeface="Tw Cen MT"/>
        <a:ea typeface="Tw Cen MT"/>
        <a:cs typeface="Tw Cen MT"/>
        <a:sym typeface="Tw Cen MT"/>
      </a:defRPr>
    </a:lvl4pPr>
    <a:lvl5pPr indent="1828800">
      <a:defRPr>
        <a:latin typeface="Tw Cen MT"/>
        <a:ea typeface="Tw Cen MT"/>
        <a:cs typeface="Tw Cen MT"/>
        <a:sym typeface="Tw Cen MT"/>
      </a:defRPr>
    </a:lvl5pPr>
    <a:lvl6pPr indent="2286000">
      <a:defRPr>
        <a:latin typeface="Tw Cen MT"/>
        <a:ea typeface="Tw Cen MT"/>
        <a:cs typeface="Tw Cen MT"/>
        <a:sym typeface="Tw Cen MT"/>
      </a:defRPr>
    </a:lvl6pPr>
    <a:lvl7pPr indent="2743200">
      <a:defRPr>
        <a:latin typeface="Tw Cen MT"/>
        <a:ea typeface="Tw Cen MT"/>
        <a:cs typeface="Tw Cen MT"/>
        <a:sym typeface="Tw Cen MT"/>
      </a:defRPr>
    </a:lvl7pPr>
    <a:lvl8pPr indent="3200400">
      <a:defRPr>
        <a:latin typeface="Tw Cen MT"/>
        <a:ea typeface="Tw Cen MT"/>
        <a:cs typeface="Tw Cen MT"/>
        <a:sym typeface="Tw Cen MT"/>
      </a:defRPr>
    </a:lvl8pPr>
    <a:lvl9pPr indent="3657600">
      <a:defRPr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EDCE"/>
          </a:solidFill>
        </a:fill>
      </a:tcStyle>
    </a:wholeTbl>
    <a:band2H>
      <a:tcTxStyle b="def" i="def"/>
      <a:tcStyle>
        <a:tcBdr/>
        <a:fill>
          <a:solidFill>
            <a:srgbClr val="EFF6E8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ACD4C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ACD4C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ACD4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D0CD"/>
          </a:solidFill>
        </a:fill>
      </a:tcStyle>
    </a:wholeTbl>
    <a:band2H>
      <a:tcTxStyle b="def" i="def"/>
      <a:tcStyle>
        <a:tcBdr/>
        <a:fill>
          <a:solidFill>
            <a:srgbClr val="F7E9E8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94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94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94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9EAE1"/>
          </a:solidFill>
        </a:fill>
      </a:tcStyle>
    </a:wholeTbl>
    <a:band2H>
      <a:tcTxStyle b="def" i="def"/>
      <a:tcStyle>
        <a:tcBdr/>
        <a:fill>
          <a:solidFill>
            <a:srgbClr val="EDF5F0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AC4A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AC4A7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AC4A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CD4C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CD4C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2.png" descr="\\DROBO-FS\QuickDrops\JB\PPTX NG\Droplets\LightingOverlay.png"/>
          <p:cNvPicPr/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" name="Group 101"/>
          <p:cNvGrpSpPr/>
          <p:nvPr/>
        </p:nvGrpSpPr>
        <p:grpSpPr>
          <a:xfrm>
            <a:off x="-1" y="0"/>
            <a:ext cx="2297909" cy="6858001"/>
            <a:chOff x="0" y="0"/>
            <a:chExt cx="2297907" cy="6858000"/>
          </a:xfrm>
        </p:grpSpPr>
        <p:sp>
          <p:nvSpPr>
            <p:cNvPr id="47" name="Shape 4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1128712" y="21764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1123950" y="4021137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414337" y="9525"/>
              <a:ext cx="28576" cy="4481513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333374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" name="Shape 52"/>
            <p:cNvSpPr/>
            <p:nvPr/>
          </p:nvSpPr>
          <p:spPr>
            <a:xfrm>
              <a:off x="190499" y="9525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" name="Shape 53"/>
            <p:cNvSpPr/>
            <p:nvPr/>
          </p:nvSpPr>
          <p:spPr>
            <a:xfrm>
              <a:off x="1290637" y="14288"/>
              <a:ext cx="376240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" name="Shape 54"/>
            <p:cNvSpPr/>
            <p:nvPr/>
          </p:nvSpPr>
          <p:spPr>
            <a:xfrm>
              <a:off x="1600200" y="1801813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Shape 55"/>
            <p:cNvSpPr/>
            <p:nvPr/>
          </p:nvSpPr>
          <p:spPr>
            <a:xfrm>
              <a:off x="1381125" y="9525"/>
              <a:ext cx="371475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Shape 56"/>
            <p:cNvSpPr/>
            <p:nvPr/>
          </p:nvSpPr>
          <p:spPr>
            <a:xfrm>
              <a:off x="1643063" y="0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" name="Shape 57"/>
            <p:cNvSpPr/>
            <p:nvPr/>
          </p:nvSpPr>
          <p:spPr>
            <a:xfrm>
              <a:off x="1685925" y="1420813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1685925" y="903288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Shape 59"/>
            <p:cNvSpPr/>
            <p:nvPr/>
          </p:nvSpPr>
          <p:spPr>
            <a:xfrm>
              <a:off x="1743075" y="4763"/>
              <a:ext cx="419100" cy="5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2126456" y="488950"/>
              <a:ext cx="147639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fill="norm" stroke="1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Shape 61"/>
            <p:cNvSpPr/>
            <p:nvPr/>
          </p:nvSpPr>
          <p:spPr>
            <a:xfrm>
              <a:off x="952500" y="4763"/>
              <a:ext cx="152400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866775" y="903288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890587" y="15541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738187" y="5622924"/>
              <a:ext cx="338140" cy="1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647700" y="5480049"/>
              <a:ext cx="157163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666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3897312"/>
              <a:ext cx="1333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66674" y="4149725"/>
              <a:ext cx="190501" cy="18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-1" y="1644650"/>
              <a:ext cx="133351" cy="269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66674" y="146843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>
              <a:off x="695324" y="4763"/>
              <a:ext cx="309564" cy="15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57149" y="48815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138112" y="5060950"/>
              <a:ext cx="304801" cy="177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912" y="21600"/>
                  </a:lnTo>
                  <a:lnTo>
                    <a:pt x="19912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8" y="0"/>
                  </a:lnTo>
                  <a:lnTo>
                    <a:pt x="1688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Shape 74"/>
            <p:cNvSpPr/>
            <p:nvPr/>
          </p:nvSpPr>
          <p:spPr>
            <a:xfrm>
              <a:off x="561975" y="6430962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642937" y="6610350"/>
              <a:ext cx="23814" cy="242888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76199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-1" y="5978524"/>
              <a:ext cx="190501" cy="4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1014412" y="1801813"/>
              <a:ext cx="214314" cy="755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Shape 79"/>
            <p:cNvSpPr/>
            <p:nvPr/>
          </p:nvSpPr>
          <p:spPr>
            <a:xfrm>
              <a:off x="938212" y="2547937"/>
              <a:ext cx="166689" cy="16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595312" y="4763"/>
              <a:ext cx="638176" cy="402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1223962" y="1382713"/>
              <a:ext cx="142876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Shape 82"/>
            <p:cNvSpPr/>
            <p:nvPr/>
          </p:nvSpPr>
          <p:spPr>
            <a:xfrm>
              <a:off x="1300162" y="1849438"/>
              <a:ext cx="109539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Shape 83"/>
            <p:cNvSpPr/>
            <p:nvPr/>
          </p:nvSpPr>
          <p:spPr>
            <a:xfrm>
              <a:off x="280987" y="3417887"/>
              <a:ext cx="142876" cy="47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238124" y="3883025"/>
              <a:ext cx="109539" cy="10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4762" y="2166937"/>
              <a:ext cx="114301" cy="45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52387" y="2066925"/>
              <a:ext cx="109539" cy="10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Shape 87"/>
            <p:cNvSpPr/>
            <p:nvPr/>
          </p:nvSpPr>
          <p:spPr>
            <a:xfrm>
              <a:off x="1228725" y="4662487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1319212" y="5041899"/>
              <a:ext cx="371476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1147762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819150" y="3983037"/>
              <a:ext cx="347664" cy="286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728662" y="3806825"/>
              <a:ext cx="19050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1624012" y="486727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Shape 93"/>
            <p:cNvSpPr/>
            <p:nvPr/>
          </p:nvSpPr>
          <p:spPr>
            <a:xfrm>
              <a:off x="1404937" y="5422899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Shape 94"/>
            <p:cNvSpPr/>
            <p:nvPr/>
          </p:nvSpPr>
          <p:spPr>
            <a:xfrm>
              <a:off x="1666875" y="5945187"/>
              <a:ext cx="152400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Shape 95"/>
            <p:cNvSpPr/>
            <p:nvPr/>
          </p:nvSpPr>
          <p:spPr>
            <a:xfrm>
              <a:off x="1709738" y="5246687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Shape 96"/>
            <p:cNvSpPr/>
            <p:nvPr/>
          </p:nvSpPr>
          <p:spPr>
            <a:xfrm>
              <a:off x="1709738" y="57642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Shape 97"/>
            <p:cNvSpPr/>
            <p:nvPr/>
          </p:nvSpPr>
          <p:spPr>
            <a:xfrm>
              <a:off x="1766888" y="6330949"/>
              <a:ext cx="419101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Shape 98"/>
            <p:cNvSpPr/>
            <p:nvPr/>
          </p:nvSpPr>
          <p:spPr>
            <a:xfrm>
              <a:off x="2147888" y="6221412"/>
              <a:ext cx="150020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Shape 99"/>
            <p:cNvSpPr/>
            <p:nvPr/>
          </p:nvSpPr>
          <p:spPr>
            <a:xfrm>
              <a:off x="504824" y="9525"/>
              <a:ext cx="233364" cy="510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33412" y="5103812"/>
              <a:ext cx="185739" cy="18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2" name="Shape 102"/>
          <p:cNvSpPr/>
          <p:nvPr>
            <p:ph type="title"/>
          </p:nvPr>
        </p:nvSpPr>
        <p:spPr>
          <a:xfrm>
            <a:off x="1876424" y="0"/>
            <a:ext cx="8791576" cy="3509963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8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1876424" y="3602037"/>
            <a:ext cx="8791576" cy="32559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1pPr>
            <a:lvl2pPr marL="0" indent="4572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2pPr>
            <a:lvl3pPr marL="0" indent="9144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3pPr>
            <a:lvl4pPr marL="0" indent="13716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4pPr>
            <a:lvl5pPr marL="0" indent="18288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82FFFF"/>
                </a:solidFill>
              </a:rPr>
              <a:t>Texte niveau 1</a:t>
            </a:r>
            <a:endParaRPr cap="all" sz="2000">
              <a:solidFill>
                <a:srgbClr val="82FFFF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82FFFF"/>
                </a:solidFill>
              </a:rPr>
              <a:t>Texte niveau 2</a:t>
            </a:r>
            <a:endParaRPr cap="all" sz="2000">
              <a:solidFill>
                <a:srgbClr val="82FFFF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82FFFF"/>
                </a:solidFill>
              </a:rPr>
              <a:t>Texte niveau 3</a:t>
            </a:r>
            <a:endParaRPr cap="all" sz="2000">
              <a:solidFill>
                <a:srgbClr val="82FFFF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82FFFF"/>
                </a:solidFill>
              </a:rPr>
              <a:t>Texte niveau 4</a:t>
            </a:r>
            <a:endParaRPr cap="all" sz="2000">
              <a:solidFill>
                <a:srgbClr val="82FFFF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82FFFF"/>
                </a:solidFill>
              </a:rPr>
              <a:t>Texte niveau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9896910" y="5477191"/>
            <a:ext cx="771090" cy="2311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1141409" y="2590163"/>
            <a:ext cx="9912356" cy="25338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2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1141363" y="5124020"/>
            <a:ext cx="9910860" cy="173398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1</a:t>
            </a:r>
            <a:endParaRPr sz="1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2</a:t>
            </a:r>
            <a:endParaRPr sz="1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3</a:t>
            </a:r>
            <a:endParaRPr sz="1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4</a:t>
            </a:r>
            <a:endParaRPr sz="1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1141456" y="451262"/>
            <a:ext cx="9905956" cy="3745676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1141409" y="4196937"/>
            <a:ext cx="9904460" cy="181692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1</a:t>
            </a:r>
            <a:endParaRPr>
              <a:solidFill>
                <a:srgbClr val="FFFFFF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2</a:t>
            </a:r>
            <a:endParaRPr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3</a:t>
            </a:r>
            <a:endParaRPr>
              <a:solidFill>
                <a:srgbClr val="FFFFFF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4</a:t>
            </a:r>
            <a:endParaRPr>
              <a:solidFill>
                <a:srgbClr val="FFFFFF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1446212" y="602069"/>
            <a:ext cx="9302753" cy="2763488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1720644" y="3365556"/>
            <a:ext cx="8752300" cy="226347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Texte niveau 1</a:t>
            </a:r>
            <a:endParaRPr sz="1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Texte niveau 2</a:t>
            </a:r>
            <a:endParaRPr sz="1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Texte niveau 3</a:t>
            </a:r>
            <a:endParaRPr sz="1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Texte niveau 4</a:t>
            </a:r>
            <a:endParaRPr sz="1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86" name="Shape 186"/>
          <p:cNvSpPr/>
          <p:nvPr/>
        </p:nvSpPr>
        <p:spPr>
          <a:xfrm>
            <a:off x="903512" y="426612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000">
                <a:solidFill>
                  <a:srgbClr val="FFFFFF"/>
                </a:solidFill>
              </a:rPr>
              <a:t>“</a:t>
            </a:r>
          </a:p>
        </p:txBody>
      </p:sp>
      <p:sp>
        <p:nvSpPr>
          <p:cNvPr id="187" name="Shape 187"/>
          <p:cNvSpPr/>
          <p:nvPr/>
        </p:nvSpPr>
        <p:spPr>
          <a:xfrm>
            <a:off x="10537369" y="2459189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000">
                <a:solidFill>
                  <a:srgbClr val="FFFFFF"/>
                </a:solidFill>
              </a:rPr>
              <a:t>”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1141409" y="419541"/>
            <a:ext cx="9906002" cy="4226336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1141363" y="4657654"/>
            <a:ext cx="9904506" cy="220034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1</a:t>
            </a:r>
            <a:endParaRPr>
              <a:solidFill>
                <a:srgbClr val="FFFFFF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2</a:t>
            </a:r>
            <a:endParaRPr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3</a:t>
            </a:r>
            <a:endParaRPr>
              <a:solidFill>
                <a:srgbClr val="FFFFFF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4</a:t>
            </a:r>
            <a:endParaRPr>
              <a:solidFill>
                <a:srgbClr val="FFFFFF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1141412" y="567668"/>
            <a:ext cx="9905999" cy="1988864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1141409" y="2556531"/>
            <a:ext cx="3196901" cy="80373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Texte niveau 1</a:t>
            </a:r>
            <a:endParaRPr cap="all" sz="2400">
              <a:solidFill>
                <a:srgbClr val="FFFFFF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Texte niveau 2</a:t>
            </a:r>
            <a:endParaRPr cap="all" sz="2400">
              <a:solidFill>
                <a:srgbClr val="FFFFFF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Texte niveau 3</a:t>
            </a:r>
            <a:endParaRPr cap="all" sz="2400">
              <a:solidFill>
                <a:srgbClr val="FFFFFF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Texte niveau 4</a:t>
            </a:r>
            <a:endParaRPr cap="all" sz="2400">
              <a:solidFill>
                <a:srgbClr val="FFFFFF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1141411" y="113863"/>
            <a:ext cx="9906000" cy="2896474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1141412" y="3010336"/>
            <a:ext cx="3195242" cy="19705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SzTx/>
              <a:buFontTx/>
              <a:buNone/>
              <a:defRPr cap="all" sz="2000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 sz="2000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 sz="2000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 sz="2000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 sz="2000"/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FFFFFF"/>
                </a:solidFill>
              </a:rPr>
              <a:t>Texte niveau 1</a:t>
            </a:r>
            <a:endParaRPr cap="all" sz="2000">
              <a:solidFill>
                <a:srgbClr val="FFFFFF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FFFFFF"/>
                </a:solidFill>
              </a:rPr>
              <a:t>Texte niveau 2</a:t>
            </a:r>
            <a:endParaRPr cap="all" sz="2000">
              <a:solidFill>
                <a:srgbClr val="FFFFFF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FFFFFF"/>
                </a:solidFill>
              </a:rPr>
              <a:t>Texte niveau 3</a:t>
            </a:r>
            <a:endParaRPr cap="all" sz="2000">
              <a:solidFill>
                <a:srgbClr val="FFFFFF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FFFFFF"/>
                </a:solidFill>
              </a:rPr>
              <a:t>Texte niveau 4</a:t>
            </a:r>
            <a:endParaRPr cap="all" sz="2000">
              <a:solidFill>
                <a:srgbClr val="FFFFFF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1141412" y="466119"/>
            <a:ext cx="9905999" cy="1783368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xfrm>
            <a:off x="1141412" y="2249486"/>
            <a:ext cx="9906000" cy="46085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1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2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3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4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1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2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3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4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207" name="Shape 2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2.png" descr="\\DROBO-FS\QuickDrops\JB\PPTX NG\Droplets\LightingOverlay.png"/>
          <p:cNvPicPr/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Group 145"/>
          <p:cNvGrpSpPr/>
          <p:nvPr/>
        </p:nvGrpSpPr>
        <p:grpSpPr>
          <a:xfrm>
            <a:off x="-14288" y="0"/>
            <a:ext cx="12053888" cy="6858001"/>
            <a:chOff x="0" y="0"/>
            <a:chExt cx="12053887" cy="6858000"/>
          </a:xfrm>
        </p:grpSpPr>
        <p:grpSp>
          <p:nvGrpSpPr>
            <p:cNvPr id="133" name="Group 133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128587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625" y="217646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517525" y="1801812"/>
                <a:ext cx="190500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603250" y="14208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603250" y="903287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142875" y="1382712"/>
                <a:ext cx="142875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219075" y="1849437"/>
                <a:ext cx="114300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47637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66675" y="44815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0" y="5627687"/>
                <a:ext cx="85725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323850" y="5422899"/>
                <a:ext cx="374650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584200" y="5945187"/>
                <a:ext cx="152400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44" name="Group 144"/>
            <p:cNvGrpSpPr/>
            <p:nvPr/>
          </p:nvGrpSpPr>
          <p:grpSpPr>
            <a:xfrm>
              <a:off x="11386343" y="0"/>
              <a:ext cx="667545" cy="6848476"/>
              <a:chOff x="0" y="0"/>
              <a:chExt cx="667544" cy="6848475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8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8" y="17671"/>
                    </a:lnTo>
                    <a:lnTo>
                      <a:pt x="16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46" name="Shape 146"/>
          <p:cNvSpPr/>
          <p:nvPr>
            <p:ph type="title"/>
          </p:nvPr>
        </p:nvSpPr>
        <p:spPr>
          <a:xfrm>
            <a:off x="1141412" y="466119"/>
            <a:ext cx="9905999" cy="1783368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1141412" y="2249486"/>
            <a:ext cx="9906000" cy="46085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1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2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3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4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1141411" y="0"/>
            <a:ext cx="9906001" cy="4271963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1141411" y="4424362"/>
            <a:ext cx="9906001" cy="24336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1800"/>
            </a:lvl1pPr>
            <a:lvl2pPr marL="0" indent="457200">
              <a:buSzTx/>
              <a:buFontTx/>
              <a:buNone/>
              <a:defRPr cap="all" sz="1800"/>
            </a:lvl2pPr>
            <a:lvl3pPr marL="0" indent="914400">
              <a:buSzTx/>
              <a:buFontTx/>
              <a:buNone/>
              <a:defRPr cap="all" sz="1800"/>
            </a:lvl3pPr>
            <a:lvl4pPr marL="0" indent="1371600">
              <a:buSzTx/>
              <a:buFontTx/>
              <a:buNone/>
              <a:defRPr cap="all" sz="1800"/>
            </a:lvl4pPr>
            <a:lvl5pPr marL="0" indent="1828800">
              <a:buSzTx/>
              <a:buFontTx/>
              <a:buNone/>
              <a:defRPr cap="all" sz="1800"/>
            </a:lvl5pPr>
          </a:lstStyle>
          <a:p>
            <a:pPr lvl="0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Texte niveau 1</a:t>
            </a:r>
            <a:endParaRPr cap="all">
              <a:solidFill>
                <a:srgbClr val="FFFFFF"/>
              </a:solidFill>
            </a:endParaRPr>
          </a:p>
          <a:p>
            <a:pPr lvl="1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Texte niveau 2</a:t>
            </a:r>
            <a:endParaRPr cap="all">
              <a:solidFill>
                <a:srgbClr val="FFFFFF"/>
              </a:solidFill>
            </a:endParaRPr>
          </a:p>
          <a:p>
            <a:pPr lvl="2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Texte niveau 3</a:t>
            </a:r>
            <a:endParaRPr cap="all">
              <a:solidFill>
                <a:srgbClr val="FFFFFF"/>
              </a:solidFill>
            </a:endParaRPr>
          </a:p>
          <a:p>
            <a:pPr lvl="3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Texte niveau 4</a:t>
            </a:r>
            <a:endParaRPr cap="all">
              <a:solidFill>
                <a:srgbClr val="FFFFFF"/>
              </a:solidFill>
            </a:endParaRPr>
          </a:p>
          <a:p>
            <a:pPr lvl="4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52" name="Shape 1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1141412" y="466120"/>
            <a:ext cx="9905999" cy="1783366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1141409" y="2249485"/>
            <a:ext cx="4878391" cy="46085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1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2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3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4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1141411" y="578693"/>
            <a:ext cx="9906001" cy="1558827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1370018" y="2137519"/>
            <a:ext cx="4649784" cy="935879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Texte niveau 1</a:t>
            </a:r>
            <a:endParaRPr cap="all" sz="2400">
              <a:solidFill>
                <a:srgbClr val="FFFFFF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Texte niveau 2</a:t>
            </a:r>
            <a:endParaRPr cap="all" sz="2400">
              <a:solidFill>
                <a:srgbClr val="FFFFFF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Texte niveau 3</a:t>
            </a:r>
            <a:endParaRPr cap="all" sz="2400">
              <a:solidFill>
                <a:srgbClr val="FFFFFF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Texte niveau 4</a:t>
            </a:r>
            <a:endParaRPr cap="all" sz="2400">
              <a:solidFill>
                <a:srgbClr val="FFFFFF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1141412" y="618518"/>
            <a:ext cx="9905999" cy="147857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63" name="Shape 1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1146705" y="0"/>
            <a:ext cx="3856038" cy="22494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2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5156200" y="0"/>
            <a:ext cx="5891210" cy="6383866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1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2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3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4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1141412" y="0"/>
            <a:ext cx="5934509" cy="22494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2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1141409" y="2249485"/>
            <a:ext cx="5934513" cy="460851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1</a:t>
            </a:r>
            <a:endParaRPr sz="1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2</a:t>
            </a:r>
            <a:endParaRPr sz="1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3</a:t>
            </a:r>
            <a:endParaRPr sz="1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4</a:t>
            </a:r>
            <a:endParaRPr sz="1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 descr="\\DROBO-FS\QuickDrops\JB\PPTX NG\Droplets\LightingOverla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41"/>
          <p:cNvGrpSpPr/>
          <p:nvPr/>
        </p:nvGrpSpPr>
        <p:grpSpPr>
          <a:xfrm>
            <a:off x="-14288" y="0"/>
            <a:ext cx="12053888" cy="6858001"/>
            <a:chOff x="0" y="0"/>
            <a:chExt cx="12053887" cy="6858000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3" name="Shape 3"/>
              <p:cNvSpPr/>
              <p:nvPr/>
            </p:nvSpPr>
            <p:spPr>
              <a:xfrm>
                <a:off x="128587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" name="Shape 4"/>
              <p:cNvSpPr/>
              <p:nvPr/>
            </p:nvSpPr>
            <p:spPr>
              <a:xfrm>
                <a:off x="47625" y="217646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" name="Shape 5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" name="Shape 6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" name="Shape 7"/>
              <p:cNvSpPr/>
              <p:nvPr/>
            </p:nvSpPr>
            <p:spPr>
              <a:xfrm>
                <a:off x="517525" y="1801812"/>
                <a:ext cx="190500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" name="Shape 8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603250" y="14208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603250" y="903287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142875" y="1382712"/>
                <a:ext cx="142875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219075" y="1849437"/>
                <a:ext cx="114300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147637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66675" y="44815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0" y="5627687"/>
                <a:ext cx="85725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323850" y="5422899"/>
                <a:ext cx="374650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84200" y="5945187"/>
                <a:ext cx="152400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11386343" y="0"/>
              <a:ext cx="667545" cy="6848476"/>
              <a:chOff x="0" y="0"/>
              <a:chExt cx="667544" cy="6848475"/>
            </a:xfrm>
          </p:grpSpPr>
          <p:sp>
            <p:nvSpPr>
              <p:cNvPr id="30" name="Shape 30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8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8" y="17671"/>
                    </a:lnTo>
                    <a:lnTo>
                      <a:pt x="16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2" name="Shape 42"/>
          <p:cNvSpPr/>
          <p:nvPr>
            <p:ph type="title"/>
          </p:nvPr>
        </p:nvSpPr>
        <p:spPr>
          <a:xfrm>
            <a:off x="9042400" y="0"/>
            <a:ext cx="2005011" cy="640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1141409" y="609598"/>
            <a:ext cx="7748591" cy="624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1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2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3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4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0276320" y="5950266"/>
            <a:ext cx="771090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transition spd="med" advClick="1"/>
  <p:txStyles>
    <p:titleStyle>
      <a:lvl1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1pPr>
      <a:lvl2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2pPr>
      <a:lvl3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3pPr>
      <a:lvl4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4pPr>
      <a:lvl5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5pPr>
      <a:lvl6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6pPr>
      <a:lvl7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7pPr>
      <a:lvl8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8pPr>
      <a:lvl9pPr>
        <a:lnSpc>
          <a:spcPct val="90000"/>
        </a:lnSpc>
        <a:defRPr cap="all" sz="36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9pPr>
    </p:titleStyle>
    <p:bodyStyle>
      <a:lvl1pPr marL="228600" indent="-2286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1pPr>
      <a:lvl2pPr marL="731519" indent="-274319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2pPr>
      <a:lvl3pPr marL="1219200" indent="-3048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3pPr>
      <a:lvl4pPr marL="1714500" indent="-3429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4pPr>
      <a:lvl5pPr marL="2171700" indent="-3429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5pPr>
      <a:lvl6pPr marL="2677885" indent="-391885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6pPr>
      <a:lvl7pPr marL="3135085" indent="-391885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7pPr>
      <a:lvl8pPr marL="3592285" indent="-391885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8pPr>
      <a:lvl9pPr marL="4049485" indent="-391885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9pPr>
    </p:bodyStyle>
    <p:otherStyle>
      <a:lvl1pPr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1pPr>
      <a:lvl2pPr indent="4572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2pPr>
      <a:lvl3pPr indent="9144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3pPr>
      <a:lvl4pPr indent="13716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4pPr>
      <a:lvl5pPr indent="18288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5pPr>
      <a:lvl6pPr indent="22860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6pPr>
      <a:lvl7pPr indent="27432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7pPr>
      <a:lvl8pPr indent="32004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8pPr>
      <a:lvl9pPr indent="36576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800">
                <a:solidFill>
                  <a:srgbClr val="FFFFFF"/>
                </a:solidFill>
              </a:rPr>
              <a:t>Projet M1-DAPM G3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1876424" y="3602037"/>
            <a:ext cx="8791576" cy="1655762"/>
          </a:xfrm>
          <a:prstGeom prst="rect">
            <a:avLst/>
          </a:prstGeom>
        </p:spPr>
        <p:txBody>
          <a:bodyPr/>
          <a:lstStyle>
            <a:lvl1pPr algn="ctr">
              <a:defRPr sz="7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82FFFF"/>
                </a:solidFill>
              </a:rPr>
              <a:t>EVS</a:t>
            </a:r>
          </a:p>
        </p:txBody>
      </p:sp>
      <p:sp>
        <p:nvSpPr>
          <p:cNvPr id="213" name="Shape 213"/>
          <p:cNvSpPr/>
          <p:nvPr/>
        </p:nvSpPr>
        <p:spPr>
          <a:xfrm>
            <a:off x="2889848" y="5702060"/>
            <a:ext cx="67605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IVARS – ESTHEVENET – PERRIN – FUSTER – ROUZIC – GACHA - HEMON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Exigences fonctionnelles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1141412" y="2792951"/>
            <a:ext cx="9906001" cy="3541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Gestion de comptes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Gestion de votes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Qu’est-ce qu’un vote 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882621" y="-292448"/>
            <a:ext cx="9905998" cy="147857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Exigences fonctionnelles</a:t>
            </a:r>
          </a:p>
        </p:txBody>
      </p:sp>
      <p:pic>
        <p:nvPicPr>
          <p:cNvPr id="21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4206" y="685789"/>
            <a:ext cx="7157817" cy="6167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951632" y="-364893"/>
            <a:ext cx="9905998" cy="147857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Exigences fonctionnelles</a:t>
            </a:r>
          </a:p>
        </p:txBody>
      </p:sp>
      <p:pic>
        <p:nvPicPr>
          <p:cNvPr id="222" name="image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669" y="639522"/>
            <a:ext cx="7519180" cy="6129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Exigences fonctionnelles</a:t>
            </a:r>
          </a:p>
        </p:txBody>
      </p:sp>
      <p:pic>
        <p:nvPicPr>
          <p:cNvPr id="225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2472" y="1765823"/>
            <a:ext cx="8443878" cy="4867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organisation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08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Un utilisateur doit pouvoir s'inscrire(se désinscrire)</a:t>
            </a:r>
            <a:br>
              <a:rPr sz="2400">
                <a:solidFill>
                  <a:srgbClr val="FFFFFF"/>
                </a:solidFill>
              </a:rPr>
            </a:br>
            <a:r>
              <a:rPr sz="2400">
                <a:solidFill>
                  <a:srgbClr val="FFFFFF"/>
                </a:solidFill>
              </a:rPr>
              <a:t>Un utilisateur doit pouvoir se connecter (déconnecter)</a:t>
            </a:r>
            <a:br>
              <a:rPr sz="2400">
                <a:solidFill>
                  <a:srgbClr val="FFFFFF"/>
                </a:solidFill>
              </a:rPr>
            </a:br>
            <a:r>
              <a:rPr sz="2400">
                <a:solidFill>
                  <a:srgbClr val="FFFFFF"/>
                </a:solidFill>
              </a:rPr>
              <a:t>Intégrer les algorithmes de vote</a:t>
            </a:r>
            <a:endParaRPr sz="2400">
              <a:solidFill>
                <a:srgbClr val="FFFFFF"/>
              </a:solidFill>
            </a:endParaRPr>
          </a:p>
          <a:p>
            <a:pPr lvl="0">
              <a:lnSpc>
                <a:spcPct val="108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Android Studio</a:t>
            </a:r>
            <a:endParaRPr sz="2400">
              <a:solidFill>
                <a:srgbClr val="FFFFFF"/>
              </a:solidFill>
            </a:endParaRPr>
          </a:p>
          <a:p>
            <a:pPr lvl="0">
              <a:lnSpc>
                <a:spcPct val="108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Graddle</a:t>
            </a:r>
            <a:endParaRPr sz="2400">
              <a:solidFill>
                <a:srgbClr val="FFFFFF"/>
              </a:solidFill>
            </a:endParaRPr>
          </a:p>
          <a:p>
            <a:pPr lvl="0">
              <a:lnSpc>
                <a:spcPct val="108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Git</a:t>
            </a:r>
            <a:endParaRPr sz="2400">
              <a:solidFill>
                <a:srgbClr val="FFFFFF"/>
              </a:solidFill>
            </a:endParaRPr>
          </a:p>
          <a:p>
            <a:pPr lvl="0">
              <a:lnSpc>
                <a:spcPct val="108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Règle de codages (de Mr Francisci)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1059657" y="567718"/>
            <a:ext cx="9905998" cy="147857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Maquettes : inscription, login , accueil</a:t>
            </a:r>
            <a:br>
              <a:rPr cap="all" sz="3600">
                <a:solidFill>
                  <a:srgbClr val="FFFFFF"/>
                </a:solidFill>
              </a:rPr>
            </a:b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32" name="Accuei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57634" y="2249487"/>
            <a:ext cx="2004355" cy="3541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nscript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8016" y="2235200"/>
            <a:ext cx="2030568" cy="3588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Login.png"/>
          <p:cNvPicPr/>
          <p:nvPr/>
        </p:nvPicPr>
        <p:blipFill>
          <a:blip r:embed="rId4">
            <a:extLst/>
          </a:blip>
          <a:srcRect l="1418" t="0" r="1418" b="0"/>
          <a:stretch>
            <a:fillRect/>
          </a:stretch>
        </p:blipFill>
        <p:spPr>
          <a:xfrm>
            <a:off x="5122602" y="2251966"/>
            <a:ext cx="1946796" cy="3540473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4622212" y="1624330"/>
            <a:ext cx="302370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au démarrage de l’application,</a:t>
            </a:r>
          </a:p>
          <a:p>
            <a:pPr lvl="0"/>
            <a:r>
              <a:t>première fenêtre.</a:t>
            </a:r>
          </a:p>
        </p:txBody>
      </p:sp>
      <p:sp>
        <p:nvSpPr>
          <p:cNvPr id="236" name="Shape 236"/>
          <p:cNvSpPr/>
          <p:nvPr/>
        </p:nvSpPr>
        <p:spPr>
          <a:xfrm flipH="1">
            <a:off x="3358173" y="4020343"/>
            <a:ext cx="1694866" cy="1"/>
          </a:xfrm>
          <a:prstGeom prst="line">
            <a:avLst/>
          </a:prstGeom>
          <a:ln w="15875">
            <a:solidFill>
              <a:srgbClr val="9ACD4C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3581477" y="3021329"/>
            <a:ext cx="1324383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appuyer sur </a:t>
            </a:r>
          </a:p>
          <a:p>
            <a:pPr lvl="0"/>
            <a:r>
              <a:t>le bouton </a:t>
            </a:r>
          </a:p>
          <a:p>
            <a:pPr lvl="0"/>
            <a:r>
              <a:t>s’inscrire</a:t>
            </a:r>
          </a:p>
        </p:txBody>
      </p:sp>
      <p:sp>
        <p:nvSpPr>
          <p:cNvPr id="238" name="Shape 238"/>
          <p:cNvSpPr/>
          <p:nvPr/>
        </p:nvSpPr>
        <p:spPr>
          <a:xfrm flipV="1">
            <a:off x="7144451" y="3962399"/>
            <a:ext cx="1838006" cy="1"/>
          </a:xfrm>
          <a:prstGeom prst="line">
            <a:avLst/>
          </a:prstGeom>
          <a:ln w="15875">
            <a:solidFill>
              <a:srgbClr val="9ACD4C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7401263" y="3021329"/>
            <a:ext cx="1324383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appuyer sur </a:t>
            </a:r>
          </a:p>
          <a:p>
            <a:pPr lvl="0"/>
            <a:r>
              <a:t>le bouton </a:t>
            </a:r>
          </a:p>
          <a:p>
            <a:pPr lvl="0"/>
            <a:r>
              <a:t>se connecter 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242" name="Shape 242"/>
          <p:cNvSpPr/>
          <p:nvPr>
            <p:ph type="title"/>
          </p:nvPr>
        </p:nvSpPr>
        <p:spPr>
          <a:xfrm>
            <a:off x="1144410" y="237518"/>
            <a:ext cx="9905998" cy="14785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Maquettes : Onglet creer vote</a:t>
            </a:r>
          </a:p>
        </p:txBody>
      </p:sp>
      <p:pic>
        <p:nvPicPr>
          <p:cNvPr id="243" name="CreerVot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08" y="2496767"/>
            <a:ext cx="9906001" cy="397074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 flipV="1">
            <a:off x="1885950" y="2374900"/>
            <a:ext cx="7898619" cy="1"/>
          </a:xfrm>
          <a:prstGeom prst="line">
            <a:avLst/>
          </a:prstGeom>
          <a:ln w="15875">
            <a:solidFill>
              <a:srgbClr val="9ACD4C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4542026" y="1857216"/>
            <a:ext cx="311076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Etapes de la création d’un vote :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248" name="Shape 248"/>
          <p:cNvSpPr/>
          <p:nvPr>
            <p:ph type="title"/>
          </p:nvPr>
        </p:nvSpPr>
        <p:spPr>
          <a:xfrm>
            <a:off x="1144410" y="59718"/>
            <a:ext cx="9905998" cy="64969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Maquettes : Onglet vote</a:t>
            </a:r>
          </a:p>
        </p:txBody>
      </p:sp>
      <p:pic>
        <p:nvPicPr>
          <p:cNvPr id="249" name="MesVot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5408" y="1638106"/>
            <a:ext cx="9144001" cy="497234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/>
        </p:nvSpPr>
        <p:spPr>
          <a:xfrm>
            <a:off x="1593950" y="886740"/>
            <a:ext cx="248658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récapitulatif des </a:t>
            </a:r>
          </a:p>
          <a:p>
            <a:pPr lvl="0"/>
            <a:r>
              <a:t>votes auquels on participe</a:t>
            </a:r>
          </a:p>
        </p:txBody>
      </p:sp>
      <p:sp>
        <p:nvSpPr>
          <p:cNvPr id="251" name="Shape 251"/>
          <p:cNvSpPr/>
          <p:nvPr/>
        </p:nvSpPr>
        <p:spPr>
          <a:xfrm>
            <a:off x="5126306" y="886740"/>
            <a:ext cx="194220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info d’un vote POV </a:t>
            </a:r>
          </a:p>
          <a:p>
            <a:pPr lvl="0"/>
            <a:r>
              <a:t>participant</a:t>
            </a:r>
          </a:p>
        </p:txBody>
      </p:sp>
      <p:sp>
        <p:nvSpPr>
          <p:cNvPr id="252" name="Shape 252"/>
          <p:cNvSpPr/>
          <p:nvPr/>
        </p:nvSpPr>
        <p:spPr>
          <a:xfrm>
            <a:off x="8114286" y="886740"/>
            <a:ext cx="194220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info d’un vote POV </a:t>
            </a:r>
          </a:p>
          <a:p>
            <a:pPr lvl="0"/>
            <a:r>
              <a:t>créateur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9ACD4C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rgbClr val="9ACD4C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9ACD4C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rgbClr val="9ACD4C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