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lvl1pPr>
      <a:defRPr>
        <a:latin typeface="Tw Cen MT"/>
        <a:ea typeface="Tw Cen MT"/>
        <a:cs typeface="Tw Cen MT"/>
        <a:sym typeface="Tw Cen MT"/>
      </a:defRPr>
    </a:lvl1pPr>
    <a:lvl2pPr indent="457200">
      <a:defRPr>
        <a:latin typeface="Tw Cen MT"/>
        <a:ea typeface="Tw Cen MT"/>
        <a:cs typeface="Tw Cen MT"/>
        <a:sym typeface="Tw Cen MT"/>
      </a:defRPr>
    </a:lvl2pPr>
    <a:lvl3pPr indent="914400">
      <a:defRPr>
        <a:latin typeface="Tw Cen MT"/>
        <a:ea typeface="Tw Cen MT"/>
        <a:cs typeface="Tw Cen MT"/>
        <a:sym typeface="Tw Cen MT"/>
      </a:defRPr>
    </a:lvl3pPr>
    <a:lvl4pPr indent="1371600">
      <a:defRPr>
        <a:latin typeface="Tw Cen MT"/>
        <a:ea typeface="Tw Cen MT"/>
        <a:cs typeface="Tw Cen MT"/>
        <a:sym typeface="Tw Cen MT"/>
      </a:defRPr>
    </a:lvl4pPr>
    <a:lvl5pPr indent="1828800">
      <a:defRPr>
        <a:latin typeface="Tw Cen MT"/>
        <a:ea typeface="Tw Cen MT"/>
        <a:cs typeface="Tw Cen MT"/>
        <a:sym typeface="Tw Cen MT"/>
      </a:defRPr>
    </a:lvl5pPr>
    <a:lvl6pPr indent="2286000">
      <a:defRPr>
        <a:latin typeface="Tw Cen MT"/>
        <a:ea typeface="Tw Cen MT"/>
        <a:cs typeface="Tw Cen MT"/>
        <a:sym typeface="Tw Cen MT"/>
      </a:defRPr>
    </a:lvl6pPr>
    <a:lvl7pPr indent="2743200">
      <a:defRPr>
        <a:latin typeface="Tw Cen MT"/>
        <a:ea typeface="Tw Cen MT"/>
        <a:cs typeface="Tw Cen MT"/>
        <a:sym typeface="Tw Cen MT"/>
      </a:defRPr>
    </a:lvl7pPr>
    <a:lvl8pPr indent="3200400">
      <a:defRPr>
        <a:latin typeface="Tw Cen MT"/>
        <a:ea typeface="Tw Cen MT"/>
        <a:cs typeface="Tw Cen MT"/>
        <a:sym typeface="Tw Cen MT"/>
      </a:defRPr>
    </a:lvl8pPr>
    <a:lvl9pPr indent="3657600">
      <a:defRPr>
        <a:latin typeface="Tw Cen MT"/>
        <a:ea typeface="Tw Cen MT"/>
        <a:cs typeface="Tw Cen MT"/>
        <a:sym typeface="Tw Cen M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DEDCE"/>
          </a:solidFill>
        </a:fill>
      </a:tcStyle>
    </a:wholeTbl>
    <a:band2H>
      <a:tcTxStyle/>
      <a:tcStyle>
        <a:tcBdr/>
        <a:fill>
          <a:solidFill>
            <a:srgbClr val="EFF6E8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ACD4C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ACD4C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ACD4C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FD0CD"/>
          </a:solidFill>
        </a:fill>
      </a:tcStyle>
    </a:wholeTbl>
    <a:band2H>
      <a:tcTxStyle/>
      <a:tcStyle>
        <a:tcBdr/>
        <a:fill>
          <a:solidFill>
            <a:srgbClr val="F7E9E8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5940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5940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5940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9EAE1"/>
          </a:solidFill>
        </a:fill>
      </a:tcStyle>
    </a:wholeTbl>
    <a:band2H>
      <a:tcTxStyle/>
      <a:tcStyle>
        <a:tcBdr/>
        <a:fill>
          <a:solidFill>
            <a:srgbClr val="EDF5F0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AC4A7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AC4A7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AC4A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ACD4C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ACD4C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482277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2.png" descr="\\DROBO-FS\QuickDrops\JB\PPTX NG\Droplets\LightingOverlay.png"/>
          <p:cNvPicPr/>
          <p:nvPr/>
        </p:nvPicPr>
        <p:blipFill>
          <a:blip r:embed="rId2">
            <a:alphaModFix amt="30000"/>
            <a:extLst/>
          </a:blip>
          <a:stretch>
            <a:fillRect/>
          </a:stretch>
        </p:blipFill>
        <p:spPr>
          <a:xfrm>
            <a:off x="0" y="-2"/>
            <a:ext cx="12192004" cy="6858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1" name="Group 101"/>
          <p:cNvGrpSpPr/>
          <p:nvPr/>
        </p:nvGrpSpPr>
        <p:grpSpPr>
          <a:xfrm>
            <a:off x="-1" y="0"/>
            <a:ext cx="2297909" cy="6858001"/>
            <a:chOff x="0" y="0"/>
            <a:chExt cx="2297907" cy="6858000"/>
          </a:xfrm>
        </p:grpSpPr>
        <p:sp>
          <p:nvSpPr>
            <p:cNvPr id="47" name="Shape 47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128712" y="217646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123950" y="4021137"/>
              <a:ext cx="190500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14337" y="9525"/>
              <a:ext cx="28576" cy="4481513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33374" y="448151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190499" y="9525"/>
              <a:ext cx="152401" cy="90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75" y="21600"/>
                  </a:moveTo>
                  <a:lnTo>
                    <a:pt x="0" y="21373"/>
                  </a:lnTo>
                  <a:lnTo>
                    <a:pt x="18225" y="14350"/>
                  </a:lnTo>
                  <a:lnTo>
                    <a:pt x="18225" y="0"/>
                  </a:lnTo>
                  <a:lnTo>
                    <a:pt x="21600" y="0"/>
                  </a:lnTo>
                  <a:lnTo>
                    <a:pt x="21600" y="14463"/>
                  </a:lnTo>
                  <a:lnTo>
                    <a:pt x="337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1290637" y="14288"/>
              <a:ext cx="376240" cy="1801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33" y="21600"/>
                  </a:moveTo>
                  <a:lnTo>
                    <a:pt x="0" y="11799"/>
                  </a:lnTo>
                  <a:lnTo>
                    <a:pt x="0" y="0"/>
                  </a:lnTo>
                  <a:lnTo>
                    <a:pt x="1641" y="0"/>
                  </a:lnTo>
                  <a:lnTo>
                    <a:pt x="1641" y="11742"/>
                  </a:lnTo>
                  <a:lnTo>
                    <a:pt x="21600" y="21486"/>
                  </a:lnTo>
                  <a:lnTo>
                    <a:pt x="20233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1600200" y="1801813"/>
              <a:ext cx="190500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381125" y="9525"/>
              <a:ext cx="371475" cy="142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15" y="21600"/>
                  </a:moveTo>
                  <a:lnTo>
                    <a:pt x="0" y="9212"/>
                  </a:lnTo>
                  <a:lnTo>
                    <a:pt x="0" y="0"/>
                  </a:lnTo>
                  <a:lnTo>
                    <a:pt x="1385" y="0"/>
                  </a:lnTo>
                  <a:lnTo>
                    <a:pt x="1385" y="9140"/>
                  </a:lnTo>
                  <a:lnTo>
                    <a:pt x="21600" y="21456"/>
                  </a:lnTo>
                  <a:lnTo>
                    <a:pt x="2021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643063" y="0"/>
              <a:ext cx="152401" cy="912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7550" y="21600"/>
                  </a:lnTo>
                  <a:lnTo>
                    <a:pt x="17550" y="7213"/>
                  </a:lnTo>
                  <a:lnTo>
                    <a:pt x="0" y="225"/>
                  </a:lnTo>
                  <a:lnTo>
                    <a:pt x="3375" y="0"/>
                  </a:lnTo>
                  <a:lnTo>
                    <a:pt x="21600" y="71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685925" y="1420813"/>
              <a:ext cx="190500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1685925" y="903288"/>
              <a:ext cx="190500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1743075" y="4763"/>
              <a:ext cx="419100" cy="52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1600"/>
                  </a:moveTo>
                  <a:lnTo>
                    <a:pt x="3682" y="7878"/>
                  </a:lnTo>
                  <a:lnTo>
                    <a:pt x="0" y="394"/>
                  </a:lnTo>
                  <a:lnTo>
                    <a:pt x="1227" y="0"/>
                  </a:lnTo>
                  <a:lnTo>
                    <a:pt x="4909" y="7288"/>
                  </a:lnTo>
                  <a:lnTo>
                    <a:pt x="21600" y="20812"/>
                  </a:lnTo>
                  <a:lnTo>
                    <a:pt x="20618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2126456" y="488950"/>
              <a:ext cx="147639" cy="147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4" h="21600" extrusionOk="0">
                  <a:moveTo>
                    <a:pt x="9847" y="21600"/>
                  </a:moveTo>
                  <a:cubicBezTo>
                    <a:pt x="7306" y="21600"/>
                    <a:pt x="4765" y="20903"/>
                    <a:pt x="2859" y="18813"/>
                  </a:cubicBezTo>
                  <a:cubicBezTo>
                    <a:pt x="-953" y="13935"/>
                    <a:pt x="-953" y="6968"/>
                    <a:pt x="2859" y="2787"/>
                  </a:cubicBezTo>
                  <a:cubicBezTo>
                    <a:pt x="4765" y="697"/>
                    <a:pt x="7306" y="0"/>
                    <a:pt x="9847" y="0"/>
                  </a:cubicBezTo>
                  <a:cubicBezTo>
                    <a:pt x="12388" y="0"/>
                    <a:pt x="14929" y="697"/>
                    <a:pt x="16835" y="2787"/>
                  </a:cubicBezTo>
                  <a:cubicBezTo>
                    <a:pt x="20647" y="6968"/>
                    <a:pt x="20647" y="13935"/>
                    <a:pt x="16835" y="18813"/>
                  </a:cubicBezTo>
                  <a:cubicBezTo>
                    <a:pt x="14929" y="20903"/>
                    <a:pt x="12388" y="21600"/>
                    <a:pt x="9847" y="21600"/>
                  </a:cubicBezTo>
                  <a:close/>
                  <a:moveTo>
                    <a:pt x="9847" y="2787"/>
                  </a:moveTo>
                  <a:cubicBezTo>
                    <a:pt x="7941" y="2787"/>
                    <a:pt x="6035" y="3484"/>
                    <a:pt x="4765" y="4877"/>
                  </a:cubicBezTo>
                  <a:cubicBezTo>
                    <a:pt x="1588" y="8361"/>
                    <a:pt x="1588" y="13239"/>
                    <a:pt x="4765" y="16723"/>
                  </a:cubicBezTo>
                  <a:cubicBezTo>
                    <a:pt x="6035" y="18116"/>
                    <a:pt x="7941" y="18813"/>
                    <a:pt x="9847" y="18813"/>
                  </a:cubicBezTo>
                  <a:cubicBezTo>
                    <a:pt x="11753" y="18813"/>
                    <a:pt x="13659" y="18116"/>
                    <a:pt x="14929" y="16723"/>
                  </a:cubicBezTo>
                  <a:cubicBezTo>
                    <a:pt x="18106" y="13239"/>
                    <a:pt x="18106" y="8361"/>
                    <a:pt x="14929" y="4877"/>
                  </a:cubicBezTo>
                  <a:cubicBezTo>
                    <a:pt x="13659" y="3484"/>
                    <a:pt x="11753" y="2787"/>
                    <a:pt x="9847" y="27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52500" y="4763"/>
              <a:ext cx="152400" cy="90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75" y="21600"/>
                  </a:moveTo>
                  <a:lnTo>
                    <a:pt x="0" y="21600"/>
                  </a:lnTo>
                  <a:lnTo>
                    <a:pt x="0" y="7137"/>
                  </a:lnTo>
                  <a:lnTo>
                    <a:pt x="18225" y="0"/>
                  </a:lnTo>
                  <a:lnTo>
                    <a:pt x="21600" y="227"/>
                  </a:lnTo>
                  <a:lnTo>
                    <a:pt x="3375" y="7250"/>
                  </a:lnTo>
                  <a:lnTo>
                    <a:pt x="337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866775" y="903288"/>
              <a:ext cx="190500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648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648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890587" y="155416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38187" y="5622924"/>
              <a:ext cx="338140" cy="1216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775" y="21600"/>
                  </a:lnTo>
                  <a:lnTo>
                    <a:pt x="19775" y="13084"/>
                  </a:lnTo>
                  <a:lnTo>
                    <a:pt x="0" y="169"/>
                  </a:lnTo>
                  <a:lnTo>
                    <a:pt x="1217" y="0"/>
                  </a:lnTo>
                  <a:lnTo>
                    <a:pt x="21600" y="12999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47700" y="5480049"/>
              <a:ext cx="157163" cy="157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27" y="21600"/>
                  </a:moveTo>
                  <a:cubicBezTo>
                    <a:pt x="5236" y="21600"/>
                    <a:pt x="0" y="17018"/>
                    <a:pt x="0" y="11127"/>
                  </a:cubicBezTo>
                  <a:cubicBezTo>
                    <a:pt x="0" y="5236"/>
                    <a:pt x="5236" y="0"/>
                    <a:pt x="11127" y="0"/>
                  </a:cubicBezTo>
                  <a:cubicBezTo>
                    <a:pt x="17018" y="0"/>
                    <a:pt x="21600" y="5236"/>
                    <a:pt x="21600" y="11127"/>
                  </a:cubicBezTo>
                  <a:cubicBezTo>
                    <a:pt x="21600" y="17018"/>
                    <a:pt x="17018" y="21600"/>
                    <a:pt x="11127" y="21600"/>
                  </a:cubicBezTo>
                  <a:close/>
                  <a:moveTo>
                    <a:pt x="11127" y="2618"/>
                  </a:moveTo>
                  <a:cubicBezTo>
                    <a:pt x="6545" y="2618"/>
                    <a:pt x="2618" y="6545"/>
                    <a:pt x="2618" y="11127"/>
                  </a:cubicBezTo>
                  <a:cubicBezTo>
                    <a:pt x="2618" y="15709"/>
                    <a:pt x="6545" y="18982"/>
                    <a:pt x="11127" y="18982"/>
                  </a:cubicBezTo>
                  <a:cubicBezTo>
                    <a:pt x="15055" y="18982"/>
                    <a:pt x="18982" y="15709"/>
                    <a:pt x="18982" y="11127"/>
                  </a:cubicBezTo>
                  <a:cubicBezTo>
                    <a:pt x="18982" y="6545"/>
                    <a:pt x="15055" y="2618"/>
                    <a:pt x="11127" y="261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6674" y="903288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7280" y="0"/>
                    <a:pt x="21600" y="4860"/>
                    <a:pt x="21600" y="10800"/>
                  </a:cubicBezTo>
                  <a:cubicBezTo>
                    <a:pt x="21600" y="16740"/>
                    <a:pt x="1728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648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648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-1" y="3897312"/>
              <a:ext cx="133351" cy="26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43" y="21600"/>
                  </a:moveTo>
                  <a:lnTo>
                    <a:pt x="0" y="771"/>
                  </a:lnTo>
                  <a:lnTo>
                    <a:pt x="3086" y="0"/>
                  </a:lnTo>
                  <a:lnTo>
                    <a:pt x="21600" y="20829"/>
                  </a:lnTo>
                  <a:lnTo>
                    <a:pt x="17743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6674" y="4149725"/>
              <a:ext cx="190501" cy="188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-1" y="1644650"/>
              <a:ext cx="133351" cy="269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86" y="21600"/>
                  </a:moveTo>
                  <a:lnTo>
                    <a:pt x="0" y="20838"/>
                  </a:lnTo>
                  <a:lnTo>
                    <a:pt x="17743" y="0"/>
                  </a:lnTo>
                  <a:lnTo>
                    <a:pt x="21600" y="762"/>
                  </a:lnTo>
                  <a:lnTo>
                    <a:pt x="3086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6674" y="1468438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95324" y="4763"/>
              <a:ext cx="309564" cy="1558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606" y="21600"/>
                  </a:lnTo>
                  <a:lnTo>
                    <a:pt x="19606" y="17707"/>
                  </a:lnTo>
                  <a:lnTo>
                    <a:pt x="0" y="13835"/>
                  </a:lnTo>
                  <a:lnTo>
                    <a:pt x="0" y="0"/>
                  </a:lnTo>
                  <a:lnTo>
                    <a:pt x="1994" y="0"/>
                  </a:lnTo>
                  <a:lnTo>
                    <a:pt x="1994" y="13703"/>
                  </a:lnTo>
                  <a:lnTo>
                    <a:pt x="21600" y="17509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57149" y="4881562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594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38112" y="5060950"/>
              <a:ext cx="304801" cy="177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912" y="21600"/>
                  </a:lnTo>
                  <a:lnTo>
                    <a:pt x="19912" y="6943"/>
                  </a:lnTo>
                  <a:lnTo>
                    <a:pt x="0" y="3529"/>
                  </a:lnTo>
                  <a:lnTo>
                    <a:pt x="0" y="0"/>
                  </a:lnTo>
                  <a:lnTo>
                    <a:pt x="1688" y="0"/>
                  </a:lnTo>
                  <a:lnTo>
                    <a:pt x="1688" y="3414"/>
                  </a:lnTo>
                  <a:lnTo>
                    <a:pt x="21600" y="6827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561975" y="6430962"/>
              <a:ext cx="190500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594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42937" y="6610350"/>
              <a:ext cx="23814" cy="242888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76199" y="6430962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7280" y="0"/>
                    <a:pt x="21600" y="4860"/>
                    <a:pt x="21600" y="10800"/>
                  </a:cubicBezTo>
                  <a:cubicBezTo>
                    <a:pt x="21600" y="16740"/>
                    <a:pt x="1728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594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-1" y="5978524"/>
              <a:ext cx="190501" cy="461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8900" y="21600"/>
                  </a:lnTo>
                  <a:lnTo>
                    <a:pt x="18900" y="8462"/>
                  </a:lnTo>
                  <a:lnTo>
                    <a:pt x="0" y="668"/>
                  </a:lnTo>
                  <a:lnTo>
                    <a:pt x="2160" y="0"/>
                  </a:lnTo>
                  <a:lnTo>
                    <a:pt x="21600" y="8016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014412" y="1801813"/>
              <a:ext cx="214314" cy="755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0" y="21600"/>
                  </a:moveTo>
                  <a:lnTo>
                    <a:pt x="0" y="21600"/>
                  </a:lnTo>
                  <a:lnTo>
                    <a:pt x="0" y="5808"/>
                  </a:lnTo>
                  <a:lnTo>
                    <a:pt x="20160" y="0"/>
                  </a:lnTo>
                  <a:lnTo>
                    <a:pt x="21600" y="408"/>
                  </a:lnTo>
                  <a:lnTo>
                    <a:pt x="1920" y="5945"/>
                  </a:lnTo>
                  <a:lnTo>
                    <a:pt x="192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938212" y="2547937"/>
              <a:ext cx="166689" cy="160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09" y="21600"/>
                  </a:moveTo>
                  <a:cubicBezTo>
                    <a:pt x="4937" y="21600"/>
                    <a:pt x="0" y="16518"/>
                    <a:pt x="0" y="10800"/>
                  </a:cubicBezTo>
                  <a:cubicBezTo>
                    <a:pt x="0" y="4447"/>
                    <a:pt x="4937" y="0"/>
                    <a:pt x="11109" y="0"/>
                  </a:cubicBezTo>
                  <a:cubicBezTo>
                    <a:pt x="16663" y="0"/>
                    <a:pt x="21600" y="4447"/>
                    <a:pt x="21600" y="10800"/>
                  </a:cubicBezTo>
                  <a:cubicBezTo>
                    <a:pt x="21600" y="16518"/>
                    <a:pt x="16663" y="21600"/>
                    <a:pt x="11109" y="21600"/>
                  </a:cubicBezTo>
                  <a:close/>
                  <a:moveTo>
                    <a:pt x="11109" y="2541"/>
                  </a:moveTo>
                  <a:cubicBezTo>
                    <a:pt x="6171" y="2541"/>
                    <a:pt x="2469" y="6353"/>
                    <a:pt x="2469" y="10800"/>
                  </a:cubicBezTo>
                  <a:cubicBezTo>
                    <a:pt x="2469" y="15247"/>
                    <a:pt x="6171" y="19059"/>
                    <a:pt x="11109" y="19059"/>
                  </a:cubicBezTo>
                  <a:cubicBezTo>
                    <a:pt x="15429" y="19059"/>
                    <a:pt x="19131" y="15247"/>
                    <a:pt x="19131" y="10800"/>
                  </a:cubicBezTo>
                  <a:cubicBezTo>
                    <a:pt x="19131" y="6353"/>
                    <a:pt x="15429" y="2541"/>
                    <a:pt x="11109" y="254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595312" y="4763"/>
              <a:ext cx="638176" cy="402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0794" y="21600"/>
                  </a:lnTo>
                  <a:lnTo>
                    <a:pt x="20794" y="19684"/>
                  </a:lnTo>
                  <a:lnTo>
                    <a:pt x="0" y="16396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16319"/>
                  </a:lnTo>
                  <a:lnTo>
                    <a:pt x="21600" y="19607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223962" y="1382713"/>
              <a:ext cx="142876" cy="476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8720" y="21600"/>
                  </a:lnTo>
                  <a:lnTo>
                    <a:pt x="18720" y="6048"/>
                  </a:lnTo>
                  <a:lnTo>
                    <a:pt x="0" y="648"/>
                  </a:lnTo>
                  <a:lnTo>
                    <a:pt x="2160" y="0"/>
                  </a:lnTo>
                  <a:lnTo>
                    <a:pt x="21600" y="5832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300162" y="1849438"/>
              <a:ext cx="109539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70" y="21600"/>
                  </a:moveTo>
                  <a:cubicBezTo>
                    <a:pt x="4696" y="21600"/>
                    <a:pt x="0" y="16904"/>
                    <a:pt x="0" y="11270"/>
                  </a:cubicBezTo>
                  <a:cubicBezTo>
                    <a:pt x="0" y="4696"/>
                    <a:pt x="4696" y="0"/>
                    <a:pt x="11270" y="0"/>
                  </a:cubicBezTo>
                  <a:cubicBezTo>
                    <a:pt x="16904" y="0"/>
                    <a:pt x="21600" y="4696"/>
                    <a:pt x="21600" y="11270"/>
                  </a:cubicBezTo>
                  <a:cubicBezTo>
                    <a:pt x="21600" y="16904"/>
                    <a:pt x="16904" y="21600"/>
                    <a:pt x="11270" y="21600"/>
                  </a:cubicBezTo>
                  <a:close/>
                  <a:moveTo>
                    <a:pt x="11270" y="3757"/>
                  </a:moveTo>
                  <a:cubicBezTo>
                    <a:pt x="7513" y="3757"/>
                    <a:pt x="3757" y="7513"/>
                    <a:pt x="3757" y="11270"/>
                  </a:cubicBezTo>
                  <a:cubicBezTo>
                    <a:pt x="3757" y="15026"/>
                    <a:pt x="7513" y="17843"/>
                    <a:pt x="11270" y="17843"/>
                  </a:cubicBezTo>
                  <a:cubicBezTo>
                    <a:pt x="15026" y="17843"/>
                    <a:pt x="17843" y="15026"/>
                    <a:pt x="17843" y="11270"/>
                  </a:cubicBezTo>
                  <a:cubicBezTo>
                    <a:pt x="17843" y="7513"/>
                    <a:pt x="15026" y="3757"/>
                    <a:pt x="11270" y="375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80987" y="3417887"/>
              <a:ext cx="142876" cy="474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80" y="21600"/>
                  </a:moveTo>
                  <a:lnTo>
                    <a:pt x="0" y="21600"/>
                  </a:lnTo>
                  <a:lnTo>
                    <a:pt x="0" y="5779"/>
                  </a:lnTo>
                  <a:lnTo>
                    <a:pt x="19440" y="0"/>
                  </a:lnTo>
                  <a:lnTo>
                    <a:pt x="21600" y="578"/>
                  </a:lnTo>
                  <a:lnTo>
                    <a:pt x="2880" y="5996"/>
                  </a:lnTo>
                  <a:lnTo>
                    <a:pt x="288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238124" y="3883025"/>
              <a:ext cx="109539" cy="109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30" y="21600"/>
                  </a:moveTo>
                  <a:cubicBezTo>
                    <a:pt x="4696" y="21600"/>
                    <a:pt x="0" y="16904"/>
                    <a:pt x="0" y="11270"/>
                  </a:cubicBezTo>
                  <a:cubicBezTo>
                    <a:pt x="0" y="4696"/>
                    <a:pt x="4696" y="0"/>
                    <a:pt x="10330" y="0"/>
                  </a:cubicBezTo>
                  <a:cubicBezTo>
                    <a:pt x="15965" y="0"/>
                    <a:pt x="21600" y="4696"/>
                    <a:pt x="21600" y="11270"/>
                  </a:cubicBezTo>
                  <a:cubicBezTo>
                    <a:pt x="21600" y="16904"/>
                    <a:pt x="15965" y="21600"/>
                    <a:pt x="10330" y="21600"/>
                  </a:cubicBezTo>
                  <a:close/>
                  <a:moveTo>
                    <a:pt x="10330" y="3757"/>
                  </a:moveTo>
                  <a:cubicBezTo>
                    <a:pt x="6574" y="3757"/>
                    <a:pt x="3757" y="7513"/>
                    <a:pt x="3757" y="11270"/>
                  </a:cubicBezTo>
                  <a:cubicBezTo>
                    <a:pt x="3757" y="15026"/>
                    <a:pt x="6574" y="17843"/>
                    <a:pt x="10330" y="17843"/>
                  </a:cubicBezTo>
                  <a:cubicBezTo>
                    <a:pt x="14087" y="17843"/>
                    <a:pt x="17843" y="15026"/>
                    <a:pt x="17843" y="11270"/>
                  </a:cubicBezTo>
                  <a:cubicBezTo>
                    <a:pt x="17843" y="7513"/>
                    <a:pt x="14087" y="3757"/>
                    <a:pt x="10330" y="375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4762" y="2166937"/>
              <a:ext cx="114301" cy="452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" y="21600"/>
                  </a:moveTo>
                  <a:lnTo>
                    <a:pt x="0" y="20918"/>
                  </a:lnTo>
                  <a:lnTo>
                    <a:pt x="18000" y="16371"/>
                  </a:lnTo>
                  <a:lnTo>
                    <a:pt x="18000" y="0"/>
                  </a:lnTo>
                  <a:lnTo>
                    <a:pt x="21600" y="0"/>
                  </a:lnTo>
                  <a:lnTo>
                    <a:pt x="21600" y="16825"/>
                  </a:lnTo>
                  <a:lnTo>
                    <a:pt x="18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2387" y="2066925"/>
              <a:ext cx="109539" cy="109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70" y="21600"/>
                  </a:moveTo>
                  <a:cubicBezTo>
                    <a:pt x="4696" y="21600"/>
                    <a:pt x="0" y="16904"/>
                    <a:pt x="0" y="11270"/>
                  </a:cubicBezTo>
                  <a:cubicBezTo>
                    <a:pt x="0" y="4696"/>
                    <a:pt x="4696" y="0"/>
                    <a:pt x="11270" y="0"/>
                  </a:cubicBezTo>
                  <a:cubicBezTo>
                    <a:pt x="16904" y="0"/>
                    <a:pt x="21600" y="4696"/>
                    <a:pt x="21600" y="11270"/>
                  </a:cubicBezTo>
                  <a:cubicBezTo>
                    <a:pt x="21600" y="16904"/>
                    <a:pt x="16904" y="21600"/>
                    <a:pt x="11270" y="21600"/>
                  </a:cubicBezTo>
                  <a:close/>
                  <a:moveTo>
                    <a:pt x="11270" y="3757"/>
                  </a:moveTo>
                  <a:cubicBezTo>
                    <a:pt x="7513" y="3757"/>
                    <a:pt x="3757" y="7513"/>
                    <a:pt x="3757" y="11270"/>
                  </a:cubicBezTo>
                  <a:cubicBezTo>
                    <a:pt x="3757" y="15026"/>
                    <a:pt x="7513" y="17843"/>
                    <a:pt x="11270" y="17843"/>
                  </a:cubicBezTo>
                  <a:cubicBezTo>
                    <a:pt x="15026" y="17843"/>
                    <a:pt x="17843" y="15026"/>
                    <a:pt x="17843" y="11270"/>
                  </a:cubicBezTo>
                  <a:cubicBezTo>
                    <a:pt x="17843" y="7513"/>
                    <a:pt x="15026" y="3757"/>
                    <a:pt x="11270" y="375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228725" y="4662487"/>
              <a:ext cx="23813" cy="2181225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319212" y="5041899"/>
              <a:ext cx="371476" cy="1801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5" y="21600"/>
                  </a:moveTo>
                  <a:lnTo>
                    <a:pt x="0" y="21600"/>
                  </a:lnTo>
                  <a:lnTo>
                    <a:pt x="0" y="9744"/>
                  </a:lnTo>
                  <a:lnTo>
                    <a:pt x="20215" y="0"/>
                  </a:lnTo>
                  <a:lnTo>
                    <a:pt x="21600" y="114"/>
                  </a:lnTo>
                  <a:lnTo>
                    <a:pt x="1385" y="9858"/>
                  </a:lnTo>
                  <a:lnTo>
                    <a:pt x="138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47762" y="448151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819150" y="3983037"/>
              <a:ext cx="347664" cy="2860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825" y="21600"/>
                  </a:lnTo>
                  <a:lnTo>
                    <a:pt x="19825" y="14204"/>
                  </a:lnTo>
                  <a:lnTo>
                    <a:pt x="0" y="36"/>
                  </a:lnTo>
                  <a:lnTo>
                    <a:pt x="1479" y="0"/>
                  </a:lnTo>
                  <a:lnTo>
                    <a:pt x="21600" y="14204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8662" y="3806825"/>
              <a:ext cx="190501" cy="190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624012" y="4867274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404937" y="5422899"/>
              <a:ext cx="371476" cy="142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2" y="21600"/>
                  </a:moveTo>
                  <a:lnTo>
                    <a:pt x="0" y="21600"/>
                  </a:lnTo>
                  <a:lnTo>
                    <a:pt x="0" y="12315"/>
                  </a:lnTo>
                  <a:lnTo>
                    <a:pt x="20492" y="0"/>
                  </a:lnTo>
                  <a:lnTo>
                    <a:pt x="21600" y="144"/>
                  </a:lnTo>
                  <a:lnTo>
                    <a:pt x="1662" y="12460"/>
                  </a:lnTo>
                  <a:lnTo>
                    <a:pt x="166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666875" y="5945187"/>
              <a:ext cx="152400" cy="912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75" y="21600"/>
                  </a:moveTo>
                  <a:lnTo>
                    <a:pt x="0" y="21375"/>
                  </a:lnTo>
                  <a:lnTo>
                    <a:pt x="18225" y="14387"/>
                  </a:lnTo>
                  <a:lnTo>
                    <a:pt x="18225" y="0"/>
                  </a:lnTo>
                  <a:lnTo>
                    <a:pt x="21600" y="0"/>
                  </a:lnTo>
                  <a:lnTo>
                    <a:pt x="21600" y="14500"/>
                  </a:lnTo>
                  <a:lnTo>
                    <a:pt x="337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709738" y="5246687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709738" y="576421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766888" y="6330949"/>
              <a:ext cx="419101" cy="52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2" y="21600"/>
                  </a:moveTo>
                  <a:lnTo>
                    <a:pt x="0" y="21210"/>
                  </a:lnTo>
                  <a:lnTo>
                    <a:pt x="3682" y="13402"/>
                  </a:lnTo>
                  <a:lnTo>
                    <a:pt x="20864" y="0"/>
                  </a:lnTo>
                  <a:lnTo>
                    <a:pt x="21600" y="781"/>
                  </a:lnTo>
                  <a:lnTo>
                    <a:pt x="4909" y="13988"/>
                  </a:lnTo>
                  <a:lnTo>
                    <a:pt x="98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2147888" y="6221412"/>
              <a:ext cx="150020" cy="147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8" h="21600" extrusionOk="0">
                  <a:moveTo>
                    <a:pt x="10473" y="21600"/>
                  </a:moveTo>
                  <a:cubicBezTo>
                    <a:pt x="7855" y="21600"/>
                    <a:pt x="5236" y="20206"/>
                    <a:pt x="3273" y="18116"/>
                  </a:cubicBezTo>
                  <a:cubicBezTo>
                    <a:pt x="1309" y="16723"/>
                    <a:pt x="0" y="13935"/>
                    <a:pt x="0" y="10452"/>
                  </a:cubicBezTo>
                  <a:cubicBezTo>
                    <a:pt x="0" y="7665"/>
                    <a:pt x="1309" y="4877"/>
                    <a:pt x="3273" y="2787"/>
                  </a:cubicBezTo>
                  <a:cubicBezTo>
                    <a:pt x="5236" y="697"/>
                    <a:pt x="7855" y="0"/>
                    <a:pt x="10473" y="0"/>
                  </a:cubicBezTo>
                  <a:cubicBezTo>
                    <a:pt x="13091" y="0"/>
                    <a:pt x="15709" y="697"/>
                    <a:pt x="17673" y="2787"/>
                  </a:cubicBezTo>
                  <a:cubicBezTo>
                    <a:pt x="21600" y="6968"/>
                    <a:pt x="21600" y="13935"/>
                    <a:pt x="17673" y="18116"/>
                  </a:cubicBezTo>
                  <a:cubicBezTo>
                    <a:pt x="15709" y="20206"/>
                    <a:pt x="13091" y="21600"/>
                    <a:pt x="10473" y="21600"/>
                  </a:cubicBezTo>
                  <a:close/>
                  <a:moveTo>
                    <a:pt x="10473" y="2787"/>
                  </a:moveTo>
                  <a:cubicBezTo>
                    <a:pt x="8509" y="2787"/>
                    <a:pt x="6545" y="3484"/>
                    <a:pt x="5236" y="4877"/>
                  </a:cubicBezTo>
                  <a:cubicBezTo>
                    <a:pt x="3927" y="6271"/>
                    <a:pt x="2618" y="8361"/>
                    <a:pt x="2618" y="10452"/>
                  </a:cubicBezTo>
                  <a:cubicBezTo>
                    <a:pt x="2618" y="13239"/>
                    <a:pt x="3927" y="14632"/>
                    <a:pt x="5236" y="16723"/>
                  </a:cubicBezTo>
                  <a:cubicBezTo>
                    <a:pt x="6545" y="18116"/>
                    <a:pt x="8509" y="18813"/>
                    <a:pt x="10473" y="18813"/>
                  </a:cubicBezTo>
                  <a:cubicBezTo>
                    <a:pt x="12436" y="18813"/>
                    <a:pt x="14400" y="18116"/>
                    <a:pt x="15709" y="16723"/>
                  </a:cubicBezTo>
                  <a:cubicBezTo>
                    <a:pt x="18982" y="13239"/>
                    <a:pt x="18982" y="8361"/>
                    <a:pt x="15709" y="4877"/>
                  </a:cubicBezTo>
                  <a:cubicBezTo>
                    <a:pt x="14400" y="3484"/>
                    <a:pt x="12436" y="2787"/>
                    <a:pt x="10473" y="27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04824" y="9525"/>
              <a:ext cx="233364" cy="510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96" y="21600"/>
                  </a:moveTo>
                  <a:lnTo>
                    <a:pt x="18955" y="18503"/>
                  </a:lnTo>
                  <a:lnTo>
                    <a:pt x="0" y="12772"/>
                  </a:lnTo>
                  <a:lnTo>
                    <a:pt x="0" y="0"/>
                  </a:lnTo>
                  <a:lnTo>
                    <a:pt x="2204" y="0"/>
                  </a:lnTo>
                  <a:lnTo>
                    <a:pt x="2204" y="12752"/>
                  </a:lnTo>
                  <a:lnTo>
                    <a:pt x="21159" y="18503"/>
                  </a:lnTo>
                  <a:lnTo>
                    <a:pt x="21600" y="21600"/>
                  </a:lnTo>
                  <a:lnTo>
                    <a:pt x="19396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33412" y="5103812"/>
              <a:ext cx="185739" cy="185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77" y="21600"/>
                  </a:moveTo>
                  <a:cubicBezTo>
                    <a:pt x="4985" y="21600"/>
                    <a:pt x="0" y="16615"/>
                    <a:pt x="0" y="10523"/>
                  </a:cubicBezTo>
                  <a:cubicBezTo>
                    <a:pt x="0" y="4985"/>
                    <a:pt x="4985" y="0"/>
                    <a:pt x="11077" y="0"/>
                  </a:cubicBezTo>
                  <a:cubicBezTo>
                    <a:pt x="16615" y="0"/>
                    <a:pt x="21600" y="4985"/>
                    <a:pt x="21600" y="10523"/>
                  </a:cubicBezTo>
                  <a:cubicBezTo>
                    <a:pt x="21600" y="16615"/>
                    <a:pt x="16615" y="21600"/>
                    <a:pt x="11077" y="21600"/>
                  </a:cubicBezTo>
                  <a:close/>
                  <a:moveTo>
                    <a:pt x="11077" y="2215"/>
                  </a:moveTo>
                  <a:cubicBezTo>
                    <a:pt x="6092" y="2215"/>
                    <a:pt x="2215" y="6092"/>
                    <a:pt x="2215" y="10523"/>
                  </a:cubicBezTo>
                  <a:cubicBezTo>
                    <a:pt x="2215" y="15508"/>
                    <a:pt x="6092" y="19385"/>
                    <a:pt x="11077" y="19385"/>
                  </a:cubicBezTo>
                  <a:cubicBezTo>
                    <a:pt x="15508" y="19385"/>
                    <a:pt x="19385" y="15508"/>
                    <a:pt x="19385" y="10523"/>
                  </a:cubicBezTo>
                  <a:cubicBezTo>
                    <a:pt x="19385" y="6092"/>
                    <a:pt x="15508" y="2215"/>
                    <a:pt x="11077" y="221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xfrm>
            <a:off x="1876424" y="0"/>
            <a:ext cx="8791576" cy="3509963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xfrm>
            <a:off x="1876424" y="3602037"/>
            <a:ext cx="8791576" cy="325596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 cap="all">
                <a:solidFill>
                  <a:srgbClr val="82FFFF"/>
                </a:solidFill>
              </a:defRPr>
            </a:lvl1pPr>
            <a:lvl2pPr marL="0" indent="457200">
              <a:buSzTx/>
              <a:buFontTx/>
              <a:buNone/>
              <a:defRPr sz="2000" cap="all">
                <a:solidFill>
                  <a:srgbClr val="82FFFF"/>
                </a:solidFill>
              </a:defRPr>
            </a:lvl2pPr>
            <a:lvl3pPr marL="0" indent="914400">
              <a:buSzTx/>
              <a:buFontTx/>
              <a:buNone/>
              <a:defRPr sz="2000" cap="all">
                <a:solidFill>
                  <a:srgbClr val="82FFFF"/>
                </a:solidFill>
              </a:defRPr>
            </a:lvl3pPr>
            <a:lvl4pPr marL="0" indent="1371600">
              <a:buSzTx/>
              <a:buFontTx/>
              <a:buNone/>
              <a:defRPr sz="2000" cap="all">
                <a:solidFill>
                  <a:srgbClr val="82FFFF"/>
                </a:solidFill>
              </a:defRPr>
            </a:lvl4pPr>
            <a:lvl5pPr marL="0" indent="1828800">
              <a:buSzTx/>
              <a:buFontTx/>
              <a:buNone/>
              <a:defRPr sz="2000" cap="all">
                <a:solidFill>
                  <a:srgbClr val="82FFFF"/>
                </a:solidFill>
              </a:defRPr>
            </a:lvl5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000" cap="all">
                <a:solidFill>
                  <a:srgbClr val="82FFFF"/>
                </a:solidFill>
              </a:rPr>
              <a:t>Texte niveau 1</a:t>
            </a:r>
          </a:p>
          <a:p>
            <a:pPr lvl="1">
              <a:defRPr sz="1800" cap="none">
                <a:solidFill>
                  <a:srgbClr val="000000"/>
                </a:solidFill>
              </a:defRPr>
            </a:pPr>
            <a:r>
              <a:rPr sz="2000" cap="all">
                <a:solidFill>
                  <a:srgbClr val="82FFFF"/>
                </a:solidFill>
              </a:rPr>
              <a:t>Texte niveau 2</a:t>
            </a:r>
          </a:p>
          <a:p>
            <a:pPr lvl="2">
              <a:defRPr sz="1800" cap="none">
                <a:solidFill>
                  <a:srgbClr val="000000"/>
                </a:solidFill>
              </a:defRPr>
            </a:pPr>
            <a:r>
              <a:rPr sz="2000" cap="all">
                <a:solidFill>
                  <a:srgbClr val="82FFFF"/>
                </a:solidFill>
              </a:rPr>
              <a:t>Texte niveau 3</a:t>
            </a:r>
          </a:p>
          <a:p>
            <a:pPr lvl="3">
              <a:defRPr sz="1800" cap="none">
                <a:solidFill>
                  <a:srgbClr val="000000"/>
                </a:solidFill>
              </a:defRPr>
            </a:pPr>
            <a:r>
              <a:rPr sz="2000" cap="all">
                <a:solidFill>
                  <a:srgbClr val="82FFFF"/>
                </a:solidFill>
              </a:rPr>
              <a:t>Texte niveau 4</a:t>
            </a:r>
          </a:p>
          <a:p>
            <a:pPr lvl="4">
              <a:defRPr sz="1800" cap="none">
                <a:solidFill>
                  <a:srgbClr val="000000"/>
                </a:solidFill>
              </a:defRPr>
            </a:pPr>
            <a:r>
              <a:rPr sz="2000" cap="all">
                <a:solidFill>
                  <a:srgbClr val="82FFFF"/>
                </a:solidFill>
              </a:rPr>
              <a:t>Texte niveau 5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xfrm>
            <a:off x="9896910" y="5477191"/>
            <a:ext cx="771090" cy="2311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1141409" y="2590163"/>
            <a:ext cx="9912356" cy="253385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200" cap="all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1141363" y="5124020"/>
            <a:ext cx="9910860" cy="173398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Texte niveau 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Texte niveau 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Texte niveau 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Texte niveau 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Texte niveau 5</a:t>
            </a:r>
          </a:p>
        </p:txBody>
      </p:sp>
      <p:sp>
        <p:nvSpPr>
          <p:cNvPr id="177" name="Shape 1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xfrm>
            <a:off x="1141456" y="451262"/>
            <a:ext cx="9905956" cy="3745676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80" name="Shape 180"/>
          <p:cNvSpPr>
            <a:spLocks noGrp="1"/>
          </p:cNvSpPr>
          <p:nvPr>
            <p:ph type="body" idx="1"/>
          </p:nvPr>
        </p:nvSpPr>
        <p:spPr>
          <a:xfrm>
            <a:off x="1141409" y="4196937"/>
            <a:ext cx="9904460" cy="181692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Texte niveau 1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Texte niveau 2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Texte niveau 3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Texte niveau 4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Texte niveau 5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1446212" y="602069"/>
            <a:ext cx="9302753" cy="2763488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xfrm>
            <a:off x="1720644" y="3365556"/>
            <a:ext cx="8752300" cy="226347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457200">
              <a:buSzTx/>
              <a:buFontTx/>
              <a:buNone/>
              <a:defRPr sz="1400"/>
            </a:lvl2pPr>
            <a:lvl3pPr marL="0" indent="914400">
              <a:buSzTx/>
              <a:buFontTx/>
              <a:buNone/>
              <a:defRPr sz="1400"/>
            </a:lvl3pPr>
            <a:lvl4pPr marL="0" indent="1371600">
              <a:buSzTx/>
              <a:buFontTx/>
              <a:buNone/>
              <a:defRPr sz="1400"/>
            </a:lvl4pPr>
            <a:lvl5pPr marL="0" indent="1828800"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Texte niveau 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Texte niveau 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Texte niveau 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Texte niveau 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Texte niveau 5</a:t>
            </a:r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‹N°›</a:t>
            </a:fld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903512" y="426612"/>
            <a:ext cx="60960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8000" cap="all">
                <a:solidFill>
                  <a:srgbClr val="FFFFFF"/>
                </a:solidFill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8000" cap="all">
                <a:solidFill>
                  <a:srgbClr val="FFFFFF"/>
                </a:solidFill>
              </a:rPr>
              <a:t>“</a:t>
            </a:r>
          </a:p>
        </p:txBody>
      </p:sp>
      <p:sp>
        <p:nvSpPr>
          <p:cNvPr id="187" name="Shape 187"/>
          <p:cNvSpPr/>
          <p:nvPr/>
        </p:nvSpPr>
        <p:spPr>
          <a:xfrm>
            <a:off x="10537369" y="2459189"/>
            <a:ext cx="60960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8000" cap="all">
                <a:solidFill>
                  <a:srgbClr val="FFFFFF"/>
                </a:solidFill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8000" cap="all">
                <a:solidFill>
                  <a:srgbClr val="FFFFFF"/>
                </a:solidFill>
              </a:rPr>
              <a:t>”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xfrm>
            <a:off x="1141409" y="419541"/>
            <a:ext cx="9906002" cy="4226336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idx="1"/>
          </p:nvPr>
        </p:nvSpPr>
        <p:spPr>
          <a:xfrm>
            <a:off x="1141363" y="4657654"/>
            <a:ext cx="9904506" cy="220034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Texte niveau 1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Texte niveau 2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Texte niveau 3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Texte niveau 4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Texte niveau 5</a:t>
            </a:r>
          </a:p>
        </p:txBody>
      </p:sp>
      <p:sp>
        <p:nvSpPr>
          <p:cNvPr id="191" name="Shape 1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xfrm>
            <a:off x="1141412" y="567668"/>
            <a:ext cx="9905999" cy="1988864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94" name="Shape 194"/>
          <p:cNvSpPr>
            <a:spLocks noGrp="1"/>
          </p:cNvSpPr>
          <p:nvPr>
            <p:ph type="body" idx="1"/>
          </p:nvPr>
        </p:nvSpPr>
        <p:spPr>
          <a:xfrm>
            <a:off x="1141409" y="2556531"/>
            <a:ext cx="3196901" cy="80373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SzTx/>
              <a:buFontTx/>
              <a:buNone/>
              <a:defRPr cap="all"/>
            </a:lvl1pPr>
            <a:lvl2pPr marL="0" indent="457200">
              <a:lnSpc>
                <a:spcPct val="90000"/>
              </a:lnSpc>
              <a:buSzTx/>
              <a:buFontTx/>
              <a:buNone/>
              <a:defRPr cap="all"/>
            </a:lvl2pPr>
            <a:lvl3pPr marL="0" indent="914400">
              <a:lnSpc>
                <a:spcPct val="90000"/>
              </a:lnSpc>
              <a:buSzTx/>
              <a:buFontTx/>
              <a:buNone/>
              <a:defRPr cap="all"/>
            </a:lvl3pPr>
            <a:lvl4pPr marL="0" indent="1371600">
              <a:lnSpc>
                <a:spcPct val="90000"/>
              </a:lnSpc>
              <a:buSzTx/>
              <a:buFontTx/>
              <a:buNone/>
              <a:defRPr cap="all"/>
            </a:lvl4pPr>
            <a:lvl5pPr marL="0" indent="1828800">
              <a:lnSpc>
                <a:spcPct val="90000"/>
              </a:lnSpc>
              <a:buSzTx/>
              <a:buFontTx/>
              <a:buNone/>
              <a:defRPr cap="all"/>
            </a:lvl5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FFFFFF"/>
                </a:solidFill>
              </a:rPr>
              <a:t>Texte niveau 1</a:t>
            </a:r>
          </a:p>
          <a:p>
            <a:pPr lvl="1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FFFFFF"/>
                </a:solidFill>
              </a:rPr>
              <a:t>Texte niveau 2</a:t>
            </a:r>
          </a:p>
          <a:p>
            <a:pPr lvl="2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FFFFFF"/>
                </a:solidFill>
              </a:rPr>
              <a:t>Texte niveau 3</a:t>
            </a:r>
          </a:p>
          <a:p>
            <a:pPr lvl="3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FFFFFF"/>
                </a:solidFill>
              </a:rPr>
              <a:t>Texte niveau 4</a:t>
            </a:r>
          </a:p>
          <a:p>
            <a:pPr lvl="4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FFFFFF"/>
                </a:solidFill>
              </a:rPr>
              <a:t>Texte niveau 5</a:t>
            </a:r>
          </a:p>
        </p:txBody>
      </p:sp>
      <p:sp>
        <p:nvSpPr>
          <p:cNvPr id="195" name="Shape 1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xfrm>
            <a:off x="1141411" y="113863"/>
            <a:ext cx="9906000" cy="2896474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idx="1"/>
          </p:nvPr>
        </p:nvSpPr>
        <p:spPr>
          <a:xfrm>
            <a:off x="1141412" y="3010336"/>
            <a:ext cx="3195242" cy="197052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SzTx/>
              <a:buFontTx/>
              <a:buNone/>
              <a:defRPr sz="2000" cap="all"/>
            </a:lvl1pPr>
            <a:lvl2pPr marL="0" indent="457200">
              <a:lnSpc>
                <a:spcPct val="90000"/>
              </a:lnSpc>
              <a:buSzTx/>
              <a:buFontTx/>
              <a:buNone/>
              <a:defRPr sz="2000" cap="all"/>
            </a:lvl2pPr>
            <a:lvl3pPr marL="0" indent="914400">
              <a:lnSpc>
                <a:spcPct val="90000"/>
              </a:lnSpc>
              <a:buSzTx/>
              <a:buFontTx/>
              <a:buNone/>
              <a:defRPr sz="2000" cap="all"/>
            </a:lvl3pPr>
            <a:lvl4pPr marL="0" indent="1371600">
              <a:lnSpc>
                <a:spcPct val="90000"/>
              </a:lnSpc>
              <a:buSzTx/>
              <a:buFontTx/>
              <a:buNone/>
              <a:defRPr sz="2000" cap="all"/>
            </a:lvl4pPr>
            <a:lvl5pPr marL="0" indent="1828800">
              <a:lnSpc>
                <a:spcPct val="90000"/>
              </a:lnSpc>
              <a:buSzTx/>
              <a:buFontTx/>
              <a:buNone/>
              <a:defRPr sz="2000" cap="all"/>
            </a:lvl5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000" cap="all">
                <a:solidFill>
                  <a:srgbClr val="FFFFFF"/>
                </a:solidFill>
              </a:rPr>
              <a:t>Texte niveau 1</a:t>
            </a:r>
          </a:p>
          <a:p>
            <a:pPr lvl="1">
              <a:defRPr sz="1800" cap="none">
                <a:solidFill>
                  <a:srgbClr val="000000"/>
                </a:solidFill>
              </a:defRPr>
            </a:pPr>
            <a:r>
              <a:rPr sz="2000" cap="all">
                <a:solidFill>
                  <a:srgbClr val="FFFFFF"/>
                </a:solidFill>
              </a:rPr>
              <a:t>Texte niveau 2</a:t>
            </a:r>
          </a:p>
          <a:p>
            <a:pPr lvl="2">
              <a:defRPr sz="1800" cap="none">
                <a:solidFill>
                  <a:srgbClr val="000000"/>
                </a:solidFill>
              </a:defRPr>
            </a:pPr>
            <a:r>
              <a:rPr sz="2000" cap="all">
                <a:solidFill>
                  <a:srgbClr val="FFFFFF"/>
                </a:solidFill>
              </a:rPr>
              <a:t>Texte niveau 3</a:t>
            </a:r>
          </a:p>
          <a:p>
            <a:pPr lvl="3">
              <a:defRPr sz="1800" cap="none">
                <a:solidFill>
                  <a:srgbClr val="000000"/>
                </a:solidFill>
              </a:defRPr>
            </a:pPr>
            <a:r>
              <a:rPr sz="2000" cap="all">
                <a:solidFill>
                  <a:srgbClr val="FFFFFF"/>
                </a:solidFill>
              </a:rPr>
              <a:t>Texte niveau 4</a:t>
            </a:r>
          </a:p>
          <a:p>
            <a:pPr lvl="4">
              <a:defRPr sz="1800" cap="none">
                <a:solidFill>
                  <a:srgbClr val="000000"/>
                </a:solidFill>
              </a:defRPr>
            </a:pPr>
            <a:r>
              <a:rPr sz="2000" cap="all">
                <a:solidFill>
                  <a:srgbClr val="FFFFFF"/>
                </a:solidFill>
              </a:rPr>
              <a:t>Texte niveau 5</a:t>
            </a:r>
          </a:p>
        </p:txBody>
      </p:sp>
      <p:sp>
        <p:nvSpPr>
          <p:cNvPr id="199" name="Shape 1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1141412" y="466119"/>
            <a:ext cx="9905999" cy="1783368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xfrm>
            <a:off x="1141412" y="2249486"/>
            <a:ext cx="9906000" cy="46085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 5</a:t>
            </a:r>
          </a:p>
        </p:txBody>
      </p:sp>
      <p:sp>
        <p:nvSpPr>
          <p:cNvPr id="203" name="Shape 2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206" name="Shape 20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 5</a:t>
            </a:r>
          </a:p>
        </p:txBody>
      </p:sp>
      <p:sp>
        <p:nvSpPr>
          <p:cNvPr id="207" name="Shape 2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image2.png" descr="\\DROBO-FS\QuickDrops\JB\PPTX NG\Droplets\LightingOverlay.png"/>
          <p:cNvPicPr/>
          <p:nvPr/>
        </p:nvPicPr>
        <p:blipFill>
          <a:blip r:embed="rId2">
            <a:alphaModFix amt="30000"/>
            <a:extLst/>
          </a:blip>
          <a:stretch>
            <a:fillRect/>
          </a:stretch>
        </p:blipFill>
        <p:spPr>
          <a:xfrm>
            <a:off x="0" y="-2"/>
            <a:ext cx="12192004" cy="6858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Group 145"/>
          <p:cNvGrpSpPr/>
          <p:nvPr/>
        </p:nvGrpSpPr>
        <p:grpSpPr>
          <a:xfrm>
            <a:off x="-14288" y="0"/>
            <a:ext cx="12053888" cy="6858001"/>
            <a:chOff x="0" y="0"/>
            <a:chExt cx="12053887" cy="6858000"/>
          </a:xfrm>
        </p:grpSpPr>
        <p:grpSp>
          <p:nvGrpSpPr>
            <p:cNvPr id="133" name="Group 133"/>
            <p:cNvGrpSpPr/>
            <p:nvPr/>
          </p:nvGrpSpPr>
          <p:grpSpPr>
            <a:xfrm>
              <a:off x="0" y="0"/>
              <a:ext cx="1213645" cy="6858001"/>
              <a:chOff x="0" y="0"/>
              <a:chExt cx="1213644" cy="6858000"/>
            </a:xfrm>
          </p:grpSpPr>
          <p:sp>
            <p:nvSpPr>
              <p:cNvPr id="107" name="Shape 107"/>
              <p:cNvSpPr/>
              <p:nvPr/>
            </p:nvSpPr>
            <p:spPr>
              <a:xfrm>
                <a:off x="128587" y="4763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8" name="Shape 108"/>
              <p:cNvSpPr/>
              <p:nvPr/>
            </p:nvSpPr>
            <p:spPr>
              <a:xfrm>
                <a:off x="47625" y="2176462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9" name="Shape 109"/>
              <p:cNvSpPr/>
              <p:nvPr/>
            </p:nvSpPr>
            <p:spPr>
              <a:xfrm>
                <a:off x="42863" y="4021137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214313" y="4763"/>
                <a:ext cx="369889" cy="1811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517525" y="1801812"/>
                <a:ext cx="190500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300038" y="4762"/>
                <a:ext cx="369889" cy="1430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560388" y="0"/>
                <a:ext cx="152401" cy="9128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4" name="Shape 114"/>
              <p:cNvSpPr/>
              <p:nvPr/>
            </p:nvSpPr>
            <p:spPr>
              <a:xfrm>
                <a:off x="603250" y="1420812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603250" y="903287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655638" y="0"/>
                <a:ext cx="422276" cy="527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>
                <a:off x="1042193" y="488949"/>
                <a:ext cx="147639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23813" y="1801812"/>
                <a:ext cx="123826" cy="127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4763" y="3549649"/>
                <a:ext cx="147639" cy="4810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142875" y="1382712"/>
                <a:ext cx="142875" cy="476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219075" y="1849437"/>
                <a:ext cx="114300" cy="107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147637" y="4662487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238125" y="5041899"/>
                <a:ext cx="369889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>
                <a:off x="66675" y="4481512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0" y="5627687"/>
                <a:ext cx="85725" cy="12160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541338" y="48672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7" name="Shape 127"/>
              <p:cNvSpPr/>
              <p:nvPr/>
            </p:nvSpPr>
            <p:spPr>
              <a:xfrm>
                <a:off x="323850" y="5422899"/>
                <a:ext cx="374650" cy="142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x="584200" y="5945187"/>
                <a:ext cx="152400" cy="912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627063" y="5246687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0" name="Shape 130"/>
              <p:cNvSpPr/>
              <p:nvPr/>
            </p:nvSpPr>
            <p:spPr>
              <a:xfrm>
                <a:off x="627063" y="57642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684213" y="6330949"/>
                <a:ext cx="417513" cy="51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1063625" y="6221412"/>
                <a:ext cx="150020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44" name="Group 144"/>
            <p:cNvGrpSpPr/>
            <p:nvPr/>
          </p:nvGrpSpPr>
          <p:grpSpPr>
            <a:xfrm>
              <a:off x="11386343" y="0"/>
              <a:ext cx="667545" cy="6848476"/>
              <a:chOff x="0" y="0"/>
              <a:chExt cx="667544" cy="6848475"/>
            </a:xfrm>
          </p:grpSpPr>
          <p:sp>
            <p:nvSpPr>
              <p:cNvPr id="134" name="Shape 134"/>
              <p:cNvSpPr/>
              <p:nvPr/>
            </p:nvSpPr>
            <p:spPr>
              <a:xfrm>
                <a:off x="111919" y="0"/>
                <a:ext cx="417514" cy="512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0" y="474662"/>
                <a:ext cx="150020" cy="152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259556" y="1539874"/>
                <a:ext cx="188914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159544" y="5694362"/>
                <a:ext cx="298451" cy="1154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400844" y="5551487"/>
                <a:ext cx="157164" cy="15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338931" y="4762"/>
                <a:ext cx="304801" cy="1544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88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8" y="17671"/>
                    </a:lnTo>
                    <a:lnTo>
                      <a:pt x="16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264319" y="4867274"/>
                <a:ext cx="188914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1" name="Shape 141"/>
              <p:cNvSpPr/>
              <p:nvPr/>
            </p:nvSpPr>
            <p:spPr>
              <a:xfrm>
                <a:off x="69056" y="5046662"/>
                <a:ext cx="307976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2" name="Shape 142"/>
              <p:cNvSpPr/>
              <p:nvPr/>
            </p:nvSpPr>
            <p:spPr>
              <a:xfrm>
                <a:off x="477044" y="64166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567531" y="6596062"/>
                <a:ext cx="23814" cy="252413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xfrm>
            <a:off x="1141412" y="466119"/>
            <a:ext cx="9905999" cy="1783368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xfrm>
            <a:off x="1141412" y="2249486"/>
            <a:ext cx="9906000" cy="46085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 5</a:t>
            </a:r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1141411" y="0"/>
            <a:ext cx="9906001" cy="4271963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1" cy="243363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 cap="all"/>
            </a:lvl1pPr>
            <a:lvl2pPr marL="0" indent="457200">
              <a:buSzTx/>
              <a:buFontTx/>
              <a:buNone/>
              <a:defRPr sz="1800" cap="all"/>
            </a:lvl2pPr>
            <a:lvl3pPr marL="0" indent="914400">
              <a:buSzTx/>
              <a:buFontTx/>
              <a:buNone/>
              <a:defRPr sz="1800" cap="all"/>
            </a:lvl3pPr>
            <a:lvl4pPr marL="0" indent="1371600">
              <a:buSzTx/>
              <a:buFontTx/>
              <a:buNone/>
              <a:defRPr sz="1800" cap="all"/>
            </a:lvl4pPr>
            <a:lvl5pPr marL="0" indent="1828800">
              <a:buSzTx/>
              <a:buFontTx/>
              <a:buNone/>
              <a:defRPr sz="1800" cap="all"/>
            </a:lvl5pPr>
          </a:lstStyle>
          <a:p>
            <a:pPr lvl="0">
              <a:defRPr cap="none">
                <a:solidFill>
                  <a:srgbClr val="000000"/>
                </a:solidFill>
              </a:defRPr>
            </a:pPr>
            <a:r>
              <a:rPr cap="all">
                <a:solidFill>
                  <a:srgbClr val="FFFFFF"/>
                </a:solidFill>
              </a:rPr>
              <a:t>Texte niveau 1</a:t>
            </a:r>
          </a:p>
          <a:p>
            <a:pPr lvl="1">
              <a:defRPr cap="none">
                <a:solidFill>
                  <a:srgbClr val="000000"/>
                </a:solidFill>
              </a:defRPr>
            </a:pPr>
            <a:r>
              <a:rPr cap="all">
                <a:solidFill>
                  <a:srgbClr val="FFFFFF"/>
                </a:solidFill>
              </a:rPr>
              <a:t>Texte niveau 2</a:t>
            </a:r>
          </a:p>
          <a:p>
            <a:pPr lvl="2">
              <a:defRPr cap="none">
                <a:solidFill>
                  <a:srgbClr val="000000"/>
                </a:solidFill>
              </a:defRPr>
            </a:pPr>
            <a:r>
              <a:rPr cap="all">
                <a:solidFill>
                  <a:srgbClr val="FFFFFF"/>
                </a:solidFill>
              </a:rPr>
              <a:t>Texte niveau 3</a:t>
            </a:r>
          </a:p>
          <a:p>
            <a:pPr lvl="3">
              <a:defRPr cap="none">
                <a:solidFill>
                  <a:srgbClr val="000000"/>
                </a:solidFill>
              </a:defRPr>
            </a:pPr>
            <a:r>
              <a:rPr cap="all">
                <a:solidFill>
                  <a:srgbClr val="FFFFFF"/>
                </a:solidFill>
              </a:rPr>
              <a:t>Texte niveau 4</a:t>
            </a:r>
          </a:p>
          <a:p>
            <a:pPr lvl="4">
              <a:defRPr cap="none">
                <a:solidFill>
                  <a:srgbClr val="000000"/>
                </a:solidFill>
              </a:defRPr>
            </a:pPr>
            <a:r>
              <a:rPr cap="all">
                <a:solidFill>
                  <a:srgbClr val="FFFFFF"/>
                </a:solidFill>
              </a:rPr>
              <a:t>Texte niveau 5</a:t>
            </a:r>
          </a:p>
        </p:txBody>
      </p:sp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xfrm>
            <a:off x="1141412" y="466120"/>
            <a:ext cx="9905999" cy="1783366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1141409" y="2249485"/>
            <a:ext cx="4878391" cy="46085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 5</a:t>
            </a:r>
          </a:p>
        </p:txBody>
      </p:sp>
      <p:sp>
        <p:nvSpPr>
          <p:cNvPr id="156" name="Shape 1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1141411" y="578693"/>
            <a:ext cx="9906001" cy="1558827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59" name="Shape 159"/>
          <p:cNvSpPr>
            <a:spLocks noGrp="1"/>
          </p:cNvSpPr>
          <p:nvPr>
            <p:ph type="body" idx="1"/>
          </p:nvPr>
        </p:nvSpPr>
        <p:spPr>
          <a:xfrm>
            <a:off x="1370018" y="2137519"/>
            <a:ext cx="4649784" cy="935879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SzTx/>
              <a:buFontTx/>
              <a:buNone/>
              <a:defRPr cap="all"/>
            </a:lvl1pPr>
            <a:lvl2pPr marL="0" indent="457200">
              <a:lnSpc>
                <a:spcPct val="90000"/>
              </a:lnSpc>
              <a:buSzTx/>
              <a:buFontTx/>
              <a:buNone/>
              <a:defRPr cap="all"/>
            </a:lvl2pPr>
            <a:lvl3pPr marL="0" indent="914400">
              <a:lnSpc>
                <a:spcPct val="90000"/>
              </a:lnSpc>
              <a:buSzTx/>
              <a:buFontTx/>
              <a:buNone/>
              <a:defRPr cap="all"/>
            </a:lvl3pPr>
            <a:lvl4pPr marL="0" indent="1371600">
              <a:lnSpc>
                <a:spcPct val="90000"/>
              </a:lnSpc>
              <a:buSzTx/>
              <a:buFontTx/>
              <a:buNone/>
              <a:defRPr cap="all"/>
            </a:lvl4pPr>
            <a:lvl5pPr marL="0" indent="1828800">
              <a:lnSpc>
                <a:spcPct val="90000"/>
              </a:lnSpc>
              <a:buSzTx/>
              <a:buFontTx/>
              <a:buNone/>
              <a:defRPr cap="all"/>
            </a:lvl5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FFFFFF"/>
                </a:solidFill>
              </a:rPr>
              <a:t>Texte niveau 1</a:t>
            </a:r>
          </a:p>
          <a:p>
            <a:pPr lvl="1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FFFFFF"/>
                </a:solidFill>
              </a:rPr>
              <a:t>Texte niveau 2</a:t>
            </a:r>
          </a:p>
          <a:p>
            <a:pPr lvl="2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FFFFFF"/>
                </a:solidFill>
              </a:rPr>
              <a:t>Texte niveau 3</a:t>
            </a:r>
          </a:p>
          <a:p>
            <a:pPr lvl="3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FFFFFF"/>
                </a:solidFill>
              </a:rPr>
              <a:t>Texte niveau 4</a:t>
            </a:r>
          </a:p>
          <a:p>
            <a:pPr lvl="4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FFFFFF"/>
                </a:solidFill>
              </a:rPr>
              <a:t>Texte niveau 5</a:t>
            </a:r>
          </a:p>
        </p:txBody>
      </p:sp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9" cy="1478571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63" name="Shape 1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1146705" y="0"/>
            <a:ext cx="3856038" cy="224948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200" cap="all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1"/>
          </p:nvPr>
        </p:nvSpPr>
        <p:spPr>
          <a:xfrm>
            <a:off x="5156200" y="0"/>
            <a:ext cx="5891210" cy="6383866"/>
          </a:xfrm>
          <a:prstGeom prst="rect">
            <a:avLst/>
          </a:prstGeom>
        </p:spPr>
        <p:txBody>
          <a:bodyPr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 5</a:t>
            </a:r>
          </a:p>
        </p:txBody>
      </p:sp>
      <p:sp>
        <p:nvSpPr>
          <p:cNvPr id="169" name="Shape 1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1141412" y="0"/>
            <a:ext cx="5934509" cy="22494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200" cap="all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1141409" y="2249485"/>
            <a:ext cx="5934513" cy="460851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Texte niveau 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Texte niveau 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Texte niveau 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Texte niveau 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Texte niveau 5</a:t>
            </a:r>
          </a:p>
        </p:txBody>
      </p:sp>
      <p:sp>
        <p:nvSpPr>
          <p:cNvPr id="173" name="Shape 1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png" descr="\\DROBO-FS\QuickDrops\JB\PPTX NG\Droplets\LightingOverlay.png"/>
          <p:cNvPicPr/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0" y="-2"/>
            <a:ext cx="12192004" cy="6858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" name="Group 41"/>
          <p:cNvGrpSpPr/>
          <p:nvPr/>
        </p:nvGrpSpPr>
        <p:grpSpPr>
          <a:xfrm>
            <a:off x="-14288" y="0"/>
            <a:ext cx="12053888" cy="6858001"/>
            <a:chOff x="0" y="0"/>
            <a:chExt cx="12053887" cy="6858000"/>
          </a:xfrm>
        </p:grpSpPr>
        <p:grpSp>
          <p:nvGrpSpPr>
            <p:cNvPr id="29" name="Group 29"/>
            <p:cNvGrpSpPr/>
            <p:nvPr/>
          </p:nvGrpSpPr>
          <p:grpSpPr>
            <a:xfrm>
              <a:off x="0" y="0"/>
              <a:ext cx="1213645" cy="6858001"/>
              <a:chOff x="0" y="0"/>
              <a:chExt cx="1213644" cy="6858000"/>
            </a:xfrm>
          </p:grpSpPr>
          <p:sp>
            <p:nvSpPr>
              <p:cNvPr id="3" name="Shape 3"/>
              <p:cNvSpPr/>
              <p:nvPr/>
            </p:nvSpPr>
            <p:spPr>
              <a:xfrm>
                <a:off x="128587" y="4763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" name="Shape 4"/>
              <p:cNvSpPr/>
              <p:nvPr/>
            </p:nvSpPr>
            <p:spPr>
              <a:xfrm>
                <a:off x="47625" y="2176462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" name="Shape 5"/>
              <p:cNvSpPr/>
              <p:nvPr/>
            </p:nvSpPr>
            <p:spPr>
              <a:xfrm>
                <a:off x="42863" y="4021137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" name="Shape 6"/>
              <p:cNvSpPr/>
              <p:nvPr/>
            </p:nvSpPr>
            <p:spPr>
              <a:xfrm>
                <a:off x="214313" y="4763"/>
                <a:ext cx="369889" cy="1811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Shape 7"/>
              <p:cNvSpPr/>
              <p:nvPr/>
            </p:nvSpPr>
            <p:spPr>
              <a:xfrm>
                <a:off x="517525" y="1801812"/>
                <a:ext cx="190500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Shape 8"/>
              <p:cNvSpPr/>
              <p:nvPr/>
            </p:nvSpPr>
            <p:spPr>
              <a:xfrm>
                <a:off x="300038" y="4762"/>
                <a:ext cx="369889" cy="1430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Shape 9"/>
              <p:cNvSpPr/>
              <p:nvPr/>
            </p:nvSpPr>
            <p:spPr>
              <a:xfrm>
                <a:off x="560388" y="0"/>
                <a:ext cx="152401" cy="9128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603250" y="1420812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603250" y="903287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Shape 12"/>
              <p:cNvSpPr/>
              <p:nvPr/>
            </p:nvSpPr>
            <p:spPr>
              <a:xfrm>
                <a:off x="655638" y="0"/>
                <a:ext cx="422276" cy="527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1042193" y="488949"/>
                <a:ext cx="147639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23813" y="1801812"/>
                <a:ext cx="123826" cy="127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Shape 15"/>
              <p:cNvSpPr/>
              <p:nvPr/>
            </p:nvSpPr>
            <p:spPr>
              <a:xfrm>
                <a:off x="4763" y="3549649"/>
                <a:ext cx="147639" cy="4810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142875" y="1382712"/>
                <a:ext cx="142875" cy="476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219075" y="1849437"/>
                <a:ext cx="114300" cy="107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147637" y="4662487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" name="Shape 19"/>
              <p:cNvSpPr/>
              <p:nvPr/>
            </p:nvSpPr>
            <p:spPr>
              <a:xfrm>
                <a:off x="238125" y="5041899"/>
                <a:ext cx="369889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66675" y="4481512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0" y="5627687"/>
                <a:ext cx="85725" cy="12160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541338" y="48672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323850" y="5422899"/>
                <a:ext cx="374650" cy="142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584200" y="5945187"/>
                <a:ext cx="152400" cy="912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627063" y="5246687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627063" y="57642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684213" y="6330949"/>
                <a:ext cx="417513" cy="51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1063625" y="6221412"/>
                <a:ext cx="150020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40" name="Group 40"/>
            <p:cNvGrpSpPr/>
            <p:nvPr/>
          </p:nvGrpSpPr>
          <p:grpSpPr>
            <a:xfrm>
              <a:off x="11386343" y="0"/>
              <a:ext cx="667545" cy="6848476"/>
              <a:chOff x="0" y="0"/>
              <a:chExt cx="667544" cy="6848475"/>
            </a:xfrm>
          </p:grpSpPr>
          <p:sp>
            <p:nvSpPr>
              <p:cNvPr id="30" name="Shape 30"/>
              <p:cNvSpPr/>
              <p:nvPr/>
            </p:nvSpPr>
            <p:spPr>
              <a:xfrm>
                <a:off x="111919" y="0"/>
                <a:ext cx="417514" cy="512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0" y="474662"/>
                <a:ext cx="150020" cy="152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2" name="Shape 32"/>
              <p:cNvSpPr/>
              <p:nvPr/>
            </p:nvSpPr>
            <p:spPr>
              <a:xfrm>
                <a:off x="259556" y="1539874"/>
                <a:ext cx="188914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159544" y="5694362"/>
                <a:ext cx="298451" cy="1154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400844" y="5551487"/>
                <a:ext cx="157164" cy="15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338931" y="4762"/>
                <a:ext cx="304801" cy="1544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88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8" y="17671"/>
                    </a:lnTo>
                    <a:lnTo>
                      <a:pt x="16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6" name="Shape 36"/>
              <p:cNvSpPr/>
              <p:nvPr/>
            </p:nvSpPr>
            <p:spPr>
              <a:xfrm>
                <a:off x="264319" y="4867274"/>
                <a:ext cx="188914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" name="Shape 37"/>
              <p:cNvSpPr/>
              <p:nvPr/>
            </p:nvSpPr>
            <p:spPr>
              <a:xfrm>
                <a:off x="69056" y="5046662"/>
                <a:ext cx="307976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7044" y="64166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567531" y="6596062"/>
                <a:ext cx="23814" cy="252413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9042400" y="0"/>
            <a:ext cx="2005011" cy="640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1141409" y="609598"/>
            <a:ext cx="7748591" cy="6248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 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Texte niveau 5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0276320" y="5950266"/>
            <a:ext cx="771090" cy="2311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>
        <a:lnSpc>
          <a:spcPct val="90000"/>
        </a:lnSpc>
        <a:defRPr sz="3600" cap="all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1pPr>
      <a:lvl2pPr>
        <a:lnSpc>
          <a:spcPct val="90000"/>
        </a:lnSpc>
        <a:defRPr sz="3600" cap="all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2pPr>
      <a:lvl3pPr>
        <a:lnSpc>
          <a:spcPct val="90000"/>
        </a:lnSpc>
        <a:defRPr sz="3600" cap="all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3pPr>
      <a:lvl4pPr>
        <a:lnSpc>
          <a:spcPct val="90000"/>
        </a:lnSpc>
        <a:defRPr sz="3600" cap="all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4pPr>
      <a:lvl5pPr>
        <a:lnSpc>
          <a:spcPct val="90000"/>
        </a:lnSpc>
        <a:defRPr sz="3600" cap="all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5pPr>
      <a:lvl6pPr>
        <a:lnSpc>
          <a:spcPct val="90000"/>
        </a:lnSpc>
        <a:defRPr sz="3600" cap="all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6pPr>
      <a:lvl7pPr>
        <a:lnSpc>
          <a:spcPct val="90000"/>
        </a:lnSpc>
        <a:defRPr sz="3600" cap="all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7pPr>
      <a:lvl8pPr>
        <a:lnSpc>
          <a:spcPct val="90000"/>
        </a:lnSpc>
        <a:defRPr sz="3600" cap="all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8pPr>
      <a:lvl9pPr>
        <a:lnSpc>
          <a:spcPct val="90000"/>
        </a:lnSpc>
        <a:defRPr sz="3600" cap="all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9pPr>
    </p:titleStyle>
    <p:bodyStyle>
      <a:lvl1pPr marL="228600" indent="-228600">
        <a:lnSpc>
          <a:spcPct val="120000"/>
        </a:lnSpc>
        <a:spcBef>
          <a:spcPts val="1000"/>
        </a:spcBef>
        <a:buSzPct val="125000"/>
        <a:buFont typeface="Arial"/>
        <a:buChar char="•"/>
        <a:defRPr sz="24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1pPr>
      <a:lvl2pPr marL="731519" indent="-274319">
        <a:lnSpc>
          <a:spcPct val="120000"/>
        </a:lnSpc>
        <a:spcBef>
          <a:spcPts val="1000"/>
        </a:spcBef>
        <a:buSzPct val="125000"/>
        <a:buFont typeface="Arial"/>
        <a:buChar char="•"/>
        <a:defRPr sz="24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2pPr>
      <a:lvl3pPr marL="1219200" indent="-304800">
        <a:lnSpc>
          <a:spcPct val="120000"/>
        </a:lnSpc>
        <a:spcBef>
          <a:spcPts val="1000"/>
        </a:spcBef>
        <a:buSzPct val="125000"/>
        <a:buFont typeface="Arial"/>
        <a:buChar char="•"/>
        <a:defRPr sz="24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3pPr>
      <a:lvl4pPr marL="1714500" indent="-342900">
        <a:lnSpc>
          <a:spcPct val="120000"/>
        </a:lnSpc>
        <a:spcBef>
          <a:spcPts val="1000"/>
        </a:spcBef>
        <a:buSzPct val="125000"/>
        <a:buFont typeface="Arial"/>
        <a:buChar char="•"/>
        <a:defRPr sz="24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4pPr>
      <a:lvl5pPr marL="2171700" indent="-342900">
        <a:lnSpc>
          <a:spcPct val="120000"/>
        </a:lnSpc>
        <a:spcBef>
          <a:spcPts val="1000"/>
        </a:spcBef>
        <a:buSzPct val="125000"/>
        <a:buFont typeface="Arial"/>
        <a:buChar char="•"/>
        <a:defRPr sz="24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5pPr>
      <a:lvl6pPr marL="2677885" indent="-391885">
        <a:lnSpc>
          <a:spcPct val="120000"/>
        </a:lnSpc>
        <a:spcBef>
          <a:spcPts val="1000"/>
        </a:spcBef>
        <a:buSzPct val="125000"/>
        <a:buFont typeface="Arial"/>
        <a:buChar char="•"/>
        <a:defRPr sz="24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6pPr>
      <a:lvl7pPr marL="3135085" indent="-391885">
        <a:lnSpc>
          <a:spcPct val="120000"/>
        </a:lnSpc>
        <a:spcBef>
          <a:spcPts val="1000"/>
        </a:spcBef>
        <a:buSzPct val="125000"/>
        <a:buFont typeface="Arial"/>
        <a:buChar char="•"/>
        <a:defRPr sz="24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7pPr>
      <a:lvl8pPr marL="3592285" indent="-391885">
        <a:lnSpc>
          <a:spcPct val="120000"/>
        </a:lnSpc>
        <a:spcBef>
          <a:spcPts val="1000"/>
        </a:spcBef>
        <a:buSzPct val="125000"/>
        <a:buFont typeface="Arial"/>
        <a:buChar char="•"/>
        <a:defRPr sz="24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8pPr>
      <a:lvl9pPr marL="4049485" indent="-391885">
        <a:lnSpc>
          <a:spcPct val="120000"/>
        </a:lnSpc>
        <a:spcBef>
          <a:spcPts val="1000"/>
        </a:spcBef>
        <a:buSzPct val="125000"/>
        <a:buFont typeface="Arial"/>
        <a:buChar char="•"/>
        <a:defRPr sz="2400">
          <a:solidFill>
            <a:srgbClr val="FFFFFF"/>
          </a:solidFill>
          <a:latin typeface="Tw Cen MT"/>
          <a:ea typeface="Tw Cen MT"/>
          <a:cs typeface="Tw Cen MT"/>
          <a:sym typeface="Tw Cen MT"/>
        </a:defRPr>
      </a:lvl9pPr>
    </p:bodyStyle>
    <p:otherStyle>
      <a:lvl1pPr algn="r">
        <a:defRPr sz="1000">
          <a:solidFill>
            <a:schemeClr val="tx1"/>
          </a:solidFill>
          <a:latin typeface="+mn-lt"/>
          <a:ea typeface="+mn-ea"/>
          <a:cs typeface="+mn-cs"/>
          <a:sym typeface="Tw Cen MT"/>
        </a:defRPr>
      </a:lvl1pPr>
      <a:lvl2pPr indent="457200" algn="r">
        <a:defRPr sz="1000">
          <a:solidFill>
            <a:schemeClr val="tx1"/>
          </a:solidFill>
          <a:latin typeface="+mn-lt"/>
          <a:ea typeface="+mn-ea"/>
          <a:cs typeface="+mn-cs"/>
          <a:sym typeface="Tw Cen MT"/>
        </a:defRPr>
      </a:lvl2pPr>
      <a:lvl3pPr indent="914400" algn="r">
        <a:defRPr sz="1000">
          <a:solidFill>
            <a:schemeClr val="tx1"/>
          </a:solidFill>
          <a:latin typeface="+mn-lt"/>
          <a:ea typeface="+mn-ea"/>
          <a:cs typeface="+mn-cs"/>
          <a:sym typeface="Tw Cen MT"/>
        </a:defRPr>
      </a:lvl3pPr>
      <a:lvl4pPr indent="1371600" algn="r">
        <a:defRPr sz="1000">
          <a:solidFill>
            <a:schemeClr val="tx1"/>
          </a:solidFill>
          <a:latin typeface="+mn-lt"/>
          <a:ea typeface="+mn-ea"/>
          <a:cs typeface="+mn-cs"/>
          <a:sym typeface="Tw Cen MT"/>
        </a:defRPr>
      </a:lvl4pPr>
      <a:lvl5pPr indent="1828800" algn="r">
        <a:defRPr sz="1000">
          <a:solidFill>
            <a:schemeClr val="tx1"/>
          </a:solidFill>
          <a:latin typeface="+mn-lt"/>
          <a:ea typeface="+mn-ea"/>
          <a:cs typeface="+mn-cs"/>
          <a:sym typeface="Tw Cen MT"/>
        </a:defRPr>
      </a:lvl5pPr>
      <a:lvl6pPr indent="2286000" algn="r">
        <a:defRPr sz="1000">
          <a:solidFill>
            <a:schemeClr val="tx1"/>
          </a:solidFill>
          <a:latin typeface="+mn-lt"/>
          <a:ea typeface="+mn-ea"/>
          <a:cs typeface="+mn-cs"/>
          <a:sym typeface="Tw Cen MT"/>
        </a:defRPr>
      </a:lvl6pPr>
      <a:lvl7pPr indent="2743200" algn="r">
        <a:defRPr sz="1000">
          <a:solidFill>
            <a:schemeClr val="tx1"/>
          </a:solidFill>
          <a:latin typeface="+mn-lt"/>
          <a:ea typeface="+mn-ea"/>
          <a:cs typeface="+mn-cs"/>
          <a:sym typeface="Tw Cen MT"/>
        </a:defRPr>
      </a:lvl7pPr>
      <a:lvl8pPr indent="3200400" algn="r">
        <a:defRPr sz="1000">
          <a:solidFill>
            <a:schemeClr val="tx1"/>
          </a:solidFill>
          <a:latin typeface="+mn-lt"/>
          <a:ea typeface="+mn-ea"/>
          <a:cs typeface="+mn-cs"/>
          <a:sym typeface="Tw Cen MT"/>
        </a:defRPr>
      </a:lvl8pPr>
      <a:lvl9pPr indent="3657600" algn="r">
        <a:defRPr sz="1000">
          <a:solidFill>
            <a:schemeClr val="tx1"/>
          </a:solidFill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xfrm>
            <a:off x="1876424" y="1122362"/>
            <a:ext cx="8791576" cy="23876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Projet M1-DAPM G3</a:t>
            </a:r>
          </a:p>
        </p:txBody>
      </p:sp>
      <p:sp>
        <p:nvSpPr>
          <p:cNvPr id="212" name="Shape 212"/>
          <p:cNvSpPr>
            <a:spLocks noGrp="1"/>
          </p:cNvSpPr>
          <p:nvPr>
            <p:ph type="body" idx="1"/>
          </p:nvPr>
        </p:nvSpPr>
        <p:spPr>
          <a:xfrm>
            <a:off x="1876424" y="3602037"/>
            <a:ext cx="8791576" cy="1655762"/>
          </a:xfrm>
          <a:prstGeom prst="rect">
            <a:avLst/>
          </a:prstGeom>
        </p:spPr>
        <p:txBody>
          <a:bodyPr/>
          <a:lstStyle>
            <a:lvl1pPr algn="ctr">
              <a:defRPr sz="7200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82FFFF"/>
                </a:solidFill>
              </a:rPr>
              <a:t>EVS</a:t>
            </a:r>
          </a:p>
        </p:txBody>
      </p:sp>
      <p:sp>
        <p:nvSpPr>
          <p:cNvPr id="213" name="Shape 213"/>
          <p:cNvSpPr/>
          <p:nvPr/>
        </p:nvSpPr>
        <p:spPr>
          <a:xfrm>
            <a:off x="2889848" y="5702060"/>
            <a:ext cx="676055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IVARS – ESTHEVENET – PERRIN – FUSTER – ROUZIC – GACHA - HEMON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FFFFFF"/>
                </a:solidFill>
              </a:rPr>
              <a:t>Exigences fonctionnelles</a:t>
            </a:r>
          </a:p>
        </p:txBody>
      </p:sp>
      <p:sp>
        <p:nvSpPr>
          <p:cNvPr id="216" name="Shape 216"/>
          <p:cNvSpPr>
            <a:spLocks noGrp="1"/>
          </p:cNvSpPr>
          <p:nvPr>
            <p:ph type="body" idx="1"/>
          </p:nvPr>
        </p:nvSpPr>
        <p:spPr>
          <a:xfrm>
            <a:off x="1141412" y="2792951"/>
            <a:ext cx="9906001" cy="35417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FFFFFF"/>
                </a:solidFill>
              </a:rPr>
              <a:t>Gestion</a:t>
            </a:r>
            <a:r>
              <a:rPr sz="2400" dirty="0">
                <a:solidFill>
                  <a:srgbClr val="FFFFFF"/>
                </a:solidFill>
              </a:rPr>
              <a:t> de </a:t>
            </a:r>
            <a:r>
              <a:rPr sz="2400" dirty="0" err="1" smtClean="0">
                <a:solidFill>
                  <a:srgbClr val="FFFFFF"/>
                </a:solidFill>
              </a:rPr>
              <a:t>comptes</a:t>
            </a:r>
            <a:endParaRPr lang="fr-FR" sz="2400" dirty="0" smtClean="0">
              <a:solidFill>
                <a:srgbClr val="FFFFFF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fr-FR" sz="2000" dirty="0">
                <a:solidFill>
                  <a:schemeClr val="bg1"/>
                </a:solidFill>
              </a:rPr>
              <a:t>Qu’est-ce qu’un vote </a:t>
            </a:r>
            <a:r>
              <a:rPr lang="fr-FR" sz="2000" dirty="0" smtClean="0">
                <a:solidFill>
                  <a:schemeClr val="bg1"/>
                </a:solidFill>
              </a:rPr>
              <a:t>?</a:t>
            </a:r>
            <a:endParaRPr sz="3600" dirty="0" smtClean="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 err="1" smtClean="0">
                <a:solidFill>
                  <a:srgbClr val="FFFFFF"/>
                </a:solidFill>
              </a:rPr>
              <a:t>Gestion</a:t>
            </a:r>
            <a:r>
              <a:rPr sz="2400" dirty="0" smtClean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de </a:t>
            </a:r>
            <a:r>
              <a:rPr sz="2400" dirty="0" smtClean="0">
                <a:solidFill>
                  <a:srgbClr val="FFFFFF"/>
                </a:solidFill>
              </a:rPr>
              <a:t>votes</a:t>
            </a: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xfrm>
            <a:off x="882621" y="-292448"/>
            <a:ext cx="9905998" cy="1478571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FFFFFF"/>
                </a:solidFill>
              </a:rPr>
              <a:t>Exigences fonctionnelles</a:t>
            </a:r>
          </a:p>
        </p:txBody>
      </p:sp>
      <p:pic>
        <p:nvPicPr>
          <p:cNvPr id="219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4206" y="685789"/>
            <a:ext cx="7157817" cy="61676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title"/>
          </p:nvPr>
        </p:nvSpPr>
        <p:spPr>
          <a:xfrm>
            <a:off x="951632" y="-364893"/>
            <a:ext cx="9905998" cy="1478571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FFFFFF"/>
                </a:solidFill>
              </a:rPr>
              <a:t>Exigences fonctionnelles</a:t>
            </a:r>
          </a:p>
        </p:txBody>
      </p:sp>
      <p:pic>
        <p:nvPicPr>
          <p:cNvPr id="222" name="image4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669" y="639522"/>
            <a:ext cx="7519180" cy="61299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FFFFFF"/>
                </a:solidFill>
              </a:rPr>
              <a:t>Exigences fonctionnelles</a:t>
            </a:r>
          </a:p>
        </p:txBody>
      </p:sp>
      <p:pic>
        <p:nvPicPr>
          <p:cNvPr id="225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2472" y="1765823"/>
            <a:ext cx="8443878" cy="48678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FFFFFF"/>
                </a:solidFill>
              </a:rPr>
              <a:t>organisation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lnSpc>
                <a:spcPct val="108000"/>
              </a:lnSpc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FFFFFF"/>
                </a:solidFill>
              </a:rPr>
              <a:t>Un </a:t>
            </a:r>
            <a:r>
              <a:rPr sz="2400" dirty="0" err="1">
                <a:solidFill>
                  <a:srgbClr val="FFFFFF"/>
                </a:solidFill>
              </a:rPr>
              <a:t>utilisateur</a:t>
            </a:r>
            <a:r>
              <a:rPr sz="2400" dirty="0">
                <a:solidFill>
                  <a:srgbClr val="FFFFFF"/>
                </a:solidFill>
              </a:rPr>
              <a:t> </a:t>
            </a:r>
            <a:r>
              <a:rPr sz="2400" dirty="0" err="1">
                <a:solidFill>
                  <a:srgbClr val="FFFFFF"/>
                </a:solidFill>
              </a:rPr>
              <a:t>doit</a:t>
            </a:r>
            <a:r>
              <a:rPr sz="2400" dirty="0">
                <a:solidFill>
                  <a:srgbClr val="FFFFFF"/>
                </a:solidFill>
              </a:rPr>
              <a:t> </a:t>
            </a:r>
            <a:r>
              <a:rPr sz="2400" dirty="0" err="1">
                <a:solidFill>
                  <a:srgbClr val="FFFFFF"/>
                </a:solidFill>
              </a:rPr>
              <a:t>pouvoir</a:t>
            </a:r>
            <a:r>
              <a:rPr sz="2400" dirty="0">
                <a:solidFill>
                  <a:srgbClr val="FFFFFF"/>
                </a:solidFill>
              </a:rPr>
              <a:t> </a:t>
            </a:r>
            <a:r>
              <a:rPr sz="2400" dirty="0" err="1">
                <a:solidFill>
                  <a:srgbClr val="FFFFFF"/>
                </a:solidFill>
              </a:rPr>
              <a:t>s'inscrire</a:t>
            </a:r>
            <a:r>
              <a:rPr sz="2400" dirty="0">
                <a:solidFill>
                  <a:srgbClr val="FFFFFF"/>
                </a:solidFill>
              </a:rPr>
              <a:t>(se </a:t>
            </a:r>
            <a:r>
              <a:rPr sz="2400" dirty="0" err="1">
                <a:solidFill>
                  <a:srgbClr val="FFFFFF"/>
                </a:solidFill>
              </a:rPr>
              <a:t>désinscrire</a:t>
            </a:r>
            <a:r>
              <a:rPr sz="2400" dirty="0">
                <a:solidFill>
                  <a:srgbClr val="FFFFFF"/>
                </a:solidFill>
              </a:rPr>
              <a:t>)</a:t>
            </a:r>
            <a:br>
              <a:rPr sz="2400" dirty="0">
                <a:solidFill>
                  <a:srgbClr val="FFFFFF"/>
                </a:solidFill>
              </a:rPr>
            </a:br>
            <a:r>
              <a:rPr sz="2400" dirty="0">
                <a:solidFill>
                  <a:srgbClr val="FFFFFF"/>
                </a:solidFill>
              </a:rPr>
              <a:t>Un </a:t>
            </a:r>
            <a:r>
              <a:rPr sz="2400" dirty="0" err="1">
                <a:solidFill>
                  <a:srgbClr val="FFFFFF"/>
                </a:solidFill>
              </a:rPr>
              <a:t>utilisateur</a:t>
            </a:r>
            <a:r>
              <a:rPr sz="2400" dirty="0">
                <a:solidFill>
                  <a:srgbClr val="FFFFFF"/>
                </a:solidFill>
              </a:rPr>
              <a:t> </a:t>
            </a:r>
            <a:r>
              <a:rPr sz="2400" dirty="0" err="1">
                <a:solidFill>
                  <a:srgbClr val="FFFFFF"/>
                </a:solidFill>
              </a:rPr>
              <a:t>doit</a:t>
            </a:r>
            <a:r>
              <a:rPr sz="2400" dirty="0">
                <a:solidFill>
                  <a:srgbClr val="FFFFFF"/>
                </a:solidFill>
              </a:rPr>
              <a:t> </a:t>
            </a:r>
            <a:r>
              <a:rPr sz="2400" dirty="0" err="1">
                <a:solidFill>
                  <a:srgbClr val="FFFFFF"/>
                </a:solidFill>
              </a:rPr>
              <a:t>pouvoir</a:t>
            </a:r>
            <a:r>
              <a:rPr sz="2400" dirty="0">
                <a:solidFill>
                  <a:srgbClr val="FFFFFF"/>
                </a:solidFill>
              </a:rPr>
              <a:t> se connecter (</a:t>
            </a:r>
            <a:r>
              <a:rPr sz="2400" dirty="0" err="1">
                <a:solidFill>
                  <a:srgbClr val="FFFFFF"/>
                </a:solidFill>
              </a:rPr>
              <a:t>déconnecter</a:t>
            </a:r>
            <a:r>
              <a:rPr sz="2400" dirty="0">
                <a:solidFill>
                  <a:srgbClr val="FFFFFF"/>
                </a:solidFill>
              </a:rPr>
              <a:t>)</a:t>
            </a:r>
            <a:br>
              <a:rPr sz="2400" dirty="0">
                <a:solidFill>
                  <a:srgbClr val="FFFFFF"/>
                </a:solidFill>
              </a:rPr>
            </a:br>
            <a:r>
              <a:rPr sz="2400" dirty="0" err="1">
                <a:solidFill>
                  <a:srgbClr val="FFFFFF"/>
                </a:solidFill>
              </a:rPr>
              <a:t>Intégrer</a:t>
            </a:r>
            <a:r>
              <a:rPr sz="2400" dirty="0">
                <a:solidFill>
                  <a:srgbClr val="FFFFFF"/>
                </a:solidFill>
              </a:rPr>
              <a:t> </a:t>
            </a:r>
            <a:r>
              <a:rPr lang="fr-FR" sz="2400" dirty="0" smtClean="0">
                <a:solidFill>
                  <a:srgbClr val="FFFFFF"/>
                </a:solidFill>
              </a:rPr>
              <a:t>l’algorithme de vote majoritaire</a:t>
            </a:r>
            <a:br>
              <a:rPr lang="fr-FR" sz="2400" dirty="0" smtClean="0">
                <a:solidFill>
                  <a:srgbClr val="FFFFFF"/>
                </a:solidFill>
              </a:rPr>
            </a:br>
            <a:r>
              <a:rPr lang="fr-FR" sz="2400" dirty="0" smtClean="0">
                <a:solidFill>
                  <a:srgbClr val="FFFFFF"/>
                </a:solidFill>
              </a:rPr>
              <a:t>Un utilisateur doit pouvoir créer un vote majoritaire</a:t>
            </a:r>
            <a:endParaRPr sz="2400" dirty="0">
              <a:solidFill>
                <a:srgbClr val="FFFFFF"/>
              </a:solidFill>
            </a:endParaRPr>
          </a:p>
          <a:p>
            <a:pPr lvl="0">
              <a:lnSpc>
                <a:spcPct val="108000"/>
              </a:lnSpc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FFFFFF"/>
                </a:solidFill>
              </a:rPr>
              <a:t>Android Studio</a:t>
            </a:r>
          </a:p>
          <a:p>
            <a:pPr lvl="0">
              <a:lnSpc>
                <a:spcPct val="108000"/>
              </a:lnSpc>
              <a:defRPr sz="1800">
                <a:solidFill>
                  <a:srgbClr val="000000"/>
                </a:solidFill>
              </a:defRPr>
            </a:pPr>
            <a:r>
              <a:rPr sz="2400" dirty="0" err="1" smtClean="0">
                <a:solidFill>
                  <a:srgbClr val="FFFFFF"/>
                </a:solidFill>
              </a:rPr>
              <a:t>Gradle</a:t>
            </a:r>
            <a:endParaRPr sz="2400" dirty="0">
              <a:solidFill>
                <a:srgbClr val="FFFFFF"/>
              </a:solidFill>
            </a:endParaRPr>
          </a:p>
          <a:p>
            <a:pPr lvl="0">
              <a:lnSpc>
                <a:spcPct val="108000"/>
              </a:lnSpc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FFFFFF"/>
                </a:solidFill>
              </a:rPr>
              <a:t>Git</a:t>
            </a:r>
            <a:endParaRPr sz="2400" dirty="0">
              <a:solidFill>
                <a:srgbClr val="FFFFFF"/>
              </a:solidFill>
            </a:endParaRPr>
          </a:p>
          <a:p>
            <a:pPr lvl="0">
              <a:lnSpc>
                <a:spcPct val="108000"/>
              </a:lnSpc>
              <a:defRPr sz="1800">
                <a:solidFill>
                  <a:srgbClr val="000000"/>
                </a:solidFill>
              </a:defRPr>
            </a:pPr>
            <a:r>
              <a:rPr sz="2400" dirty="0" err="1" smtClean="0">
                <a:solidFill>
                  <a:srgbClr val="FFFFFF"/>
                </a:solidFill>
              </a:rPr>
              <a:t>Règle</a:t>
            </a:r>
            <a:r>
              <a:rPr lang="fr-FR" sz="2400" dirty="0" smtClean="0">
                <a:solidFill>
                  <a:srgbClr val="FFFFFF"/>
                </a:solidFill>
              </a:rPr>
              <a:t>s</a:t>
            </a:r>
            <a:r>
              <a:rPr sz="2400" dirty="0" smtClean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de </a:t>
            </a:r>
            <a:r>
              <a:rPr sz="2400" dirty="0" err="1" smtClean="0">
                <a:solidFill>
                  <a:srgbClr val="FFFFFF"/>
                </a:solidFill>
              </a:rPr>
              <a:t>codage</a:t>
            </a:r>
            <a:r>
              <a:rPr sz="2400" dirty="0" smtClean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(de </a:t>
            </a:r>
            <a:r>
              <a:rPr sz="2400" dirty="0" smtClean="0">
                <a:solidFill>
                  <a:srgbClr val="FFFFFF"/>
                </a:solidFill>
              </a:rPr>
              <a:t>M</a:t>
            </a:r>
            <a:r>
              <a:rPr lang="fr-FR" sz="1800" dirty="0" smtClean="0">
                <a:solidFill>
                  <a:schemeClr val="bg1"/>
                </a:solidFill>
              </a:rPr>
              <a:t>. </a:t>
            </a:r>
            <a:r>
              <a:rPr sz="2400" dirty="0" err="1" smtClean="0">
                <a:solidFill>
                  <a:srgbClr val="FFFFFF"/>
                </a:solidFill>
              </a:rPr>
              <a:t>Francisci</a:t>
            </a:r>
            <a:r>
              <a:rPr sz="2400" dirty="0">
                <a:solidFill>
                  <a:srgbClr val="FFFFFF"/>
                </a:solidFill>
              </a:rPr>
              <a:t>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title"/>
          </p:nvPr>
        </p:nvSpPr>
        <p:spPr>
          <a:xfrm>
            <a:off x="1059657" y="567718"/>
            <a:ext cx="9905998" cy="1478571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FFFFFF"/>
                </a:solidFill>
              </a:rPr>
              <a:t>Maquettes : inscription, login , accueil</a:t>
            </a:r>
            <a:br>
              <a:rPr sz="3600" cap="all">
                <a:solidFill>
                  <a:srgbClr val="FFFFFF"/>
                </a:solidFill>
              </a:rPr>
            </a:br>
            <a:endParaRPr sz="3600" cap="all">
              <a:solidFill>
                <a:srgbClr val="FFFFFF"/>
              </a:solidFill>
            </a:endParaRPr>
          </a:p>
        </p:txBody>
      </p:sp>
      <p:pic>
        <p:nvPicPr>
          <p:cNvPr id="232" name="Accuei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57634" y="2249487"/>
            <a:ext cx="2004355" cy="35417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inscripti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8016" y="2235200"/>
            <a:ext cx="2030568" cy="35880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Login.png"/>
          <p:cNvPicPr/>
          <p:nvPr/>
        </p:nvPicPr>
        <p:blipFill>
          <a:blip r:embed="rId4">
            <a:extLst/>
          </a:blip>
          <a:srcRect l="1418" r="1418"/>
          <a:stretch>
            <a:fillRect/>
          </a:stretch>
        </p:blipFill>
        <p:spPr>
          <a:xfrm>
            <a:off x="5122602" y="2251966"/>
            <a:ext cx="1946796" cy="3540473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Shape 235"/>
          <p:cNvSpPr/>
          <p:nvPr/>
        </p:nvSpPr>
        <p:spPr>
          <a:xfrm>
            <a:off x="4622212" y="1624330"/>
            <a:ext cx="302370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au démarrage de l’application,</a:t>
            </a:r>
          </a:p>
          <a:p>
            <a:pPr lvl="0"/>
            <a:r>
              <a:t>première fenêtre.</a:t>
            </a:r>
          </a:p>
        </p:txBody>
      </p:sp>
      <p:sp>
        <p:nvSpPr>
          <p:cNvPr id="236" name="Shape 236"/>
          <p:cNvSpPr/>
          <p:nvPr/>
        </p:nvSpPr>
        <p:spPr>
          <a:xfrm flipH="1">
            <a:off x="3358173" y="4020343"/>
            <a:ext cx="1694866" cy="1"/>
          </a:xfrm>
          <a:prstGeom prst="line">
            <a:avLst/>
          </a:prstGeom>
          <a:ln w="15875">
            <a:solidFill>
              <a:srgbClr val="9ACD4C"/>
            </a:solidFill>
            <a:tailEnd type="triangle"/>
          </a:ln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3581477" y="3021329"/>
            <a:ext cx="1324383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appuyer sur </a:t>
            </a:r>
          </a:p>
          <a:p>
            <a:pPr lvl="0"/>
            <a:r>
              <a:t>le bouton </a:t>
            </a:r>
          </a:p>
          <a:p>
            <a:pPr lvl="0"/>
            <a:r>
              <a:t>s’inscrire</a:t>
            </a:r>
          </a:p>
        </p:txBody>
      </p:sp>
      <p:sp>
        <p:nvSpPr>
          <p:cNvPr id="238" name="Shape 238"/>
          <p:cNvSpPr/>
          <p:nvPr/>
        </p:nvSpPr>
        <p:spPr>
          <a:xfrm flipV="1">
            <a:off x="7144451" y="3962399"/>
            <a:ext cx="1838006" cy="1"/>
          </a:xfrm>
          <a:prstGeom prst="line">
            <a:avLst/>
          </a:prstGeom>
          <a:ln w="15875">
            <a:solidFill>
              <a:srgbClr val="9ACD4C"/>
            </a:solidFill>
            <a:tailEnd type="triangle"/>
          </a:ln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7401263" y="3021329"/>
            <a:ext cx="1324383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appuyer sur </a:t>
            </a:r>
          </a:p>
          <a:p>
            <a:pPr lvl="0"/>
            <a:r>
              <a:t>le bouton </a:t>
            </a:r>
          </a:p>
          <a:p>
            <a:pPr lvl="0"/>
            <a:r>
              <a:t>se connecter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FFFFFF"/>
                </a:solidFill>
              </a:rPr>
              <a:t>8</a:t>
            </a:fld>
            <a:endParaRPr sz="1000">
              <a:solidFill>
                <a:srgbClr val="FFFFFF"/>
              </a:solidFill>
            </a:endParaRPr>
          </a:p>
        </p:txBody>
      </p:sp>
      <p:sp>
        <p:nvSpPr>
          <p:cNvPr id="242" name="Shape 242"/>
          <p:cNvSpPr>
            <a:spLocks noGrp="1"/>
          </p:cNvSpPr>
          <p:nvPr>
            <p:ph type="title"/>
          </p:nvPr>
        </p:nvSpPr>
        <p:spPr>
          <a:xfrm>
            <a:off x="1144410" y="237518"/>
            <a:ext cx="9905998" cy="14785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3600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FFFFFF"/>
                </a:solidFill>
              </a:rPr>
              <a:t>Maquettes : Onglet creer vote</a:t>
            </a:r>
          </a:p>
        </p:txBody>
      </p:sp>
      <p:pic>
        <p:nvPicPr>
          <p:cNvPr id="243" name="CreerVot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4408" y="2496767"/>
            <a:ext cx="9906001" cy="3970741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Shape 244"/>
          <p:cNvSpPr/>
          <p:nvPr/>
        </p:nvSpPr>
        <p:spPr>
          <a:xfrm flipV="1">
            <a:off x="1885950" y="2374900"/>
            <a:ext cx="7898619" cy="1"/>
          </a:xfrm>
          <a:prstGeom prst="line">
            <a:avLst/>
          </a:prstGeom>
          <a:ln w="15875">
            <a:solidFill>
              <a:srgbClr val="9ACD4C"/>
            </a:solidFill>
            <a:tailEnd type="triangle"/>
          </a:ln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4542026" y="1857216"/>
            <a:ext cx="311076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Etapes de la création d’un vote :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FFFFFF"/>
                </a:solidFill>
              </a:rPr>
              <a:t>9</a:t>
            </a:fld>
            <a:endParaRPr sz="1000">
              <a:solidFill>
                <a:srgbClr val="FFFFFF"/>
              </a:solidFill>
            </a:endParaRPr>
          </a:p>
        </p:txBody>
      </p:sp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xfrm>
            <a:off x="1144410" y="59718"/>
            <a:ext cx="9905998" cy="649697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3600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FFFFFF"/>
                </a:solidFill>
              </a:rPr>
              <a:t>Maquettes : Onglet vote</a:t>
            </a:r>
          </a:p>
        </p:txBody>
      </p:sp>
      <p:pic>
        <p:nvPicPr>
          <p:cNvPr id="249" name="MesVote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5408" y="1638106"/>
            <a:ext cx="9144001" cy="4972341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Shape 250"/>
          <p:cNvSpPr/>
          <p:nvPr/>
        </p:nvSpPr>
        <p:spPr>
          <a:xfrm>
            <a:off x="1593950" y="886740"/>
            <a:ext cx="261225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dirty="0" err="1"/>
              <a:t>récapitulatif</a:t>
            </a:r>
            <a:r>
              <a:rPr dirty="0"/>
              <a:t> des </a:t>
            </a:r>
          </a:p>
          <a:p>
            <a:pPr lvl="0"/>
            <a:r>
              <a:rPr dirty="0"/>
              <a:t>votes </a:t>
            </a:r>
            <a:r>
              <a:rPr dirty="0" smtClean="0"/>
              <a:t>au</a:t>
            </a:r>
            <a:r>
              <a:rPr lang="fr-FR" dirty="0" smtClean="0"/>
              <a:t>x</a:t>
            </a:r>
            <a:r>
              <a:rPr dirty="0" err="1" smtClean="0"/>
              <a:t>quels</a:t>
            </a:r>
            <a:r>
              <a:rPr dirty="0" smtClean="0"/>
              <a:t> </a:t>
            </a:r>
            <a:r>
              <a:rPr dirty="0"/>
              <a:t>on </a:t>
            </a:r>
            <a:r>
              <a:rPr dirty="0" err="1"/>
              <a:t>participe</a:t>
            </a:r>
            <a:endParaRPr dirty="0"/>
          </a:p>
        </p:txBody>
      </p:sp>
      <p:sp>
        <p:nvSpPr>
          <p:cNvPr id="251" name="Shape 251"/>
          <p:cNvSpPr/>
          <p:nvPr/>
        </p:nvSpPr>
        <p:spPr>
          <a:xfrm>
            <a:off x="5126306" y="886740"/>
            <a:ext cx="194220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info d’un vote POV </a:t>
            </a:r>
          </a:p>
          <a:p>
            <a:pPr lvl="0"/>
            <a:r>
              <a:t>participant</a:t>
            </a:r>
          </a:p>
        </p:txBody>
      </p:sp>
      <p:sp>
        <p:nvSpPr>
          <p:cNvPr id="252" name="Shape 252"/>
          <p:cNvSpPr/>
          <p:nvPr/>
        </p:nvSpPr>
        <p:spPr>
          <a:xfrm>
            <a:off x="8114286" y="886740"/>
            <a:ext cx="194220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info d’un vote POV </a:t>
            </a:r>
          </a:p>
          <a:p>
            <a:pPr lvl="0"/>
            <a:r>
              <a:t>créateur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rgbClr val="9ACD4C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rgbClr val="9ACD4C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rgbClr val="9ACD4C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rgbClr val="9ACD4C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105</Words>
  <Application>Microsoft Office PowerPoint</Application>
  <PresentationFormat>Grand écran</PresentationFormat>
  <Paragraphs>36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Helvetica Neue</vt:lpstr>
      <vt:lpstr>Arial</vt:lpstr>
      <vt:lpstr>Helvetica</vt:lpstr>
      <vt:lpstr>Tw Cen MT</vt:lpstr>
      <vt:lpstr>Default</vt:lpstr>
      <vt:lpstr>Projet M1-DAPM G3</vt:lpstr>
      <vt:lpstr>Exigences fonctionnelles</vt:lpstr>
      <vt:lpstr>Exigences fonctionnelles</vt:lpstr>
      <vt:lpstr>Exigences fonctionnelles</vt:lpstr>
      <vt:lpstr>Exigences fonctionnelles</vt:lpstr>
      <vt:lpstr>organisation</vt:lpstr>
      <vt:lpstr>Maquettes : inscription, login , accueil </vt:lpstr>
      <vt:lpstr>Maquettes : Onglet creer vote</vt:lpstr>
      <vt:lpstr>Maquettes : Onglet vote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M1-DAPM G3</dc:title>
  <cp:lastModifiedBy>kay-kay_du_83@hotmail.fr</cp:lastModifiedBy>
  <cp:revision>8</cp:revision>
  <dcterms:modified xsi:type="dcterms:W3CDTF">2015-04-24T07:41:22Z</dcterms:modified>
</cp:coreProperties>
</file>