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5" r:id="rId8"/>
    <p:sldId id="266" r:id="rId9"/>
    <p:sldId id="271" r:id="rId10"/>
    <p:sldId id="273" r:id="rId11"/>
    <p:sldId id="274" r:id="rId12"/>
    <p:sldId id="272" r:id="rId13"/>
    <p:sldId id="27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8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00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70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49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9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04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07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9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622-9542-4D0D-861C-193492B311FC}" type="datetimeFigureOut">
              <a:rPr lang="fr-FR" smtClean="0"/>
              <a:pPr/>
              <a:t>22/05/2015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8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M1-DAPM G3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/>
              <a:t>EVS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2706968" y="5702061"/>
            <a:ext cx="752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ESTHEVENET –– FUSTER –– GACHA –– HEMON –– IVARS –– PERRIN –– ROUZIC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5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79980"/>
            <a:ext cx="9905998" cy="1478570"/>
          </a:xfrm>
        </p:spPr>
        <p:txBody>
          <a:bodyPr/>
          <a:lstStyle/>
          <a:p>
            <a:r>
              <a:rPr lang="fr-FR" dirty="0" smtClean="0"/>
              <a:t>Chiffrement – AES (Advanced </a:t>
            </a:r>
            <a:r>
              <a:rPr lang="fr-FR" dirty="0" err="1" smtClean="0"/>
              <a:t>encryption</a:t>
            </a:r>
            <a:r>
              <a:rPr lang="fr-FR" dirty="0" smtClean="0"/>
              <a:t> standard)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482753"/>
            <a:ext cx="9905999" cy="3843402"/>
          </a:xfrm>
        </p:spPr>
        <p:txBody>
          <a:bodyPr/>
          <a:lstStyle/>
          <a:p>
            <a:r>
              <a:rPr lang="fr-FR" dirty="0" smtClean="0"/>
              <a:t>Avantages:</a:t>
            </a:r>
          </a:p>
          <a:p>
            <a:pPr lvl="1"/>
            <a:r>
              <a:rPr lang="fr-FR" dirty="0" smtClean="0"/>
              <a:t>Sécurité (évolution de DES)</a:t>
            </a:r>
          </a:p>
          <a:p>
            <a:pPr lvl="1"/>
            <a:r>
              <a:rPr lang="fr-FR" dirty="0" smtClean="0"/>
              <a:t>Facilité de calcul</a:t>
            </a:r>
            <a:r>
              <a:rPr lang="fr-FR" dirty="0"/>
              <a:t> </a:t>
            </a:r>
            <a:r>
              <a:rPr lang="fr-FR" dirty="0" smtClean="0"/>
              <a:t>– Rapidité de traitement</a:t>
            </a:r>
          </a:p>
          <a:p>
            <a:pPr lvl="1"/>
            <a:r>
              <a:rPr lang="fr-FR" dirty="0" smtClean="0"/>
              <a:t>Besoin ressources/mémoire très faible</a:t>
            </a:r>
          </a:p>
          <a:p>
            <a:pPr lvl="1"/>
            <a:r>
              <a:rPr lang="fr-FR" dirty="0" smtClean="0"/>
              <a:t>Flexibilité d’implémentation</a:t>
            </a:r>
          </a:p>
          <a:p>
            <a:pPr lvl="1"/>
            <a:r>
              <a:rPr lang="fr-FR" dirty="0" smtClean="0"/>
              <a:t>Standard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1598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79980"/>
            <a:ext cx="9905998" cy="1478570"/>
          </a:xfrm>
        </p:spPr>
        <p:txBody>
          <a:bodyPr/>
          <a:lstStyle/>
          <a:p>
            <a:r>
              <a:rPr lang="fr-FR" dirty="0" smtClean="0"/>
              <a:t>Chiffrement – AES (Advanced </a:t>
            </a:r>
            <a:r>
              <a:rPr lang="fr-FR" dirty="0" err="1" smtClean="0"/>
              <a:t>encryption</a:t>
            </a:r>
            <a:r>
              <a:rPr lang="fr-FR" dirty="0" smtClean="0"/>
              <a:t> standard)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482753"/>
            <a:ext cx="9905999" cy="2845027"/>
          </a:xfrm>
        </p:spPr>
        <p:txBody>
          <a:bodyPr/>
          <a:lstStyle/>
          <a:p>
            <a:r>
              <a:rPr lang="fr-FR" dirty="0" smtClean="0"/>
              <a:t>Système de chiffrement/déchiffrement des données opérationnel</a:t>
            </a:r>
          </a:p>
          <a:p>
            <a:r>
              <a:rPr lang="fr-FR" dirty="0" smtClean="0"/>
              <a:t>Mode de chiffrement CBC</a:t>
            </a:r>
          </a:p>
          <a:p>
            <a:r>
              <a:rPr lang="fr-FR" dirty="0" smtClean="0"/>
              <a:t>Prochaines tâche : Génération de clefs spécifiques</a:t>
            </a:r>
          </a:p>
        </p:txBody>
      </p:sp>
    </p:spTree>
    <p:extLst>
      <p:ext uri="{BB962C8B-B14F-4D97-AF65-F5344CB8AC3E}">
        <p14:creationId xmlns:p14="http://schemas.microsoft.com/office/powerpoint/2010/main" val="415833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1372" y="0"/>
            <a:ext cx="9905998" cy="1478570"/>
          </a:xfrm>
        </p:spPr>
        <p:txBody>
          <a:bodyPr/>
          <a:lstStyle/>
          <a:p>
            <a:r>
              <a:rPr lang="fr-FR" dirty="0" smtClean="0"/>
              <a:t>Oauth2.0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Protocole permettant l’utilisation d’une API par un service tiers pour le compte d’un utilisateur</a:t>
            </a:r>
          </a:p>
          <a:p>
            <a:r>
              <a:rPr lang="fr-FR" dirty="0" smtClean="0"/>
              <a:t>Expérimentations à partir du « tuto » reçu</a:t>
            </a:r>
          </a:p>
          <a:p>
            <a:r>
              <a:rPr lang="fr-FR" dirty="0" smtClean="0"/>
              <a:t>Début mise en 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23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8026" y="86673"/>
            <a:ext cx="9905998" cy="1478570"/>
          </a:xfrm>
        </p:spPr>
        <p:txBody>
          <a:bodyPr/>
          <a:lstStyle/>
          <a:p>
            <a:r>
              <a:rPr lang="fr-FR" dirty="0" smtClean="0"/>
              <a:t>Sprint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Continuer les tâches débutées (</a:t>
            </a:r>
            <a:r>
              <a:rPr lang="fr-FR" dirty="0" err="1" smtClean="0"/>
              <a:t>OAuth</a:t>
            </a:r>
            <a:r>
              <a:rPr lang="fr-FR" dirty="0" smtClean="0"/>
              <a:t>, chiffrement…)</a:t>
            </a:r>
          </a:p>
          <a:p>
            <a:r>
              <a:rPr lang="fr-FR" dirty="0" smtClean="0"/>
              <a:t>Poursuivre la mise en relation des </a:t>
            </a:r>
            <a:r>
              <a:rPr lang="fr-FR" smtClean="0"/>
              <a:t>différentes parties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45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COMPTE RENDU DU SPRINT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792951"/>
            <a:ext cx="9905999" cy="3541714"/>
          </a:xfrm>
        </p:spPr>
        <p:txBody>
          <a:bodyPr/>
          <a:lstStyle/>
          <a:p>
            <a:r>
              <a:rPr lang="fr-FR" dirty="0" smtClean="0"/>
              <a:t>Travail approfondie sur la complexité des algorithmes</a:t>
            </a:r>
          </a:p>
          <a:p>
            <a:r>
              <a:rPr lang="fr-FR" dirty="0" smtClean="0"/>
              <a:t>Implémentation de nouveaux algorithmes</a:t>
            </a:r>
          </a:p>
          <a:p>
            <a:r>
              <a:rPr lang="fr-FR" dirty="0" smtClean="0"/>
              <a:t>Début recherche/mise en place chiffrement et OAuth2.0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-338168"/>
            <a:ext cx="9905998" cy="1478570"/>
          </a:xfrm>
        </p:spPr>
        <p:txBody>
          <a:bodyPr/>
          <a:lstStyle/>
          <a:p>
            <a:r>
              <a:rPr lang="fr-FR" dirty="0" smtClean="0"/>
              <a:t>Complexité de l’algorithme - STV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26172" y="1914207"/>
            <a:ext cx="9905999" cy="2871153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n = nombre de choix différents, p = nombre de candidats</a:t>
            </a:r>
          </a:p>
          <a:p>
            <a:r>
              <a:rPr lang="fr-FR" dirty="0" smtClean="0"/>
              <a:t>Complexité=n*p²</a:t>
            </a:r>
          </a:p>
          <a:p>
            <a:r>
              <a:rPr lang="fr-FR" dirty="0" smtClean="0"/>
              <a:t>Dans le pire des cas n=p!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Complexité de l’algorithme –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Kemeny-Young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72826" y="2420859"/>
            <a:ext cx="9905999" cy="3317467"/>
          </a:xfrm>
        </p:spPr>
        <p:txBody>
          <a:bodyPr>
            <a:normAutofit/>
          </a:bodyPr>
          <a:lstStyle/>
          <a:p>
            <a:r>
              <a:rPr lang="fr-FR" dirty="0" smtClean="0"/>
              <a:t>n=nombre de candidats</a:t>
            </a:r>
          </a:p>
          <a:p>
            <a:r>
              <a:rPr lang="fr-FR" dirty="0" smtClean="0"/>
              <a:t>Temps de calcul estimé: n!*n^3</a:t>
            </a:r>
          </a:p>
          <a:p>
            <a:r>
              <a:rPr lang="fr-FR" dirty="0" smtClean="0"/>
              <a:t>Le calcul doit être effectué à chaque vote</a:t>
            </a:r>
          </a:p>
          <a:p>
            <a:r>
              <a:rPr lang="fr-FR" dirty="0" smtClean="0"/>
              <a:t>Limite théorique atteinte : 9 candidats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Complexité de l’algorithme –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Jugement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81237" y="2355234"/>
            <a:ext cx="9905999" cy="2673966"/>
          </a:xfrm>
        </p:spPr>
        <p:txBody>
          <a:bodyPr>
            <a:normAutofit/>
          </a:bodyPr>
          <a:lstStyle/>
          <a:p>
            <a:r>
              <a:rPr lang="fr-FR" dirty="0" smtClean="0"/>
              <a:t>n=nombre de candidats, v=nombre de votants</a:t>
            </a:r>
          </a:p>
          <a:p>
            <a:r>
              <a:rPr lang="fr-FR" dirty="0" smtClean="0"/>
              <a:t>Temps de calcul : n*v</a:t>
            </a:r>
          </a:p>
          <a:p>
            <a:r>
              <a:rPr lang="fr-FR" dirty="0" smtClean="0"/>
              <a:t>Limite théorique atteinte : n*v = 2 milliards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Implémentation </a:t>
            </a:r>
            <a:r>
              <a:rPr lang="fr-FR" dirty="0" smtClean="0"/>
              <a:t>DES ALGORITHMES DE VOTE –</a:t>
            </a:r>
            <a:br>
              <a:rPr lang="fr-FR" dirty="0" smtClean="0"/>
            </a:br>
            <a:r>
              <a:rPr lang="fr-FR" dirty="0" smtClean="0"/>
              <a:t>BORDA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83873" y="2780522"/>
            <a:ext cx="9905999" cy="2544769"/>
          </a:xfrm>
        </p:spPr>
        <p:txBody>
          <a:bodyPr>
            <a:normAutofit/>
          </a:bodyPr>
          <a:lstStyle/>
          <a:p>
            <a:r>
              <a:rPr lang="fr-FR" dirty="0" smtClean="0"/>
              <a:t>Complexité : n!</a:t>
            </a:r>
          </a:p>
          <a:p>
            <a:r>
              <a:rPr lang="fr-FR" dirty="0" smtClean="0"/>
              <a:t>Limite : 12 candidats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Implémentation DES </a:t>
            </a:r>
            <a:r>
              <a:rPr lang="fr-FR" dirty="0" smtClean="0"/>
              <a:t>ALGORITHMES DE VOTE –</a:t>
            </a:r>
            <a:br>
              <a:rPr lang="fr-FR" dirty="0" smtClean="0"/>
            </a:br>
            <a:r>
              <a:rPr lang="fr-FR" dirty="0" smtClean="0"/>
              <a:t>vote uninominal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11866" y="2345904"/>
            <a:ext cx="9905999" cy="2515346"/>
          </a:xfrm>
        </p:spPr>
        <p:txBody>
          <a:bodyPr>
            <a:normAutofit/>
          </a:bodyPr>
          <a:lstStyle/>
          <a:p>
            <a:r>
              <a:rPr lang="fr-FR" dirty="0" smtClean="0"/>
              <a:t>n=nombre de candidats</a:t>
            </a:r>
          </a:p>
          <a:p>
            <a:r>
              <a:rPr lang="fr-FR" dirty="0" smtClean="0"/>
              <a:t>Complexité : n</a:t>
            </a:r>
          </a:p>
          <a:p>
            <a:r>
              <a:rPr lang="fr-FR" dirty="0" smtClean="0"/>
              <a:t>Calcul effectué à chaque vote</a:t>
            </a:r>
          </a:p>
          <a:p>
            <a:r>
              <a:rPr lang="fr-FR" dirty="0" smtClean="0"/>
              <a:t>Ce vote est utilisé notamment en France pour les élections présidentielles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Implémentation DES </a:t>
            </a:r>
            <a:r>
              <a:rPr lang="fr-FR" dirty="0" smtClean="0"/>
              <a:t>ALGORITHMES DE VOTE –</a:t>
            </a:r>
            <a:br>
              <a:rPr lang="fr-FR" dirty="0" smtClean="0"/>
            </a:br>
            <a:r>
              <a:rPr lang="fr-FR" dirty="0" err="1" smtClean="0"/>
              <a:t>condorcet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2888570"/>
          </a:xfrm>
        </p:spPr>
        <p:txBody>
          <a:bodyPr>
            <a:normAutofit/>
          </a:bodyPr>
          <a:lstStyle/>
          <a:p>
            <a:r>
              <a:rPr lang="fr-FR" dirty="0" smtClean="0"/>
              <a:t>n=nombre de candidats</a:t>
            </a:r>
            <a:r>
              <a:rPr lang="fr-FR" dirty="0" smtClean="0"/>
              <a:t>, p=nombre de possibilités</a:t>
            </a:r>
          </a:p>
          <a:p>
            <a:r>
              <a:rPr lang="fr-FR" dirty="0" smtClean="0"/>
              <a:t>Temps de calcul : p*n²</a:t>
            </a:r>
          </a:p>
          <a:p>
            <a:r>
              <a:rPr lang="fr-FR" dirty="0" smtClean="0"/>
              <a:t>Dans le pire des cas p=n!</a:t>
            </a:r>
          </a:p>
          <a:p>
            <a:r>
              <a:rPr lang="fr-FR" dirty="0" smtClean="0"/>
              <a:t>Le calcul est effectué une fois le vote </a:t>
            </a:r>
            <a:r>
              <a:rPr lang="fr-FR" dirty="0" err="1" smtClean="0"/>
              <a:t>cloturé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79980"/>
            <a:ext cx="9905998" cy="1478570"/>
          </a:xfrm>
        </p:spPr>
        <p:txBody>
          <a:bodyPr/>
          <a:lstStyle/>
          <a:p>
            <a:r>
              <a:rPr lang="fr-FR" dirty="0" smtClean="0"/>
              <a:t>Chiffrement – AES (Advanced </a:t>
            </a:r>
            <a:r>
              <a:rPr lang="fr-FR" dirty="0" err="1" smtClean="0"/>
              <a:t>encryption</a:t>
            </a:r>
            <a:r>
              <a:rPr lang="fr-FR" dirty="0" smtClean="0"/>
              <a:t> standard)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482753"/>
            <a:ext cx="9905999" cy="2574440"/>
          </a:xfrm>
        </p:spPr>
        <p:txBody>
          <a:bodyPr/>
          <a:lstStyle/>
          <a:p>
            <a:r>
              <a:rPr lang="fr-FR" dirty="0" smtClean="0"/>
              <a:t>Apparu dans les années 2000</a:t>
            </a:r>
          </a:p>
          <a:p>
            <a:r>
              <a:rPr lang="fr-FR" dirty="0" smtClean="0"/>
              <a:t>Chiffrement symétrique</a:t>
            </a:r>
          </a:p>
          <a:p>
            <a:r>
              <a:rPr lang="fr-FR" dirty="0" smtClean="0"/>
              <a:t>Chiffrement par blocs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52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267</TotalTime>
  <Words>307</Words>
  <Application>Microsoft Office PowerPoint</Application>
  <PresentationFormat>Grand écran</PresentationFormat>
  <Paragraphs>55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Projet M1-DAPM G3</vt:lpstr>
      <vt:lpstr>COMPTE RENDU DU SPRINT 3</vt:lpstr>
      <vt:lpstr>Complexité de l’algorithme - STV</vt:lpstr>
      <vt:lpstr>Complexité de l’algorithme – Kemeny-Young</vt:lpstr>
      <vt:lpstr>Complexité de l’algorithme – Jugement majoritaire</vt:lpstr>
      <vt:lpstr>Implémentation DES ALGORITHMES DE VOTE – BORDA</vt:lpstr>
      <vt:lpstr>Implémentation DES ALGORITHMES DE VOTE – vote uninominal majoritaire</vt:lpstr>
      <vt:lpstr>Implémentation DES ALGORITHMES DE VOTE – condorcet</vt:lpstr>
      <vt:lpstr>Chiffrement – AES (Advanced encryption standard)</vt:lpstr>
      <vt:lpstr>Chiffrement – AES (Advanced encryption standard)</vt:lpstr>
      <vt:lpstr>Chiffrement – AES (Advanced encryption standard)</vt:lpstr>
      <vt:lpstr>Oauth2.0</vt:lpstr>
      <vt:lpstr>Sprint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M1-DAPM G3</dc:title>
  <dc:creator>kay-kay_du_83@hotmail.fr</dc:creator>
  <cp:lastModifiedBy>kay-kay_du_83@hotmail.fr</cp:lastModifiedBy>
  <cp:revision>44</cp:revision>
  <dcterms:created xsi:type="dcterms:W3CDTF">2015-04-23T14:21:24Z</dcterms:created>
  <dcterms:modified xsi:type="dcterms:W3CDTF">2015-05-22T13:14:20Z</dcterms:modified>
</cp:coreProperties>
</file>