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93" r:id="rId2"/>
    <p:sldId id="294" r:id="rId3"/>
    <p:sldId id="302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73" r:id="rId12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7CA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4660"/>
  </p:normalViewPr>
  <p:slideViewPr>
    <p:cSldViewPr>
      <p:cViewPr varScale="1">
        <p:scale>
          <a:sx n="118" d="100"/>
          <a:sy n="118" d="100"/>
        </p:scale>
        <p:origin x="-51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0A38-F882-4CA2-99DE-5D3AF17D41E6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7F10-5BD9-4C7B-A887-E3C8EDEE560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4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A7F10-5BD9-4C7B-A887-E3C8EDEE560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87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0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26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95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92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9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41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6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7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0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5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300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12.08.2017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9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1720" y="2691699"/>
            <a:ext cx="161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Html Content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30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Bölüm #2 : </a:t>
            </a:r>
            <a:r>
              <a:rPr lang="tr-TR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Mvc - Beginner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267744" y="1723623"/>
            <a:ext cx="5443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@Html.ActionLink</a:t>
            </a:r>
            <a:r>
              <a:rPr lang="tr-TR" sz="2000" dirty="0" smtClean="0">
                <a:solidFill>
                  <a:schemeClr val="bg1"/>
                </a:solidFill>
              </a:rPr>
              <a:t>("Anasayfa", </a:t>
            </a:r>
            <a:r>
              <a:rPr lang="tr-TR" sz="2000" dirty="0">
                <a:solidFill>
                  <a:schemeClr val="bg1"/>
                </a:solidFill>
              </a:rPr>
              <a:t>"Index", "</a:t>
            </a:r>
            <a:r>
              <a:rPr lang="tr-TR" sz="2000" dirty="0" smtClean="0">
                <a:solidFill>
                  <a:schemeClr val="bg1"/>
                </a:solidFill>
              </a:rPr>
              <a:t>Home")</a:t>
            </a:r>
          </a:p>
          <a:p>
            <a:r>
              <a:rPr lang="tr-TR" sz="2000" dirty="0">
                <a:solidFill>
                  <a:schemeClr val="accent3"/>
                </a:solidFill>
              </a:rPr>
              <a:t>@</a:t>
            </a:r>
            <a:r>
              <a:rPr lang="tr-TR" sz="2000" dirty="0" smtClean="0">
                <a:solidFill>
                  <a:schemeClr val="accent3"/>
                </a:solidFill>
              </a:rPr>
              <a:t>Html.ActionLink("</a:t>
            </a:r>
            <a:r>
              <a:rPr lang="tr-TR" sz="2000" dirty="0">
                <a:solidFill>
                  <a:schemeClr val="accent3"/>
                </a:solidFill>
              </a:rPr>
              <a:t>Blog Listesi</a:t>
            </a:r>
            <a:r>
              <a:rPr lang="tr-TR" sz="2000" dirty="0" smtClean="0">
                <a:solidFill>
                  <a:schemeClr val="accent3"/>
                </a:solidFill>
              </a:rPr>
              <a:t>", </a:t>
            </a:r>
            <a:r>
              <a:rPr lang="tr-TR" sz="2000" dirty="0">
                <a:solidFill>
                  <a:schemeClr val="accent3"/>
                </a:solidFill>
              </a:rPr>
              <a:t>"Index", </a:t>
            </a:r>
            <a:r>
              <a:rPr lang="tr-TR" sz="2000" dirty="0" smtClean="0">
                <a:solidFill>
                  <a:schemeClr val="accent3"/>
                </a:solidFill>
              </a:rPr>
              <a:t>"</a:t>
            </a:r>
            <a:r>
              <a:rPr lang="tr-TR" sz="2000" dirty="0">
                <a:solidFill>
                  <a:schemeClr val="accent3"/>
                </a:solidFill>
              </a:rPr>
              <a:t>Blog</a:t>
            </a:r>
            <a:r>
              <a:rPr lang="tr-TR" dirty="0"/>
              <a:t> </a:t>
            </a:r>
            <a:r>
              <a:rPr lang="tr-TR" sz="2000" dirty="0" smtClean="0">
                <a:solidFill>
                  <a:schemeClr val="accent3"/>
                </a:solidFill>
              </a:rPr>
              <a:t>")</a:t>
            </a:r>
            <a:endParaRPr lang="tr-TR" sz="2000" dirty="0">
              <a:solidFill>
                <a:schemeClr val="accent3"/>
              </a:solidFill>
            </a:endParaRPr>
          </a:p>
          <a:p>
            <a:r>
              <a:rPr lang="tr-TR" sz="2000" dirty="0">
                <a:solidFill>
                  <a:schemeClr val="accent6"/>
                </a:solidFill>
              </a:rPr>
              <a:t>@</a:t>
            </a:r>
            <a:r>
              <a:rPr lang="tr-TR" sz="2000" dirty="0" smtClean="0">
                <a:solidFill>
                  <a:schemeClr val="accent6"/>
                </a:solidFill>
              </a:rPr>
              <a:t>Html.ActionLink("</a:t>
            </a:r>
            <a:r>
              <a:rPr lang="tr-TR" sz="2000" dirty="0">
                <a:solidFill>
                  <a:schemeClr val="accent6"/>
                </a:solidFill>
              </a:rPr>
              <a:t>Blog Detayı</a:t>
            </a:r>
            <a:r>
              <a:rPr lang="tr-TR" sz="2000" dirty="0" smtClean="0">
                <a:solidFill>
                  <a:schemeClr val="accent6"/>
                </a:solidFill>
              </a:rPr>
              <a:t>", </a:t>
            </a:r>
            <a:r>
              <a:rPr lang="tr-TR" sz="2000" dirty="0">
                <a:solidFill>
                  <a:schemeClr val="accent6"/>
                </a:solidFill>
              </a:rPr>
              <a:t>"</a:t>
            </a:r>
            <a:r>
              <a:rPr lang="tr-TR" sz="2000" dirty="0" smtClean="0">
                <a:solidFill>
                  <a:schemeClr val="accent6"/>
                </a:solidFill>
              </a:rPr>
              <a:t>Details", "</a:t>
            </a:r>
            <a:r>
              <a:rPr lang="tr-TR" sz="2000" dirty="0">
                <a:solidFill>
                  <a:schemeClr val="accent6"/>
                </a:solidFill>
              </a:rPr>
              <a:t>Blog</a:t>
            </a:r>
            <a:r>
              <a:rPr lang="tr-TR" dirty="0"/>
              <a:t> </a:t>
            </a:r>
            <a:r>
              <a:rPr lang="tr-TR" sz="2000" dirty="0" smtClean="0">
                <a:solidFill>
                  <a:schemeClr val="accent6"/>
                </a:solidFill>
              </a:rPr>
              <a:t>")</a:t>
            </a:r>
            <a:endParaRPr lang="tr-TR" sz="2000" dirty="0">
              <a:solidFill>
                <a:schemeClr val="accent6"/>
              </a:solidFill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391276" y="2110666"/>
            <a:ext cx="32742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</a:rPr>
              <a:t>  sadikturan.com</a:t>
            </a:r>
            <a:endParaRPr lang="tr-TR" sz="2400" dirty="0"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sadiktura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2" y="3651870"/>
            <a:ext cx="1336104" cy="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dikturan\Desktop\apple-touch-icon-192x1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73" y="271576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adikturan\Desktop\Internet_Explorer_10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4" y="2110666"/>
            <a:ext cx="733144" cy="5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/>
          <p:cNvSpPr txBox="1"/>
          <p:nvPr/>
        </p:nvSpPr>
        <p:spPr>
          <a:xfrm>
            <a:off x="2432786" y="2902754"/>
            <a:ext cx="36845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</a:rPr>
              <a:t>  twitter.com/sadikturan41</a:t>
            </a:r>
            <a:endParaRPr lang="tr-TR" sz="2400" dirty="0"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471668" y="3754994"/>
            <a:ext cx="4980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tx2"/>
                </a:solidFill>
              </a:rPr>
              <a:t>  youtube.com/sadikturan41</a:t>
            </a:r>
            <a:endParaRPr lang="tr-TR" sz="2400" dirty="0">
              <a:solidFill>
                <a:schemeClr val="tx2"/>
              </a:solidFill>
            </a:endParaRP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919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</a:t>
            </a:r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Komple</a:t>
            </a:r>
            <a:endParaRPr lang="tr-TR" sz="2400" dirty="0" smtClean="0">
              <a:solidFill>
                <a:schemeClr val="accent2"/>
              </a:solidFill>
              <a:latin typeface="Calibri" pitchFamily="34" charset="0"/>
            </a:endParaRP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755576" y="2211710"/>
            <a:ext cx="3259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Visual Studio 2017 Kurulumu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1720" y="2691699"/>
            <a:ext cx="898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Layout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30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Bölüm #2 : </a:t>
            </a:r>
            <a:r>
              <a:rPr lang="tr-TR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Mvc - Beginner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kış Çizelgesi: İç Depolama 5"/>
          <p:cNvSpPr/>
          <p:nvPr/>
        </p:nvSpPr>
        <p:spPr>
          <a:xfrm>
            <a:off x="1475656" y="1485077"/>
            <a:ext cx="2520280" cy="20162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2411760" y="148507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Menu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 rot="16200000">
            <a:off x="865043" y="239356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Links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1475656" y="15492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Logo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2339752" y="23468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Değişen İçerik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231740" y="9726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Home/Index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7" name="Akış Çizelgesi: İç Depolama 16"/>
          <p:cNvSpPr/>
          <p:nvPr/>
        </p:nvSpPr>
        <p:spPr>
          <a:xfrm>
            <a:off x="4860032" y="1498977"/>
            <a:ext cx="2520280" cy="20162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5796136" y="149897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Menu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 rot="16200000">
            <a:off x="4249419" y="240746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Links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4860032" y="15631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Logo</a:t>
            </a:r>
            <a:endParaRPr lang="tr-TR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5724128" y="2360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Değişen İçerik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5616116" y="98651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Home/Contact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3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kış Çizelgesi: İç Depolama 5"/>
          <p:cNvSpPr/>
          <p:nvPr/>
        </p:nvSpPr>
        <p:spPr>
          <a:xfrm>
            <a:off x="1487076" y="1523948"/>
            <a:ext cx="2520280" cy="201622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2423180" y="15239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Menu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 rot="16200000">
            <a:off x="876463" y="24324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Links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1487076" y="15881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Logo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2351172" y="238575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00B050"/>
                </a:solidFill>
              </a:rPr>
              <a:t>RenderBody()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2243160" y="101148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Layout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6162294" y="39309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Contact  İçeriği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5910266" y="289752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Home/Index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652120" y="3327016"/>
            <a:ext cx="2232248" cy="17365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6084168" y="393174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accent6"/>
                </a:solidFill>
              </a:rPr>
              <a:t>Index İçeriği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3" name="Sağ Ok 2"/>
          <p:cNvSpPr/>
          <p:nvPr/>
        </p:nvSpPr>
        <p:spPr>
          <a:xfrm rot="20360992">
            <a:off x="4386137" y="1640073"/>
            <a:ext cx="57606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Metin kutusu 27"/>
          <p:cNvSpPr txBox="1"/>
          <p:nvPr/>
        </p:nvSpPr>
        <p:spPr>
          <a:xfrm>
            <a:off x="6162294" y="115941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Contact  İçeriği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910266" y="1260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Home/Contact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5652120" y="555526"/>
            <a:ext cx="2232248" cy="17365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6084168" y="11602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accent6"/>
                </a:solidFill>
              </a:rPr>
              <a:t>Contact İçeriği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32" name="Sağ Ok 31"/>
          <p:cNvSpPr/>
          <p:nvPr/>
        </p:nvSpPr>
        <p:spPr>
          <a:xfrm rot="1936200">
            <a:off x="4419242" y="2980016"/>
            <a:ext cx="57606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34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1720" y="2691699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accent2"/>
                </a:solidFill>
                <a:latin typeface="Calibri" pitchFamily="34" charset="0"/>
              </a:rPr>
              <a:t>ViewStart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30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Bölüm #2 : </a:t>
            </a:r>
            <a:r>
              <a:rPr lang="tr-TR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Mvc - Beginner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1720" y="2691699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Bundle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30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Bölüm #2 : </a:t>
            </a:r>
            <a:r>
              <a:rPr lang="tr-TR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Mvc - Beginner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Her Yönüyle 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1720" y="2691699"/>
            <a:ext cx="1465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Partial View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30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Bölüm #2 : </a:t>
            </a:r>
            <a:r>
              <a:rPr lang="tr-TR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Mvc - Beginner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83568" y="465519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alibri" pitchFamily="34" charset="0"/>
              </a:rPr>
              <a:t>Sıfırdan Komple</a:t>
            </a:r>
          </a:p>
          <a:p>
            <a:r>
              <a:rPr lang="tr-TR" sz="3200" b="1" dirty="0" smtClean="0">
                <a:solidFill>
                  <a:schemeClr val="accent2"/>
                </a:solidFill>
                <a:latin typeface="Calibri" pitchFamily="34" charset="0"/>
              </a:rPr>
              <a:t>Web Developer Eğitimi</a:t>
            </a:r>
            <a:endParaRPr lang="tr-TR" sz="32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sadikturan\Desktop\3TwP4P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4155926"/>
            <a:ext cx="826020" cy="8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1720" y="2691699"/>
            <a:ext cx="717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Links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679913" y="4353947"/>
            <a:ext cx="1390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schemeClr val="tx2"/>
                </a:solidFill>
              </a:rPr>
              <a:t>  sadikturan.com</a:t>
            </a:r>
            <a:endParaRPr lang="tr-TR" sz="1400" dirty="0">
              <a:solidFill>
                <a:schemeClr val="tx2"/>
              </a:solidFill>
            </a:endParaRPr>
          </a:p>
          <a:p>
            <a:r>
              <a:rPr lang="tr-TR" sz="1400" dirty="0" smtClean="0">
                <a:solidFill>
                  <a:schemeClr val="tx2"/>
                </a:solidFill>
              </a:rPr>
              <a:t>  sadikturan41</a:t>
            </a:r>
          </a:p>
          <a:p>
            <a:r>
              <a:rPr lang="tr-TR" sz="1400" dirty="0">
                <a:solidFill>
                  <a:schemeClr val="tx2"/>
                </a:solidFill>
              </a:rPr>
              <a:t> </a:t>
            </a:r>
            <a:r>
              <a:rPr lang="tr-TR" sz="1400" dirty="0" smtClean="0">
                <a:solidFill>
                  <a:schemeClr val="tx2"/>
                </a:solidFill>
              </a:rPr>
              <a:t> sadikturan41</a:t>
            </a:r>
          </a:p>
          <a:p>
            <a:endParaRPr lang="tr-TR" sz="1400" dirty="0"/>
          </a:p>
        </p:txBody>
      </p:sp>
      <p:sp>
        <p:nvSpPr>
          <p:cNvPr id="2" name="Metin kutusu 1"/>
          <p:cNvSpPr txBox="1"/>
          <p:nvPr/>
        </p:nvSpPr>
        <p:spPr>
          <a:xfrm>
            <a:off x="827583" y="2246396"/>
            <a:ext cx="303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Bölüm #2 : </a:t>
            </a:r>
            <a:r>
              <a:rPr lang="tr-TR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tr-TR" sz="2000" b="1" dirty="0" smtClean="0">
                <a:solidFill>
                  <a:schemeClr val="accent2"/>
                </a:solidFill>
                <a:latin typeface="Calibri" pitchFamily="34" charset="0"/>
              </a:rPr>
              <a:t>Mvc - Beginner</a:t>
            </a:r>
            <a:endParaRPr lang="tr-TR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2050" name="Picture 2" descr="C:\Users\sadikturan\Desktop\YouTube-logo-full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829703"/>
            <a:ext cx="392645" cy="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dikturan\Desktop\Internet-Explor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5955"/>
            <a:ext cx="166224" cy="1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dikturan\Desktop\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56" y="4648829"/>
            <a:ext cx="160854" cy="1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Düz Bağlayıcı 6"/>
          <p:cNvCxnSpPr/>
          <p:nvPr/>
        </p:nvCxnSpPr>
        <p:spPr>
          <a:xfrm>
            <a:off x="793652" y="1563638"/>
            <a:ext cx="8350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20172</TotalTime>
  <Words>212</Words>
  <Application>Microsoft Office PowerPoint</Application>
  <PresentationFormat>Ekran Gösterisi (16:9)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sadikturan</dc:creator>
  <cp:lastModifiedBy>sadikturan</cp:lastModifiedBy>
  <cp:revision>69</cp:revision>
  <dcterms:created xsi:type="dcterms:W3CDTF">2017-06-18T12:02:11Z</dcterms:created>
  <dcterms:modified xsi:type="dcterms:W3CDTF">2017-08-12T21:26:58Z</dcterms:modified>
</cp:coreProperties>
</file>