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61" r:id="rId6"/>
    <p:sldId id="262" r:id="rId7"/>
    <p:sldId id="270" r:id="rId8"/>
    <p:sldId id="266" r:id="rId9"/>
    <p:sldId id="268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512350-34F3-40F2-85FF-B607D967F48C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71254020-24DC-4D23-9336-C1CA6B074D19}">
      <dgm:prSet/>
      <dgm:spPr/>
      <dgm:t>
        <a:bodyPr/>
        <a:lstStyle/>
        <a:p>
          <a:pPr>
            <a:defRPr cap="all"/>
          </a:pPr>
          <a:r>
            <a:rPr lang="en-US" b="0" i="0"/>
            <a:t>Acquired the superstore sales dataset in a compatible format( Excel).</a:t>
          </a:r>
          <a:endParaRPr lang="en-US"/>
        </a:p>
      </dgm:t>
    </dgm:pt>
    <dgm:pt modelId="{CB13A52B-3CE2-4BC4-B4C3-6CBC983A3146}" type="parTrans" cxnId="{6AB53FD0-CB9B-4627-A40D-E3BBDDFC2CBA}">
      <dgm:prSet/>
      <dgm:spPr/>
      <dgm:t>
        <a:bodyPr/>
        <a:lstStyle/>
        <a:p>
          <a:endParaRPr lang="en-US"/>
        </a:p>
      </dgm:t>
    </dgm:pt>
    <dgm:pt modelId="{AC96302B-65A9-4A1E-89D7-E3FA5D824AC3}" type="sibTrans" cxnId="{6AB53FD0-CB9B-4627-A40D-E3BBDDFC2CBA}">
      <dgm:prSet/>
      <dgm:spPr/>
      <dgm:t>
        <a:bodyPr/>
        <a:lstStyle/>
        <a:p>
          <a:endParaRPr lang="en-US"/>
        </a:p>
      </dgm:t>
    </dgm:pt>
    <dgm:pt modelId="{4A6A9FBE-B12D-4E5C-AE67-08C03D2004D6}">
      <dgm:prSet/>
      <dgm:spPr/>
      <dgm:t>
        <a:bodyPr/>
        <a:lstStyle/>
        <a:p>
          <a:pPr>
            <a:defRPr cap="all"/>
          </a:pPr>
          <a:r>
            <a:rPr lang="en-US" b="0" i="0"/>
            <a:t>Imported the dataset in Tableau Public account</a:t>
          </a:r>
          <a:endParaRPr lang="en-US"/>
        </a:p>
      </dgm:t>
    </dgm:pt>
    <dgm:pt modelId="{CBEBBCC8-7B18-4BC6-9187-0085441EB6A1}" type="parTrans" cxnId="{929478C0-EC10-4367-B911-41296C99D5E3}">
      <dgm:prSet/>
      <dgm:spPr/>
      <dgm:t>
        <a:bodyPr/>
        <a:lstStyle/>
        <a:p>
          <a:endParaRPr lang="en-US"/>
        </a:p>
      </dgm:t>
    </dgm:pt>
    <dgm:pt modelId="{7F7F67E7-94E5-4E96-B808-13C63E441ADE}" type="sibTrans" cxnId="{929478C0-EC10-4367-B911-41296C99D5E3}">
      <dgm:prSet/>
      <dgm:spPr/>
      <dgm:t>
        <a:bodyPr/>
        <a:lstStyle/>
        <a:p>
          <a:endParaRPr lang="en-US"/>
        </a:p>
      </dgm:t>
    </dgm:pt>
    <dgm:pt modelId="{E190AF5F-F0CA-419A-8370-42A1502C27BD}" type="pres">
      <dgm:prSet presAssocID="{89512350-34F3-40F2-85FF-B607D967F48C}" presName="root" presStyleCnt="0">
        <dgm:presLayoutVars>
          <dgm:dir/>
          <dgm:resizeHandles val="exact"/>
        </dgm:presLayoutVars>
      </dgm:prSet>
      <dgm:spPr/>
    </dgm:pt>
    <dgm:pt modelId="{59B6CB1C-8879-4562-B724-1CF183AB16B2}" type="pres">
      <dgm:prSet presAssocID="{71254020-24DC-4D23-9336-C1CA6B074D19}" presName="compNode" presStyleCnt="0"/>
      <dgm:spPr/>
    </dgm:pt>
    <dgm:pt modelId="{2EA8FACB-DEC9-4F6E-9D12-9D0D684E0F91}" type="pres">
      <dgm:prSet presAssocID="{71254020-24DC-4D23-9336-C1CA6B074D19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855B63C5-ADDA-4437-B9B4-3D7CE92340FC}" type="pres">
      <dgm:prSet presAssocID="{71254020-24DC-4D23-9336-C1CA6B074D1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2FED6A04-1EB8-4724-B8F3-8B6FDFB0FCBD}" type="pres">
      <dgm:prSet presAssocID="{71254020-24DC-4D23-9336-C1CA6B074D19}" presName="spaceRect" presStyleCnt="0"/>
      <dgm:spPr/>
    </dgm:pt>
    <dgm:pt modelId="{C725248B-E0C7-435C-B850-B34A22E907E1}" type="pres">
      <dgm:prSet presAssocID="{71254020-24DC-4D23-9336-C1CA6B074D19}" presName="textRect" presStyleLbl="revTx" presStyleIdx="0" presStyleCnt="2">
        <dgm:presLayoutVars>
          <dgm:chMax val="1"/>
          <dgm:chPref val="1"/>
        </dgm:presLayoutVars>
      </dgm:prSet>
      <dgm:spPr/>
    </dgm:pt>
    <dgm:pt modelId="{76C83DC7-1E40-4970-8D35-5A2ADA9F1C7F}" type="pres">
      <dgm:prSet presAssocID="{AC96302B-65A9-4A1E-89D7-E3FA5D824AC3}" presName="sibTrans" presStyleCnt="0"/>
      <dgm:spPr/>
    </dgm:pt>
    <dgm:pt modelId="{9810BD6E-F7A0-461F-98DA-6CAF353B7892}" type="pres">
      <dgm:prSet presAssocID="{4A6A9FBE-B12D-4E5C-AE67-08C03D2004D6}" presName="compNode" presStyleCnt="0"/>
      <dgm:spPr/>
    </dgm:pt>
    <dgm:pt modelId="{502D15D7-D37C-4CE5-97AA-DADA30F21A2B}" type="pres">
      <dgm:prSet presAssocID="{4A6A9FBE-B12D-4E5C-AE67-08C03D2004D6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72626555-699C-490C-B883-344646C477D3}" type="pres">
      <dgm:prSet presAssocID="{4A6A9FBE-B12D-4E5C-AE67-08C03D2004D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34E95D1-5515-4A31-935F-90EE0F86F6BB}" type="pres">
      <dgm:prSet presAssocID="{4A6A9FBE-B12D-4E5C-AE67-08C03D2004D6}" presName="spaceRect" presStyleCnt="0"/>
      <dgm:spPr/>
    </dgm:pt>
    <dgm:pt modelId="{7A27F794-3E71-4162-9F58-670A9724CEB8}" type="pres">
      <dgm:prSet presAssocID="{4A6A9FBE-B12D-4E5C-AE67-08C03D2004D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BBD9A69-A845-4CF3-A361-8A976A75A454}" type="presOf" srcId="{4A6A9FBE-B12D-4E5C-AE67-08C03D2004D6}" destId="{7A27F794-3E71-4162-9F58-670A9724CEB8}" srcOrd="0" destOrd="0" presId="urn:microsoft.com/office/officeart/2018/5/layout/IconLeafLabelList"/>
    <dgm:cxn modelId="{929478C0-EC10-4367-B911-41296C99D5E3}" srcId="{89512350-34F3-40F2-85FF-B607D967F48C}" destId="{4A6A9FBE-B12D-4E5C-AE67-08C03D2004D6}" srcOrd="1" destOrd="0" parTransId="{CBEBBCC8-7B18-4BC6-9187-0085441EB6A1}" sibTransId="{7F7F67E7-94E5-4E96-B808-13C63E441ADE}"/>
    <dgm:cxn modelId="{C5246AC9-B4F7-40A4-9EF6-321B7E09E3FA}" type="presOf" srcId="{89512350-34F3-40F2-85FF-B607D967F48C}" destId="{E190AF5F-F0CA-419A-8370-42A1502C27BD}" srcOrd="0" destOrd="0" presId="urn:microsoft.com/office/officeart/2018/5/layout/IconLeafLabelList"/>
    <dgm:cxn modelId="{6AB53FD0-CB9B-4627-A40D-E3BBDDFC2CBA}" srcId="{89512350-34F3-40F2-85FF-B607D967F48C}" destId="{71254020-24DC-4D23-9336-C1CA6B074D19}" srcOrd="0" destOrd="0" parTransId="{CB13A52B-3CE2-4BC4-B4C3-6CBC983A3146}" sibTransId="{AC96302B-65A9-4A1E-89D7-E3FA5D824AC3}"/>
    <dgm:cxn modelId="{FEEA0FD5-7F9C-4185-A445-5909B5295C0F}" type="presOf" srcId="{71254020-24DC-4D23-9336-C1CA6B074D19}" destId="{C725248B-E0C7-435C-B850-B34A22E907E1}" srcOrd="0" destOrd="0" presId="urn:microsoft.com/office/officeart/2018/5/layout/IconLeafLabelList"/>
    <dgm:cxn modelId="{9DAC3A93-57E9-4CE8-B47D-44273C373666}" type="presParOf" srcId="{E190AF5F-F0CA-419A-8370-42A1502C27BD}" destId="{59B6CB1C-8879-4562-B724-1CF183AB16B2}" srcOrd="0" destOrd="0" presId="urn:microsoft.com/office/officeart/2018/5/layout/IconLeafLabelList"/>
    <dgm:cxn modelId="{4D4F4EE7-3E48-49EA-B0C6-85292DC497CB}" type="presParOf" srcId="{59B6CB1C-8879-4562-B724-1CF183AB16B2}" destId="{2EA8FACB-DEC9-4F6E-9D12-9D0D684E0F91}" srcOrd="0" destOrd="0" presId="urn:microsoft.com/office/officeart/2018/5/layout/IconLeafLabelList"/>
    <dgm:cxn modelId="{708F64BA-CB90-4AE4-AED5-10497E5382EE}" type="presParOf" srcId="{59B6CB1C-8879-4562-B724-1CF183AB16B2}" destId="{855B63C5-ADDA-4437-B9B4-3D7CE92340FC}" srcOrd="1" destOrd="0" presId="urn:microsoft.com/office/officeart/2018/5/layout/IconLeafLabelList"/>
    <dgm:cxn modelId="{B869ACDF-FC3F-4D28-92AA-4E4753CD5806}" type="presParOf" srcId="{59B6CB1C-8879-4562-B724-1CF183AB16B2}" destId="{2FED6A04-1EB8-4724-B8F3-8B6FDFB0FCBD}" srcOrd="2" destOrd="0" presId="urn:microsoft.com/office/officeart/2018/5/layout/IconLeafLabelList"/>
    <dgm:cxn modelId="{5A2680E6-766D-4A76-B480-4AF145808823}" type="presParOf" srcId="{59B6CB1C-8879-4562-B724-1CF183AB16B2}" destId="{C725248B-E0C7-435C-B850-B34A22E907E1}" srcOrd="3" destOrd="0" presId="urn:microsoft.com/office/officeart/2018/5/layout/IconLeafLabelList"/>
    <dgm:cxn modelId="{CECD9413-021F-4F16-8C34-E0928F102C68}" type="presParOf" srcId="{E190AF5F-F0CA-419A-8370-42A1502C27BD}" destId="{76C83DC7-1E40-4970-8D35-5A2ADA9F1C7F}" srcOrd="1" destOrd="0" presId="urn:microsoft.com/office/officeart/2018/5/layout/IconLeafLabelList"/>
    <dgm:cxn modelId="{1DEDC00D-694C-409F-AB72-6D0CD6B6A09D}" type="presParOf" srcId="{E190AF5F-F0CA-419A-8370-42A1502C27BD}" destId="{9810BD6E-F7A0-461F-98DA-6CAF353B7892}" srcOrd="2" destOrd="0" presId="urn:microsoft.com/office/officeart/2018/5/layout/IconLeafLabelList"/>
    <dgm:cxn modelId="{56041334-5A5E-45BF-92F1-B696DD7C0151}" type="presParOf" srcId="{9810BD6E-F7A0-461F-98DA-6CAF353B7892}" destId="{502D15D7-D37C-4CE5-97AA-DADA30F21A2B}" srcOrd="0" destOrd="0" presId="urn:microsoft.com/office/officeart/2018/5/layout/IconLeafLabelList"/>
    <dgm:cxn modelId="{41D54819-3570-441A-B95A-AAB1660A3866}" type="presParOf" srcId="{9810BD6E-F7A0-461F-98DA-6CAF353B7892}" destId="{72626555-699C-490C-B883-344646C477D3}" srcOrd="1" destOrd="0" presId="urn:microsoft.com/office/officeart/2018/5/layout/IconLeafLabelList"/>
    <dgm:cxn modelId="{5EF2674A-39AC-4DC9-80CB-8716C97AD3D6}" type="presParOf" srcId="{9810BD6E-F7A0-461F-98DA-6CAF353B7892}" destId="{134E95D1-5515-4A31-935F-90EE0F86F6BB}" srcOrd="2" destOrd="0" presId="urn:microsoft.com/office/officeart/2018/5/layout/IconLeafLabelList"/>
    <dgm:cxn modelId="{9704F548-B698-4621-AD66-CAE829C4AD6C}" type="presParOf" srcId="{9810BD6E-F7A0-461F-98DA-6CAF353B7892}" destId="{7A27F794-3E71-4162-9F58-670A9724CEB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20682E6-0C61-49B2-BAF1-AE592CCC9EB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D761B52B-7466-429D-98EB-D43A63F3158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Arranged and resized the visualizations to create a visually appealing layout.</a:t>
          </a:r>
          <a:endParaRPr lang="en-US"/>
        </a:p>
      </dgm:t>
    </dgm:pt>
    <dgm:pt modelId="{B59AD9B4-28D3-451B-ABA3-F05854372D09}" type="parTrans" cxnId="{9E4A93B3-3B9B-44C5-A3EE-3BD8C7442CE1}">
      <dgm:prSet/>
      <dgm:spPr/>
      <dgm:t>
        <a:bodyPr/>
        <a:lstStyle/>
        <a:p>
          <a:endParaRPr lang="en-US"/>
        </a:p>
      </dgm:t>
    </dgm:pt>
    <dgm:pt modelId="{F531CACB-87A0-478C-AF3C-B4F60A9B0AF9}" type="sibTrans" cxnId="{9E4A93B3-3B9B-44C5-A3EE-3BD8C7442CE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89C12EB-5062-4C9F-8F8E-5E501615470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Created slicers and filters to allow users to interact with the data dynamically.</a:t>
          </a:r>
          <a:endParaRPr lang="en-US"/>
        </a:p>
      </dgm:t>
    </dgm:pt>
    <dgm:pt modelId="{2C08ADE2-EC64-4CB8-AD9E-BE2335202256}" type="parTrans" cxnId="{41A0A5B0-E394-4FBE-9BEF-A728FDC6792E}">
      <dgm:prSet/>
      <dgm:spPr/>
      <dgm:t>
        <a:bodyPr/>
        <a:lstStyle/>
        <a:p>
          <a:endParaRPr lang="en-US"/>
        </a:p>
      </dgm:t>
    </dgm:pt>
    <dgm:pt modelId="{853397D2-17EF-4657-B614-1BE475B30211}" type="sibTrans" cxnId="{41A0A5B0-E394-4FBE-9BEF-A728FDC6792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EC501A1-3249-4533-A827-D2186B01AA1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Adjusted formatting options like colors, fonts, titles, and backgrounds to match your desired aesthetic.</a:t>
          </a:r>
          <a:endParaRPr lang="en-US"/>
        </a:p>
      </dgm:t>
    </dgm:pt>
    <dgm:pt modelId="{92749431-BE85-4DDE-96BA-3D876EFE34BA}" type="parTrans" cxnId="{A8D8D10F-118B-4B07-A884-656A1332C890}">
      <dgm:prSet/>
      <dgm:spPr/>
      <dgm:t>
        <a:bodyPr/>
        <a:lstStyle/>
        <a:p>
          <a:endParaRPr lang="en-US"/>
        </a:p>
      </dgm:t>
    </dgm:pt>
    <dgm:pt modelId="{AB21D9B7-5EB2-49A3-828A-5D6CDAAE23A7}" type="sibTrans" cxnId="{A8D8D10F-118B-4B07-A884-656A1332C89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17596A0-3513-4611-9E27-9086744340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Applied a theme to maintain a consistent look and feel across the dashboard.</a:t>
          </a:r>
          <a:endParaRPr lang="en-US"/>
        </a:p>
      </dgm:t>
    </dgm:pt>
    <dgm:pt modelId="{94106543-7875-4620-9A76-4177049CDEE8}" type="parTrans" cxnId="{E2C49E88-62F9-4C28-90FB-593C7B7CE634}">
      <dgm:prSet/>
      <dgm:spPr/>
      <dgm:t>
        <a:bodyPr/>
        <a:lstStyle/>
        <a:p>
          <a:endParaRPr lang="en-US"/>
        </a:p>
      </dgm:t>
    </dgm:pt>
    <dgm:pt modelId="{D1C4E0E1-E7D2-4697-8D7C-C82875906029}" type="sibTrans" cxnId="{E2C49E88-62F9-4C28-90FB-593C7B7CE634}">
      <dgm:prSet/>
      <dgm:spPr/>
      <dgm:t>
        <a:bodyPr/>
        <a:lstStyle/>
        <a:p>
          <a:endParaRPr lang="en-US"/>
        </a:p>
      </dgm:t>
    </dgm:pt>
    <dgm:pt modelId="{B31C9276-090D-4C54-B2E8-A26A96A36D0B}" type="pres">
      <dgm:prSet presAssocID="{720682E6-0C61-49B2-BAF1-AE592CCC9EB2}" presName="root" presStyleCnt="0">
        <dgm:presLayoutVars>
          <dgm:dir/>
          <dgm:resizeHandles val="exact"/>
        </dgm:presLayoutVars>
      </dgm:prSet>
      <dgm:spPr/>
    </dgm:pt>
    <dgm:pt modelId="{8001A3C8-27CC-42EF-AB62-9F82A123EAEA}" type="pres">
      <dgm:prSet presAssocID="{D761B52B-7466-429D-98EB-D43A63F31585}" presName="compNode" presStyleCnt="0"/>
      <dgm:spPr/>
    </dgm:pt>
    <dgm:pt modelId="{CB60CEEB-B109-41BB-91C9-146D85E13153}" type="pres">
      <dgm:prSet presAssocID="{D761B52B-7466-429D-98EB-D43A63F31585}" presName="bgRect" presStyleLbl="bgShp" presStyleIdx="0" presStyleCnt="4"/>
      <dgm:spPr/>
    </dgm:pt>
    <dgm:pt modelId="{ABAC7BA6-0371-4570-9DDE-F3D6324146B5}" type="pres">
      <dgm:prSet presAssocID="{D761B52B-7466-429D-98EB-D43A63F3158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A5ACD9A1-4AC4-4328-8309-E5921BA87F4E}" type="pres">
      <dgm:prSet presAssocID="{D761B52B-7466-429D-98EB-D43A63F31585}" presName="spaceRect" presStyleCnt="0"/>
      <dgm:spPr/>
    </dgm:pt>
    <dgm:pt modelId="{0B2D49DA-06BD-4F30-8141-DB8469B105A1}" type="pres">
      <dgm:prSet presAssocID="{D761B52B-7466-429D-98EB-D43A63F31585}" presName="parTx" presStyleLbl="revTx" presStyleIdx="0" presStyleCnt="4">
        <dgm:presLayoutVars>
          <dgm:chMax val="0"/>
          <dgm:chPref val="0"/>
        </dgm:presLayoutVars>
      </dgm:prSet>
      <dgm:spPr/>
    </dgm:pt>
    <dgm:pt modelId="{C1487A1D-4815-4D4C-8A14-176B16ACECBE}" type="pres">
      <dgm:prSet presAssocID="{F531CACB-87A0-478C-AF3C-B4F60A9B0AF9}" presName="sibTrans" presStyleCnt="0"/>
      <dgm:spPr/>
    </dgm:pt>
    <dgm:pt modelId="{13AB1E3E-AA26-406B-A44D-25ADCAC0ECDB}" type="pres">
      <dgm:prSet presAssocID="{189C12EB-5062-4C9F-8F8E-5E501615470D}" presName="compNode" presStyleCnt="0"/>
      <dgm:spPr/>
    </dgm:pt>
    <dgm:pt modelId="{09A72A3C-F2D4-4053-AF65-4D178A469D38}" type="pres">
      <dgm:prSet presAssocID="{189C12EB-5062-4C9F-8F8E-5E501615470D}" presName="bgRect" presStyleLbl="bgShp" presStyleIdx="1" presStyleCnt="4"/>
      <dgm:spPr/>
    </dgm:pt>
    <dgm:pt modelId="{42A9137A-EA29-4BD0-AC4E-16F6914BB266}" type="pres">
      <dgm:prSet presAssocID="{189C12EB-5062-4C9F-8F8E-5E501615470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404DC8AF-EF80-4876-9F94-C068E9DCC5E5}" type="pres">
      <dgm:prSet presAssocID="{189C12EB-5062-4C9F-8F8E-5E501615470D}" presName="spaceRect" presStyleCnt="0"/>
      <dgm:spPr/>
    </dgm:pt>
    <dgm:pt modelId="{F7EC3EF7-41B5-48DA-B3F0-A1BA90177A21}" type="pres">
      <dgm:prSet presAssocID="{189C12EB-5062-4C9F-8F8E-5E501615470D}" presName="parTx" presStyleLbl="revTx" presStyleIdx="1" presStyleCnt="4">
        <dgm:presLayoutVars>
          <dgm:chMax val="0"/>
          <dgm:chPref val="0"/>
        </dgm:presLayoutVars>
      </dgm:prSet>
      <dgm:spPr/>
    </dgm:pt>
    <dgm:pt modelId="{82D0A54C-FA09-4551-A3A3-24722D223D51}" type="pres">
      <dgm:prSet presAssocID="{853397D2-17EF-4657-B614-1BE475B30211}" presName="sibTrans" presStyleCnt="0"/>
      <dgm:spPr/>
    </dgm:pt>
    <dgm:pt modelId="{2AF4E274-2784-4C3E-B757-BC3954F887BD}" type="pres">
      <dgm:prSet presAssocID="{BEC501A1-3249-4533-A827-D2186B01AA1C}" presName="compNode" presStyleCnt="0"/>
      <dgm:spPr/>
    </dgm:pt>
    <dgm:pt modelId="{A6B0A5ED-BD29-4C83-B9BD-9A025BAA01A9}" type="pres">
      <dgm:prSet presAssocID="{BEC501A1-3249-4533-A827-D2186B01AA1C}" presName="bgRect" presStyleLbl="bgShp" presStyleIdx="2" presStyleCnt="4"/>
      <dgm:spPr/>
    </dgm:pt>
    <dgm:pt modelId="{59EC3D28-ECB2-4946-9A6F-6F9EE5CD82D5}" type="pres">
      <dgm:prSet presAssocID="{BEC501A1-3249-4533-A827-D2186B01AA1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lette"/>
        </a:ext>
      </dgm:extLst>
    </dgm:pt>
    <dgm:pt modelId="{ED76944E-9D8D-441A-BEFA-A57C9D2B5580}" type="pres">
      <dgm:prSet presAssocID="{BEC501A1-3249-4533-A827-D2186B01AA1C}" presName="spaceRect" presStyleCnt="0"/>
      <dgm:spPr/>
    </dgm:pt>
    <dgm:pt modelId="{F96F0091-3F53-4162-A466-5C004319F362}" type="pres">
      <dgm:prSet presAssocID="{BEC501A1-3249-4533-A827-D2186B01AA1C}" presName="parTx" presStyleLbl="revTx" presStyleIdx="2" presStyleCnt="4">
        <dgm:presLayoutVars>
          <dgm:chMax val="0"/>
          <dgm:chPref val="0"/>
        </dgm:presLayoutVars>
      </dgm:prSet>
      <dgm:spPr/>
    </dgm:pt>
    <dgm:pt modelId="{13FE563D-3A25-44F2-8C73-364859C19D48}" type="pres">
      <dgm:prSet presAssocID="{AB21D9B7-5EB2-49A3-828A-5D6CDAAE23A7}" presName="sibTrans" presStyleCnt="0"/>
      <dgm:spPr/>
    </dgm:pt>
    <dgm:pt modelId="{7A562412-74DB-4E06-AF04-3B912487C419}" type="pres">
      <dgm:prSet presAssocID="{017596A0-3513-4611-9E27-9086744340D6}" presName="compNode" presStyleCnt="0"/>
      <dgm:spPr/>
    </dgm:pt>
    <dgm:pt modelId="{41D986A7-E5AE-4011-8ABF-313F7CF1D2E7}" type="pres">
      <dgm:prSet presAssocID="{017596A0-3513-4611-9E27-9086744340D6}" presName="bgRect" presStyleLbl="bgShp" presStyleIdx="3" presStyleCnt="4"/>
      <dgm:spPr/>
    </dgm:pt>
    <dgm:pt modelId="{EA89E595-4C90-4DA8-B1F6-66A1D648265F}" type="pres">
      <dgm:prSet presAssocID="{017596A0-3513-4611-9E27-9086744340D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DF7039EB-DF31-4BC4-B553-A26BC2DE5DC8}" type="pres">
      <dgm:prSet presAssocID="{017596A0-3513-4611-9E27-9086744340D6}" presName="spaceRect" presStyleCnt="0"/>
      <dgm:spPr/>
    </dgm:pt>
    <dgm:pt modelId="{4185240D-D975-468D-A786-5E6237D6AA2C}" type="pres">
      <dgm:prSet presAssocID="{017596A0-3513-4611-9E27-9086744340D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8D8D10F-118B-4B07-A884-656A1332C890}" srcId="{720682E6-0C61-49B2-BAF1-AE592CCC9EB2}" destId="{BEC501A1-3249-4533-A827-D2186B01AA1C}" srcOrd="2" destOrd="0" parTransId="{92749431-BE85-4DDE-96BA-3D876EFE34BA}" sibTransId="{AB21D9B7-5EB2-49A3-828A-5D6CDAAE23A7}"/>
    <dgm:cxn modelId="{1DB3E125-01B3-4DA6-98CA-3D2162DDF687}" type="presOf" srcId="{017596A0-3513-4611-9E27-9086744340D6}" destId="{4185240D-D975-468D-A786-5E6237D6AA2C}" srcOrd="0" destOrd="0" presId="urn:microsoft.com/office/officeart/2018/2/layout/IconVerticalSolidList"/>
    <dgm:cxn modelId="{6EC4E045-D7AE-4848-B3DD-6DBCB8BA78FD}" type="presOf" srcId="{D761B52B-7466-429D-98EB-D43A63F31585}" destId="{0B2D49DA-06BD-4F30-8141-DB8469B105A1}" srcOrd="0" destOrd="0" presId="urn:microsoft.com/office/officeart/2018/2/layout/IconVerticalSolidList"/>
    <dgm:cxn modelId="{E2C49E88-62F9-4C28-90FB-593C7B7CE634}" srcId="{720682E6-0C61-49B2-BAF1-AE592CCC9EB2}" destId="{017596A0-3513-4611-9E27-9086744340D6}" srcOrd="3" destOrd="0" parTransId="{94106543-7875-4620-9A76-4177049CDEE8}" sibTransId="{D1C4E0E1-E7D2-4697-8D7C-C82875906029}"/>
    <dgm:cxn modelId="{41A0A5B0-E394-4FBE-9BEF-A728FDC6792E}" srcId="{720682E6-0C61-49B2-BAF1-AE592CCC9EB2}" destId="{189C12EB-5062-4C9F-8F8E-5E501615470D}" srcOrd="1" destOrd="0" parTransId="{2C08ADE2-EC64-4CB8-AD9E-BE2335202256}" sibTransId="{853397D2-17EF-4657-B614-1BE475B30211}"/>
    <dgm:cxn modelId="{9E4A93B3-3B9B-44C5-A3EE-3BD8C7442CE1}" srcId="{720682E6-0C61-49B2-BAF1-AE592CCC9EB2}" destId="{D761B52B-7466-429D-98EB-D43A63F31585}" srcOrd="0" destOrd="0" parTransId="{B59AD9B4-28D3-451B-ABA3-F05854372D09}" sibTransId="{F531CACB-87A0-478C-AF3C-B4F60A9B0AF9}"/>
    <dgm:cxn modelId="{564821CF-6D1D-48D2-81C7-BCA6B757BB10}" type="presOf" srcId="{720682E6-0C61-49B2-BAF1-AE592CCC9EB2}" destId="{B31C9276-090D-4C54-B2E8-A26A96A36D0B}" srcOrd="0" destOrd="0" presId="urn:microsoft.com/office/officeart/2018/2/layout/IconVerticalSolidList"/>
    <dgm:cxn modelId="{55F399DC-8B65-4BB0-A785-5DC1A4D39FEB}" type="presOf" srcId="{189C12EB-5062-4C9F-8F8E-5E501615470D}" destId="{F7EC3EF7-41B5-48DA-B3F0-A1BA90177A21}" srcOrd="0" destOrd="0" presId="urn:microsoft.com/office/officeart/2018/2/layout/IconVerticalSolidList"/>
    <dgm:cxn modelId="{331012F3-E27A-48E6-B2AE-26709F1BB860}" type="presOf" srcId="{BEC501A1-3249-4533-A827-D2186B01AA1C}" destId="{F96F0091-3F53-4162-A466-5C004319F362}" srcOrd="0" destOrd="0" presId="urn:microsoft.com/office/officeart/2018/2/layout/IconVerticalSolidList"/>
    <dgm:cxn modelId="{547956D0-EC41-4A79-8B7E-3BC9A1E3D626}" type="presParOf" srcId="{B31C9276-090D-4C54-B2E8-A26A96A36D0B}" destId="{8001A3C8-27CC-42EF-AB62-9F82A123EAEA}" srcOrd="0" destOrd="0" presId="urn:microsoft.com/office/officeart/2018/2/layout/IconVerticalSolidList"/>
    <dgm:cxn modelId="{2B605FC1-CFCA-4DA7-BCC2-B5A12181406B}" type="presParOf" srcId="{8001A3C8-27CC-42EF-AB62-9F82A123EAEA}" destId="{CB60CEEB-B109-41BB-91C9-146D85E13153}" srcOrd="0" destOrd="0" presId="urn:microsoft.com/office/officeart/2018/2/layout/IconVerticalSolidList"/>
    <dgm:cxn modelId="{2D7644AE-8C4C-4CA2-BC87-F7E9A3A0569B}" type="presParOf" srcId="{8001A3C8-27CC-42EF-AB62-9F82A123EAEA}" destId="{ABAC7BA6-0371-4570-9DDE-F3D6324146B5}" srcOrd="1" destOrd="0" presId="urn:microsoft.com/office/officeart/2018/2/layout/IconVerticalSolidList"/>
    <dgm:cxn modelId="{915AA2CC-7CEA-4D61-9947-2F83DE5455A4}" type="presParOf" srcId="{8001A3C8-27CC-42EF-AB62-9F82A123EAEA}" destId="{A5ACD9A1-4AC4-4328-8309-E5921BA87F4E}" srcOrd="2" destOrd="0" presId="urn:microsoft.com/office/officeart/2018/2/layout/IconVerticalSolidList"/>
    <dgm:cxn modelId="{A7EE8804-53F4-4AC0-B2F5-F785150A76D0}" type="presParOf" srcId="{8001A3C8-27CC-42EF-AB62-9F82A123EAEA}" destId="{0B2D49DA-06BD-4F30-8141-DB8469B105A1}" srcOrd="3" destOrd="0" presId="urn:microsoft.com/office/officeart/2018/2/layout/IconVerticalSolidList"/>
    <dgm:cxn modelId="{3C43B66E-6ACC-4961-A4E3-7A4170429A4A}" type="presParOf" srcId="{B31C9276-090D-4C54-B2E8-A26A96A36D0B}" destId="{C1487A1D-4815-4D4C-8A14-176B16ACECBE}" srcOrd="1" destOrd="0" presId="urn:microsoft.com/office/officeart/2018/2/layout/IconVerticalSolidList"/>
    <dgm:cxn modelId="{1402BB6A-DC1E-422C-A6FD-9D313F4668EC}" type="presParOf" srcId="{B31C9276-090D-4C54-B2E8-A26A96A36D0B}" destId="{13AB1E3E-AA26-406B-A44D-25ADCAC0ECDB}" srcOrd="2" destOrd="0" presId="urn:microsoft.com/office/officeart/2018/2/layout/IconVerticalSolidList"/>
    <dgm:cxn modelId="{0D849A1D-8FBE-41A4-A81A-2FDA635177CE}" type="presParOf" srcId="{13AB1E3E-AA26-406B-A44D-25ADCAC0ECDB}" destId="{09A72A3C-F2D4-4053-AF65-4D178A469D38}" srcOrd="0" destOrd="0" presId="urn:microsoft.com/office/officeart/2018/2/layout/IconVerticalSolidList"/>
    <dgm:cxn modelId="{7FFA9C57-040A-4138-BCDB-BC6A5D7A71A0}" type="presParOf" srcId="{13AB1E3E-AA26-406B-A44D-25ADCAC0ECDB}" destId="{42A9137A-EA29-4BD0-AC4E-16F6914BB266}" srcOrd="1" destOrd="0" presId="urn:microsoft.com/office/officeart/2018/2/layout/IconVerticalSolidList"/>
    <dgm:cxn modelId="{08274B14-3157-40F5-B29B-FF03AE9BAD42}" type="presParOf" srcId="{13AB1E3E-AA26-406B-A44D-25ADCAC0ECDB}" destId="{404DC8AF-EF80-4876-9F94-C068E9DCC5E5}" srcOrd="2" destOrd="0" presId="urn:microsoft.com/office/officeart/2018/2/layout/IconVerticalSolidList"/>
    <dgm:cxn modelId="{DA5EFA5B-2839-4D50-8E39-7FA6A45F8E9D}" type="presParOf" srcId="{13AB1E3E-AA26-406B-A44D-25ADCAC0ECDB}" destId="{F7EC3EF7-41B5-48DA-B3F0-A1BA90177A21}" srcOrd="3" destOrd="0" presId="urn:microsoft.com/office/officeart/2018/2/layout/IconVerticalSolidList"/>
    <dgm:cxn modelId="{B38E1216-84EF-4911-87DC-6AC729CC86FC}" type="presParOf" srcId="{B31C9276-090D-4C54-B2E8-A26A96A36D0B}" destId="{82D0A54C-FA09-4551-A3A3-24722D223D51}" srcOrd="3" destOrd="0" presId="urn:microsoft.com/office/officeart/2018/2/layout/IconVerticalSolidList"/>
    <dgm:cxn modelId="{11A356CD-A257-4A5E-AAEC-6B2AF556843C}" type="presParOf" srcId="{B31C9276-090D-4C54-B2E8-A26A96A36D0B}" destId="{2AF4E274-2784-4C3E-B757-BC3954F887BD}" srcOrd="4" destOrd="0" presId="urn:microsoft.com/office/officeart/2018/2/layout/IconVerticalSolidList"/>
    <dgm:cxn modelId="{CC78BAE4-1AE0-4100-BB7D-2DB361646FBD}" type="presParOf" srcId="{2AF4E274-2784-4C3E-B757-BC3954F887BD}" destId="{A6B0A5ED-BD29-4C83-B9BD-9A025BAA01A9}" srcOrd="0" destOrd="0" presId="urn:microsoft.com/office/officeart/2018/2/layout/IconVerticalSolidList"/>
    <dgm:cxn modelId="{ABB72070-347E-4537-88DE-25CD1CBA5B83}" type="presParOf" srcId="{2AF4E274-2784-4C3E-B757-BC3954F887BD}" destId="{59EC3D28-ECB2-4946-9A6F-6F9EE5CD82D5}" srcOrd="1" destOrd="0" presId="urn:microsoft.com/office/officeart/2018/2/layout/IconVerticalSolidList"/>
    <dgm:cxn modelId="{018FE6BE-A5A2-4145-8CFB-9F203EB496B9}" type="presParOf" srcId="{2AF4E274-2784-4C3E-B757-BC3954F887BD}" destId="{ED76944E-9D8D-441A-BEFA-A57C9D2B5580}" srcOrd="2" destOrd="0" presId="urn:microsoft.com/office/officeart/2018/2/layout/IconVerticalSolidList"/>
    <dgm:cxn modelId="{EF427F8A-D4B3-434B-9AB1-1FA3B16531AD}" type="presParOf" srcId="{2AF4E274-2784-4C3E-B757-BC3954F887BD}" destId="{F96F0091-3F53-4162-A466-5C004319F362}" srcOrd="3" destOrd="0" presId="urn:microsoft.com/office/officeart/2018/2/layout/IconVerticalSolidList"/>
    <dgm:cxn modelId="{F0635197-62F1-4504-A9D8-1876D746376B}" type="presParOf" srcId="{B31C9276-090D-4C54-B2E8-A26A96A36D0B}" destId="{13FE563D-3A25-44F2-8C73-364859C19D48}" srcOrd="5" destOrd="0" presId="urn:microsoft.com/office/officeart/2018/2/layout/IconVerticalSolidList"/>
    <dgm:cxn modelId="{2CBFF522-A69B-441A-9575-84E1E959E44F}" type="presParOf" srcId="{B31C9276-090D-4C54-B2E8-A26A96A36D0B}" destId="{7A562412-74DB-4E06-AF04-3B912487C419}" srcOrd="6" destOrd="0" presId="urn:microsoft.com/office/officeart/2018/2/layout/IconVerticalSolidList"/>
    <dgm:cxn modelId="{15F811CE-CD37-46E4-A023-4332D4EFF158}" type="presParOf" srcId="{7A562412-74DB-4E06-AF04-3B912487C419}" destId="{41D986A7-E5AE-4011-8ABF-313F7CF1D2E7}" srcOrd="0" destOrd="0" presId="urn:microsoft.com/office/officeart/2018/2/layout/IconVerticalSolidList"/>
    <dgm:cxn modelId="{C44EBFB3-BDB3-4AA4-85E4-D1699ECADDB0}" type="presParOf" srcId="{7A562412-74DB-4E06-AF04-3B912487C419}" destId="{EA89E595-4C90-4DA8-B1F6-66A1D648265F}" srcOrd="1" destOrd="0" presId="urn:microsoft.com/office/officeart/2018/2/layout/IconVerticalSolidList"/>
    <dgm:cxn modelId="{603B2119-1FBA-4359-8A6C-AA12DE7FAA0C}" type="presParOf" srcId="{7A562412-74DB-4E06-AF04-3B912487C419}" destId="{DF7039EB-DF31-4BC4-B553-A26BC2DE5DC8}" srcOrd="2" destOrd="0" presId="urn:microsoft.com/office/officeart/2018/2/layout/IconVerticalSolidList"/>
    <dgm:cxn modelId="{9E1E8D63-CBCA-4898-B466-28488DAE9464}" type="presParOf" srcId="{7A562412-74DB-4E06-AF04-3B912487C419}" destId="{4185240D-D975-468D-A786-5E6237D6AA2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605790E-F377-4F2D-842B-FA349642AE69}" type="doc">
      <dgm:prSet loTypeId="urn:microsoft.com/office/officeart/2005/8/layout/default" loCatId="list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CC5D5673-4006-48A6-A64F-974F864C6FE4}">
      <dgm:prSet/>
      <dgm:spPr/>
      <dgm:t>
        <a:bodyPr/>
        <a:lstStyle/>
        <a:p>
          <a:r>
            <a:rPr lang="en-US" i="0" dirty="0"/>
            <a:t>Enhanced Marketing Strategies</a:t>
          </a:r>
          <a:endParaRPr lang="en-US" dirty="0"/>
        </a:p>
      </dgm:t>
    </dgm:pt>
    <dgm:pt modelId="{A31B4A02-6B7C-454F-A5F2-13C995DA1D57}" type="parTrans" cxnId="{3B200AAB-BBAE-43CA-B481-D1879A91CA32}">
      <dgm:prSet/>
      <dgm:spPr/>
      <dgm:t>
        <a:bodyPr/>
        <a:lstStyle/>
        <a:p>
          <a:endParaRPr lang="en-US"/>
        </a:p>
      </dgm:t>
    </dgm:pt>
    <dgm:pt modelId="{D5A489AA-2C15-48EA-9E64-3F0E392D60BD}" type="sibTrans" cxnId="{3B200AAB-BBAE-43CA-B481-D1879A91CA32}">
      <dgm:prSet/>
      <dgm:spPr/>
      <dgm:t>
        <a:bodyPr/>
        <a:lstStyle/>
        <a:p>
          <a:endParaRPr lang="en-US"/>
        </a:p>
      </dgm:t>
    </dgm:pt>
    <dgm:pt modelId="{B28B9581-D9B2-4F24-A056-EC8005B47A91}">
      <dgm:prSet/>
      <dgm:spPr/>
      <dgm:t>
        <a:bodyPr/>
        <a:lstStyle/>
        <a:p>
          <a:r>
            <a:rPr lang="en-US" i="0" dirty="0"/>
            <a:t>Optimize Pricing Strategy</a:t>
          </a:r>
          <a:endParaRPr lang="en-US" dirty="0"/>
        </a:p>
      </dgm:t>
    </dgm:pt>
    <dgm:pt modelId="{AB5C961F-77FB-44EF-B3A5-90678B3DAB91}" type="parTrans" cxnId="{93A1FE8B-2798-42F7-B8EC-BC84FABEE8F0}">
      <dgm:prSet/>
      <dgm:spPr/>
      <dgm:t>
        <a:bodyPr/>
        <a:lstStyle/>
        <a:p>
          <a:endParaRPr lang="en-US"/>
        </a:p>
      </dgm:t>
    </dgm:pt>
    <dgm:pt modelId="{DF18AE86-AD20-461B-8A9F-EFCD8E6CF95F}" type="sibTrans" cxnId="{93A1FE8B-2798-42F7-B8EC-BC84FABEE8F0}">
      <dgm:prSet/>
      <dgm:spPr/>
      <dgm:t>
        <a:bodyPr/>
        <a:lstStyle/>
        <a:p>
          <a:endParaRPr lang="en-US"/>
        </a:p>
      </dgm:t>
    </dgm:pt>
    <dgm:pt modelId="{E6DC2F60-F48D-427F-BE3B-9ACC758DFA9E}">
      <dgm:prSet/>
      <dgm:spPr/>
      <dgm:t>
        <a:bodyPr/>
        <a:lstStyle/>
        <a:p>
          <a:r>
            <a:rPr lang="en-US" i="0" dirty="0"/>
            <a:t>Inventory Management</a:t>
          </a:r>
          <a:endParaRPr lang="en-US" dirty="0"/>
        </a:p>
      </dgm:t>
    </dgm:pt>
    <dgm:pt modelId="{3F2C7C26-931B-445E-9460-EE97FDF1CA90}" type="parTrans" cxnId="{98CBA5B3-70CE-4F2C-8281-0B10EBF112D4}">
      <dgm:prSet/>
      <dgm:spPr/>
      <dgm:t>
        <a:bodyPr/>
        <a:lstStyle/>
        <a:p>
          <a:endParaRPr lang="en-US"/>
        </a:p>
      </dgm:t>
    </dgm:pt>
    <dgm:pt modelId="{DC33F451-986D-4716-90FD-C3D087199070}" type="sibTrans" cxnId="{98CBA5B3-70CE-4F2C-8281-0B10EBF112D4}">
      <dgm:prSet/>
      <dgm:spPr/>
      <dgm:t>
        <a:bodyPr/>
        <a:lstStyle/>
        <a:p>
          <a:endParaRPr lang="en-US"/>
        </a:p>
      </dgm:t>
    </dgm:pt>
    <dgm:pt modelId="{245771A7-8C8B-47C9-863F-7B8F971DB186}">
      <dgm:prSet/>
      <dgm:spPr/>
      <dgm:t>
        <a:bodyPr/>
        <a:lstStyle/>
        <a:p>
          <a:r>
            <a:rPr lang="en-US" i="0" dirty="0"/>
            <a:t>Collaborate with Suppliers </a:t>
          </a:r>
          <a:r>
            <a:rPr lang="en-US" b="0" i="0" dirty="0"/>
            <a:t>to improved profit margins.</a:t>
          </a:r>
          <a:endParaRPr lang="en-US" dirty="0"/>
        </a:p>
      </dgm:t>
    </dgm:pt>
    <dgm:pt modelId="{E82BDF95-D67B-4F41-958C-4AC86B3EA3C3}" type="parTrans" cxnId="{346CAC3B-9258-43EF-A0F4-E284F1283700}">
      <dgm:prSet/>
      <dgm:spPr/>
      <dgm:t>
        <a:bodyPr/>
        <a:lstStyle/>
        <a:p>
          <a:endParaRPr lang="en-US"/>
        </a:p>
      </dgm:t>
    </dgm:pt>
    <dgm:pt modelId="{DDBD2D36-5B16-4EB0-A0F9-D028950D7F47}" type="sibTrans" cxnId="{346CAC3B-9258-43EF-A0F4-E284F1283700}">
      <dgm:prSet/>
      <dgm:spPr/>
      <dgm:t>
        <a:bodyPr/>
        <a:lstStyle/>
        <a:p>
          <a:endParaRPr lang="en-US"/>
        </a:p>
      </dgm:t>
    </dgm:pt>
    <dgm:pt modelId="{E853963D-8B62-413C-A3F0-A9230015132A}">
      <dgm:prSet/>
      <dgm:spPr/>
      <dgm:t>
        <a:bodyPr/>
        <a:lstStyle/>
        <a:p>
          <a:r>
            <a:rPr lang="en-US" i="0" dirty="0"/>
            <a:t>Collect Customer Feedback and survey</a:t>
          </a:r>
          <a:endParaRPr lang="en-US" dirty="0"/>
        </a:p>
      </dgm:t>
    </dgm:pt>
    <dgm:pt modelId="{B665260A-ADC0-43CD-BBA0-891D60451080}" type="parTrans" cxnId="{B835C9EE-22B4-46B5-8676-ABBB8A2A1A29}">
      <dgm:prSet/>
      <dgm:spPr/>
      <dgm:t>
        <a:bodyPr/>
        <a:lstStyle/>
        <a:p>
          <a:endParaRPr lang="en-US"/>
        </a:p>
      </dgm:t>
    </dgm:pt>
    <dgm:pt modelId="{12F713F3-612E-41A9-B13E-EA0BEDDEDF06}" type="sibTrans" cxnId="{B835C9EE-22B4-46B5-8676-ABBB8A2A1A29}">
      <dgm:prSet/>
      <dgm:spPr/>
      <dgm:t>
        <a:bodyPr/>
        <a:lstStyle/>
        <a:p>
          <a:endParaRPr lang="en-US"/>
        </a:p>
      </dgm:t>
    </dgm:pt>
    <dgm:pt modelId="{3B80BD96-6549-484C-B2F0-E8D0615D8BE8}">
      <dgm:prSet/>
      <dgm:spPr/>
      <dgm:t>
        <a:bodyPr/>
        <a:lstStyle/>
        <a:p>
          <a:r>
            <a:rPr lang="en-US" i="0" dirty="0"/>
            <a:t>Community Involvement </a:t>
          </a:r>
          <a:r>
            <a:rPr lang="en-US" b="0" i="0" dirty="0"/>
            <a:t>to increase brand awareness</a:t>
          </a:r>
          <a:endParaRPr lang="en-US" dirty="0"/>
        </a:p>
      </dgm:t>
    </dgm:pt>
    <dgm:pt modelId="{A65C047B-A0E6-4F0E-B96D-33179F70EF44}" type="parTrans" cxnId="{7901721D-CD07-41EF-B4C1-E83D0920250C}">
      <dgm:prSet/>
      <dgm:spPr/>
      <dgm:t>
        <a:bodyPr/>
        <a:lstStyle/>
        <a:p>
          <a:endParaRPr lang="en-US"/>
        </a:p>
      </dgm:t>
    </dgm:pt>
    <dgm:pt modelId="{58DEEB91-D6C5-4882-810F-21328A13FB4A}" type="sibTrans" cxnId="{7901721D-CD07-41EF-B4C1-E83D0920250C}">
      <dgm:prSet/>
      <dgm:spPr/>
      <dgm:t>
        <a:bodyPr/>
        <a:lstStyle/>
        <a:p>
          <a:endParaRPr lang="en-US"/>
        </a:p>
      </dgm:t>
    </dgm:pt>
    <dgm:pt modelId="{067EED22-5F44-4F46-82F7-3570FFB257BC}">
      <dgm:prSet/>
      <dgm:spPr/>
      <dgm:t>
        <a:bodyPr/>
        <a:lstStyle/>
        <a:p>
          <a:r>
            <a:rPr lang="en-US" i="0"/>
            <a:t>Improve Customer Service.</a:t>
          </a:r>
          <a:endParaRPr lang="en-US" dirty="0"/>
        </a:p>
      </dgm:t>
    </dgm:pt>
    <dgm:pt modelId="{8BDF2A9D-F779-4354-A3CC-D921369A3408}" type="parTrans" cxnId="{49FCC95D-7F43-4B4C-8504-D2730D012E3A}">
      <dgm:prSet/>
      <dgm:spPr/>
      <dgm:t>
        <a:bodyPr/>
        <a:lstStyle/>
        <a:p>
          <a:endParaRPr lang="en-CA"/>
        </a:p>
      </dgm:t>
    </dgm:pt>
    <dgm:pt modelId="{5C152627-EC2A-447D-921D-8BE59620D614}" type="sibTrans" cxnId="{49FCC95D-7F43-4B4C-8504-D2730D012E3A}">
      <dgm:prSet/>
      <dgm:spPr/>
      <dgm:t>
        <a:bodyPr/>
        <a:lstStyle/>
        <a:p>
          <a:endParaRPr lang="en-CA"/>
        </a:p>
      </dgm:t>
    </dgm:pt>
    <dgm:pt modelId="{4D6BF09D-6D73-442A-8D3A-98834010699F}">
      <dgm:prSet/>
      <dgm:spPr/>
      <dgm:t>
        <a:bodyPr/>
        <a:lstStyle/>
        <a:p>
          <a:r>
            <a:rPr lang="en-US" i="0"/>
            <a:t>Regular Sales Training and Incentives to staff.</a:t>
          </a:r>
          <a:endParaRPr lang="en-US" dirty="0"/>
        </a:p>
      </dgm:t>
    </dgm:pt>
    <dgm:pt modelId="{F1558BB4-5AFB-4FED-A365-A441514C013E}" type="parTrans" cxnId="{422D24DE-B1D7-460C-BB5A-135D1C7196D0}">
      <dgm:prSet/>
      <dgm:spPr/>
      <dgm:t>
        <a:bodyPr/>
        <a:lstStyle/>
        <a:p>
          <a:endParaRPr lang="en-CA"/>
        </a:p>
      </dgm:t>
    </dgm:pt>
    <dgm:pt modelId="{03E5BFCB-48F6-4069-A117-20E34CBC9306}" type="sibTrans" cxnId="{422D24DE-B1D7-460C-BB5A-135D1C7196D0}">
      <dgm:prSet/>
      <dgm:spPr/>
      <dgm:t>
        <a:bodyPr/>
        <a:lstStyle/>
        <a:p>
          <a:endParaRPr lang="en-CA"/>
        </a:p>
      </dgm:t>
    </dgm:pt>
    <dgm:pt modelId="{0465A4B2-9148-4275-A0FA-F2EC030C038A}">
      <dgm:prSet/>
      <dgm:spPr/>
      <dgm:t>
        <a:bodyPr/>
        <a:lstStyle/>
        <a:p>
          <a:r>
            <a:rPr lang="en-US" i="0"/>
            <a:t>Expand </a:t>
          </a:r>
          <a:r>
            <a:rPr lang="en-US" i="0" dirty="0"/>
            <a:t>Product Range </a:t>
          </a:r>
          <a:r>
            <a:rPr lang="en-US" b="0" i="0" dirty="0"/>
            <a:t>based on market demands and trends.</a:t>
          </a:r>
          <a:endParaRPr lang="en-US" dirty="0"/>
        </a:p>
      </dgm:t>
    </dgm:pt>
    <dgm:pt modelId="{E4AC665C-1DCE-44F2-95F6-7E56181B5A75}" type="parTrans" cxnId="{BD08C741-3633-4964-A0B5-F23409011DB1}">
      <dgm:prSet/>
      <dgm:spPr/>
      <dgm:t>
        <a:bodyPr/>
        <a:lstStyle/>
        <a:p>
          <a:endParaRPr lang="en-CA"/>
        </a:p>
      </dgm:t>
    </dgm:pt>
    <dgm:pt modelId="{FA482287-56A3-4BC2-B133-241C80163CB0}" type="sibTrans" cxnId="{BD08C741-3633-4964-A0B5-F23409011DB1}">
      <dgm:prSet/>
      <dgm:spPr/>
      <dgm:t>
        <a:bodyPr/>
        <a:lstStyle/>
        <a:p>
          <a:endParaRPr lang="en-CA"/>
        </a:p>
      </dgm:t>
    </dgm:pt>
    <dgm:pt modelId="{5F54676C-0308-4E0B-A9B0-30D93E317058}">
      <dgm:prSet/>
      <dgm:spPr/>
      <dgm:t>
        <a:bodyPr/>
        <a:lstStyle/>
        <a:p>
          <a:r>
            <a:rPr lang="en-US" i="0" dirty="0"/>
            <a:t>Utilize Cross-Selling</a:t>
          </a:r>
          <a:endParaRPr lang="en-US" dirty="0"/>
        </a:p>
      </dgm:t>
    </dgm:pt>
    <dgm:pt modelId="{CB79F5ED-132D-4CF7-B22C-529FB91B9165}" type="parTrans" cxnId="{1E7A2438-8C70-42BB-A3F0-461EB8F0D918}">
      <dgm:prSet/>
      <dgm:spPr/>
      <dgm:t>
        <a:bodyPr/>
        <a:lstStyle/>
        <a:p>
          <a:endParaRPr lang="en-CA"/>
        </a:p>
      </dgm:t>
    </dgm:pt>
    <dgm:pt modelId="{783B4F73-E2F1-49BD-A50C-4C278448385F}" type="sibTrans" cxnId="{1E7A2438-8C70-42BB-A3F0-461EB8F0D918}">
      <dgm:prSet/>
      <dgm:spPr/>
      <dgm:t>
        <a:bodyPr/>
        <a:lstStyle/>
        <a:p>
          <a:endParaRPr lang="en-CA"/>
        </a:p>
      </dgm:t>
    </dgm:pt>
    <dgm:pt modelId="{9DAA81F6-87AA-443F-A6CC-9B52F66ABBD8}" type="pres">
      <dgm:prSet presAssocID="{3605790E-F377-4F2D-842B-FA349642AE69}" presName="diagram" presStyleCnt="0">
        <dgm:presLayoutVars>
          <dgm:dir/>
          <dgm:resizeHandles val="exact"/>
        </dgm:presLayoutVars>
      </dgm:prSet>
      <dgm:spPr/>
    </dgm:pt>
    <dgm:pt modelId="{1A0AB876-D348-449B-8A9E-C9AE25CD7A61}" type="pres">
      <dgm:prSet presAssocID="{CC5D5673-4006-48A6-A64F-974F864C6FE4}" presName="node" presStyleLbl="node1" presStyleIdx="0" presStyleCnt="10">
        <dgm:presLayoutVars>
          <dgm:bulletEnabled val="1"/>
        </dgm:presLayoutVars>
      </dgm:prSet>
      <dgm:spPr/>
    </dgm:pt>
    <dgm:pt modelId="{0E1E8437-4FB9-4322-8AAB-D5F9AFD77C0F}" type="pres">
      <dgm:prSet presAssocID="{D5A489AA-2C15-48EA-9E64-3F0E392D60BD}" presName="sibTrans" presStyleCnt="0"/>
      <dgm:spPr/>
    </dgm:pt>
    <dgm:pt modelId="{2812B608-8FB0-46EB-9D76-3F32D9A872AB}" type="pres">
      <dgm:prSet presAssocID="{067EED22-5F44-4F46-82F7-3570FFB257BC}" presName="node" presStyleLbl="node1" presStyleIdx="1" presStyleCnt="10">
        <dgm:presLayoutVars>
          <dgm:bulletEnabled val="1"/>
        </dgm:presLayoutVars>
      </dgm:prSet>
      <dgm:spPr/>
    </dgm:pt>
    <dgm:pt modelId="{CA955357-134B-4551-A55A-F7A4772161CF}" type="pres">
      <dgm:prSet presAssocID="{5C152627-EC2A-447D-921D-8BE59620D614}" presName="sibTrans" presStyleCnt="0"/>
      <dgm:spPr/>
    </dgm:pt>
    <dgm:pt modelId="{EBA36E85-F876-4DDA-8045-443601FFCDD2}" type="pres">
      <dgm:prSet presAssocID="{B28B9581-D9B2-4F24-A056-EC8005B47A91}" presName="node" presStyleLbl="node1" presStyleIdx="2" presStyleCnt="10">
        <dgm:presLayoutVars>
          <dgm:bulletEnabled val="1"/>
        </dgm:presLayoutVars>
      </dgm:prSet>
      <dgm:spPr/>
    </dgm:pt>
    <dgm:pt modelId="{0A25C6AB-001F-4D77-AF42-77ED0908A6CB}" type="pres">
      <dgm:prSet presAssocID="{DF18AE86-AD20-461B-8A9F-EFCD8E6CF95F}" presName="sibTrans" presStyleCnt="0"/>
      <dgm:spPr/>
    </dgm:pt>
    <dgm:pt modelId="{44C1ED86-285E-453E-AB21-D082F6CF157D}" type="pres">
      <dgm:prSet presAssocID="{0465A4B2-9148-4275-A0FA-F2EC030C038A}" presName="node" presStyleLbl="node1" presStyleIdx="3" presStyleCnt="10">
        <dgm:presLayoutVars>
          <dgm:bulletEnabled val="1"/>
        </dgm:presLayoutVars>
      </dgm:prSet>
      <dgm:spPr/>
    </dgm:pt>
    <dgm:pt modelId="{E71CE00B-F448-437B-B91D-253BC43E6239}" type="pres">
      <dgm:prSet presAssocID="{FA482287-56A3-4BC2-B133-241C80163CB0}" presName="sibTrans" presStyleCnt="0"/>
      <dgm:spPr/>
    </dgm:pt>
    <dgm:pt modelId="{A4330A61-D034-4E0D-B2AD-306E732B34CE}" type="pres">
      <dgm:prSet presAssocID="{E6DC2F60-F48D-427F-BE3B-9ACC758DFA9E}" presName="node" presStyleLbl="node1" presStyleIdx="4" presStyleCnt="10">
        <dgm:presLayoutVars>
          <dgm:bulletEnabled val="1"/>
        </dgm:presLayoutVars>
      </dgm:prSet>
      <dgm:spPr/>
    </dgm:pt>
    <dgm:pt modelId="{521B658B-D47F-481A-9BC2-29FC135C7C86}" type="pres">
      <dgm:prSet presAssocID="{DC33F451-986D-4716-90FD-C3D087199070}" presName="sibTrans" presStyleCnt="0"/>
      <dgm:spPr/>
    </dgm:pt>
    <dgm:pt modelId="{33564160-434A-414B-9680-D0347D3C6F9F}" type="pres">
      <dgm:prSet presAssocID="{4D6BF09D-6D73-442A-8D3A-98834010699F}" presName="node" presStyleLbl="node1" presStyleIdx="5" presStyleCnt="10">
        <dgm:presLayoutVars>
          <dgm:bulletEnabled val="1"/>
        </dgm:presLayoutVars>
      </dgm:prSet>
      <dgm:spPr/>
    </dgm:pt>
    <dgm:pt modelId="{882AB4D0-EDA5-4D19-8220-5E58E1424F20}" type="pres">
      <dgm:prSet presAssocID="{03E5BFCB-48F6-4069-A117-20E34CBC9306}" presName="sibTrans" presStyleCnt="0"/>
      <dgm:spPr/>
    </dgm:pt>
    <dgm:pt modelId="{FD735417-09FC-4F5D-96AC-3607AD69363F}" type="pres">
      <dgm:prSet presAssocID="{245771A7-8C8B-47C9-863F-7B8F971DB186}" presName="node" presStyleLbl="node1" presStyleIdx="6" presStyleCnt="10">
        <dgm:presLayoutVars>
          <dgm:bulletEnabled val="1"/>
        </dgm:presLayoutVars>
      </dgm:prSet>
      <dgm:spPr/>
    </dgm:pt>
    <dgm:pt modelId="{55351CA2-6ED4-4D53-AD75-7CB20E712E08}" type="pres">
      <dgm:prSet presAssocID="{DDBD2D36-5B16-4EB0-A0F9-D028950D7F47}" presName="sibTrans" presStyleCnt="0"/>
      <dgm:spPr/>
    </dgm:pt>
    <dgm:pt modelId="{C0F3D26B-84A3-4DA4-A78D-F2ED51A4205B}" type="pres">
      <dgm:prSet presAssocID="{E853963D-8B62-413C-A3F0-A9230015132A}" presName="node" presStyleLbl="node1" presStyleIdx="7" presStyleCnt="10">
        <dgm:presLayoutVars>
          <dgm:bulletEnabled val="1"/>
        </dgm:presLayoutVars>
      </dgm:prSet>
      <dgm:spPr/>
    </dgm:pt>
    <dgm:pt modelId="{5908C818-434C-41FB-B088-108054B7D2E7}" type="pres">
      <dgm:prSet presAssocID="{12F713F3-612E-41A9-B13E-EA0BEDDEDF06}" presName="sibTrans" presStyleCnt="0"/>
      <dgm:spPr/>
    </dgm:pt>
    <dgm:pt modelId="{802CBB03-3664-4813-817A-C68E2ABEBB87}" type="pres">
      <dgm:prSet presAssocID="{3B80BD96-6549-484C-B2F0-E8D0615D8BE8}" presName="node" presStyleLbl="node1" presStyleIdx="8" presStyleCnt="10">
        <dgm:presLayoutVars>
          <dgm:bulletEnabled val="1"/>
        </dgm:presLayoutVars>
      </dgm:prSet>
      <dgm:spPr/>
    </dgm:pt>
    <dgm:pt modelId="{6453086C-BB96-4E14-8A9C-65EA4BFD8D83}" type="pres">
      <dgm:prSet presAssocID="{58DEEB91-D6C5-4882-810F-21328A13FB4A}" presName="sibTrans" presStyleCnt="0"/>
      <dgm:spPr/>
    </dgm:pt>
    <dgm:pt modelId="{4873BC21-53D5-43D5-93A5-7FC273B10A03}" type="pres">
      <dgm:prSet presAssocID="{5F54676C-0308-4E0B-A9B0-30D93E317058}" presName="node" presStyleLbl="node1" presStyleIdx="9" presStyleCnt="10">
        <dgm:presLayoutVars>
          <dgm:bulletEnabled val="1"/>
        </dgm:presLayoutVars>
      </dgm:prSet>
      <dgm:spPr/>
    </dgm:pt>
  </dgm:ptLst>
  <dgm:cxnLst>
    <dgm:cxn modelId="{CCA33E10-3FAB-40EA-AF39-09D742717452}" type="presOf" srcId="{5F54676C-0308-4E0B-A9B0-30D93E317058}" destId="{4873BC21-53D5-43D5-93A5-7FC273B10A03}" srcOrd="0" destOrd="0" presId="urn:microsoft.com/office/officeart/2005/8/layout/default"/>
    <dgm:cxn modelId="{7901721D-CD07-41EF-B4C1-E83D0920250C}" srcId="{3605790E-F377-4F2D-842B-FA349642AE69}" destId="{3B80BD96-6549-484C-B2F0-E8D0615D8BE8}" srcOrd="8" destOrd="0" parTransId="{A65C047B-A0E6-4F0E-B96D-33179F70EF44}" sibTransId="{58DEEB91-D6C5-4882-810F-21328A13FB4A}"/>
    <dgm:cxn modelId="{1F0FF32F-6D22-413F-9F87-8AEB22F711EA}" type="presOf" srcId="{067EED22-5F44-4F46-82F7-3570FFB257BC}" destId="{2812B608-8FB0-46EB-9D76-3F32D9A872AB}" srcOrd="0" destOrd="0" presId="urn:microsoft.com/office/officeart/2005/8/layout/default"/>
    <dgm:cxn modelId="{A1CBB233-8D46-4D2A-B734-7CDF5C27F928}" type="presOf" srcId="{B28B9581-D9B2-4F24-A056-EC8005B47A91}" destId="{EBA36E85-F876-4DDA-8045-443601FFCDD2}" srcOrd="0" destOrd="0" presId="urn:microsoft.com/office/officeart/2005/8/layout/default"/>
    <dgm:cxn modelId="{1E7A2438-8C70-42BB-A3F0-461EB8F0D918}" srcId="{3605790E-F377-4F2D-842B-FA349642AE69}" destId="{5F54676C-0308-4E0B-A9B0-30D93E317058}" srcOrd="9" destOrd="0" parTransId="{CB79F5ED-132D-4CF7-B22C-529FB91B9165}" sibTransId="{783B4F73-E2F1-49BD-A50C-4C278448385F}"/>
    <dgm:cxn modelId="{346CAC3B-9258-43EF-A0F4-E284F1283700}" srcId="{3605790E-F377-4F2D-842B-FA349642AE69}" destId="{245771A7-8C8B-47C9-863F-7B8F971DB186}" srcOrd="6" destOrd="0" parTransId="{E82BDF95-D67B-4F41-958C-4AC86B3EA3C3}" sibTransId="{DDBD2D36-5B16-4EB0-A0F9-D028950D7F47}"/>
    <dgm:cxn modelId="{49FCC95D-7F43-4B4C-8504-D2730D012E3A}" srcId="{3605790E-F377-4F2D-842B-FA349642AE69}" destId="{067EED22-5F44-4F46-82F7-3570FFB257BC}" srcOrd="1" destOrd="0" parTransId="{8BDF2A9D-F779-4354-A3CC-D921369A3408}" sibTransId="{5C152627-EC2A-447D-921D-8BE59620D614}"/>
    <dgm:cxn modelId="{BD08C741-3633-4964-A0B5-F23409011DB1}" srcId="{3605790E-F377-4F2D-842B-FA349642AE69}" destId="{0465A4B2-9148-4275-A0FA-F2EC030C038A}" srcOrd="3" destOrd="0" parTransId="{E4AC665C-1DCE-44F2-95F6-7E56181B5A75}" sibTransId="{FA482287-56A3-4BC2-B133-241C80163CB0}"/>
    <dgm:cxn modelId="{A34C517E-0CCD-440C-BFB8-E2FCB5407B58}" type="presOf" srcId="{0465A4B2-9148-4275-A0FA-F2EC030C038A}" destId="{44C1ED86-285E-453E-AB21-D082F6CF157D}" srcOrd="0" destOrd="0" presId="urn:microsoft.com/office/officeart/2005/8/layout/default"/>
    <dgm:cxn modelId="{93A1FE8B-2798-42F7-B8EC-BC84FABEE8F0}" srcId="{3605790E-F377-4F2D-842B-FA349642AE69}" destId="{B28B9581-D9B2-4F24-A056-EC8005B47A91}" srcOrd="2" destOrd="0" parTransId="{AB5C961F-77FB-44EF-B3A5-90678B3DAB91}" sibTransId="{DF18AE86-AD20-461B-8A9F-EFCD8E6CF95F}"/>
    <dgm:cxn modelId="{6927739D-A54C-4696-B216-9E4B74C07E5E}" type="presOf" srcId="{CC5D5673-4006-48A6-A64F-974F864C6FE4}" destId="{1A0AB876-D348-449B-8A9E-C9AE25CD7A61}" srcOrd="0" destOrd="0" presId="urn:microsoft.com/office/officeart/2005/8/layout/default"/>
    <dgm:cxn modelId="{011B95A9-6EFD-4AA8-A3E2-5904193D2ECD}" type="presOf" srcId="{3605790E-F377-4F2D-842B-FA349642AE69}" destId="{9DAA81F6-87AA-443F-A6CC-9B52F66ABBD8}" srcOrd="0" destOrd="0" presId="urn:microsoft.com/office/officeart/2005/8/layout/default"/>
    <dgm:cxn modelId="{3B200AAB-BBAE-43CA-B481-D1879A91CA32}" srcId="{3605790E-F377-4F2D-842B-FA349642AE69}" destId="{CC5D5673-4006-48A6-A64F-974F864C6FE4}" srcOrd="0" destOrd="0" parTransId="{A31B4A02-6B7C-454F-A5F2-13C995DA1D57}" sibTransId="{D5A489AA-2C15-48EA-9E64-3F0E392D60BD}"/>
    <dgm:cxn modelId="{98CBA5B3-70CE-4F2C-8281-0B10EBF112D4}" srcId="{3605790E-F377-4F2D-842B-FA349642AE69}" destId="{E6DC2F60-F48D-427F-BE3B-9ACC758DFA9E}" srcOrd="4" destOrd="0" parTransId="{3F2C7C26-931B-445E-9460-EE97FDF1CA90}" sibTransId="{DC33F451-986D-4716-90FD-C3D087199070}"/>
    <dgm:cxn modelId="{93F957BC-B326-4F44-B7BA-3E055C414C05}" type="presOf" srcId="{3B80BD96-6549-484C-B2F0-E8D0615D8BE8}" destId="{802CBB03-3664-4813-817A-C68E2ABEBB87}" srcOrd="0" destOrd="0" presId="urn:microsoft.com/office/officeart/2005/8/layout/default"/>
    <dgm:cxn modelId="{78ACD3BE-B5D0-4531-A7CA-DCC44FCDFFA6}" type="presOf" srcId="{245771A7-8C8B-47C9-863F-7B8F971DB186}" destId="{FD735417-09FC-4F5D-96AC-3607AD69363F}" srcOrd="0" destOrd="0" presId="urn:microsoft.com/office/officeart/2005/8/layout/default"/>
    <dgm:cxn modelId="{90C5EEC7-0A97-4697-AEE1-CDD6C3401887}" type="presOf" srcId="{E6DC2F60-F48D-427F-BE3B-9ACC758DFA9E}" destId="{A4330A61-D034-4E0D-B2AD-306E732B34CE}" srcOrd="0" destOrd="0" presId="urn:microsoft.com/office/officeart/2005/8/layout/default"/>
    <dgm:cxn modelId="{EDB5F7D9-7326-4E8E-AB95-A61AF1281F60}" type="presOf" srcId="{4D6BF09D-6D73-442A-8D3A-98834010699F}" destId="{33564160-434A-414B-9680-D0347D3C6F9F}" srcOrd="0" destOrd="0" presId="urn:microsoft.com/office/officeart/2005/8/layout/default"/>
    <dgm:cxn modelId="{422D24DE-B1D7-460C-BB5A-135D1C7196D0}" srcId="{3605790E-F377-4F2D-842B-FA349642AE69}" destId="{4D6BF09D-6D73-442A-8D3A-98834010699F}" srcOrd="5" destOrd="0" parTransId="{F1558BB4-5AFB-4FED-A365-A441514C013E}" sibTransId="{03E5BFCB-48F6-4069-A117-20E34CBC9306}"/>
    <dgm:cxn modelId="{4BCD6BEA-91F8-49F9-8301-C23F1EBFF946}" type="presOf" srcId="{E853963D-8B62-413C-A3F0-A9230015132A}" destId="{C0F3D26B-84A3-4DA4-A78D-F2ED51A4205B}" srcOrd="0" destOrd="0" presId="urn:microsoft.com/office/officeart/2005/8/layout/default"/>
    <dgm:cxn modelId="{B835C9EE-22B4-46B5-8676-ABBB8A2A1A29}" srcId="{3605790E-F377-4F2D-842B-FA349642AE69}" destId="{E853963D-8B62-413C-A3F0-A9230015132A}" srcOrd="7" destOrd="0" parTransId="{B665260A-ADC0-43CD-BBA0-891D60451080}" sibTransId="{12F713F3-612E-41A9-B13E-EA0BEDDEDF06}"/>
    <dgm:cxn modelId="{4B3DD26B-C0E6-4C63-A757-3A5896A2B048}" type="presParOf" srcId="{9DAA81F6-87AA-443F-A6CC-9B52F66ABBD8}" destId="{1A0AB876-D348-449B-8A9E-C9AE25CD7A61}" srcOrd="0" destOrd="0" presId="urn:microsoft.com/office/officeart/2005/8/layout/default"/>
    <dgm:cxn modelId="{0A0EA278-3DA2-411B-9F3A-1DC6235D82EE}" type="presParOf" srcId="{9DAA81F6-87AA-443F-A6CC-9B52F66ABBD8}" destId="{0E1E8437-4FB9-4322-8AAB-D5F9AFD77C0F}" srcOrd="1" destOrd="0" presId="urn:microsoft.com/office/officeart/2005/8/layout/default"/>
    <dgm:cxn modelId="{B0741F0A-9CEA-4598-A07A-D1618AE18600}" type="presParOf" srcId="{9DAA81F6-87AA-443F-A6CC-9B52F66ABBD8}" destId="{2812B608-8FB0-46EB-9D76-3F32D9A872AB}" srcOrd="2" destOrd="0" presId="urn:microsoft.com/office/officeart/2005/8/layout/default"/>
    <dgm:cxn modelId="{7606E5D7-FA22-4881-8305-862AB16811CA}" type="presParOf" srcId="{9DAA81F6-87AA-443F-A6CC-9B52F66ABBD8}" destId="{CA955357-134B-4551-A55A-F7A4772161CF}" srcOrd="3" destOrd="0" presId="urn:microsoft.com/office/officeart/2005/8/layout/default"/>
    <dgm:cxn modelId="{C662F2F1-59CA-48C6-9C38-6DFB91479038}" type="presParOf" srcId="{9DAA81F6-87AA-443F-A6CC-9B52F66ABBD8}" destId="{EBA36E85-F876-4DDA-8045-443601FFCDD2}" srcOrd="4" destOrd="0" presId="urn:microsoft.com/office/officeart/2005/8/layout/default"/>
    <dgm:cxn modelId="{13C4929E-2032-4A0C-AA2B-44C2B4B1ABBC}" type="presParOf" srcId="{9DAA81F6-87AA-443F-A6CC-9B52F66ABBD8}" destId="{0A25C6AB-001F-4D77-AF42-77ED0908A6CB}" srcOrd="5" destOrd="0" presId="urn:microsoft.com/office/officeart/2005/8/layout/default"/>
    <dgm:cxn modelId="{53512CE1-DB13-44F5-8474-0CCD5B4691D5}" type="presParOf" srcId="{9DAA81F6-87AA-443F-A6CC-9B52F66ABBD8}" destId="{44C1ED86-285E-453E-AB21-D082F6CF157D}" srcOrd="6" destOrd="0" presId="urn:microsoft.com/office/officeart/2005/8/layout/default"/>
    <dgm:cxn modelId="{6FE5244B-29F9-4BF6-BB20-051DACBB7FDE}" type="presParOf" srcId="{9DAA81F6-87AA-443F-A6CC-9B52F66ABBD8}" destId="{E71CE00B-F448-437B-B91D-253BC43E6239}" srcOrd="7" destOrd="0" presId="urn:microsoft.com/office/officeart/2005/8/layout/default"/>
    <dgm:cxn modelId="{3E9CC2C9-FCC7-46A7-8CF1-B1255F46474E}" type="presParOf" srcId="{9DAA81F6-87AA-443F-A6CC-9B52F66ABBD8}" destId="{A4330A61-D034-4E0D-B2AD-306E732B34CE}" srcOrd="8" destOrd="0" presId="urn:microsoft.com/office/officeart/2005/8/layout/default"/>
    <dgm:cxn modelId="{E3A5F9CF-8A6D-4FEF-84A5-75D23651D44F}" type="presParOf" srcId="{9DAA81F6-87AA-443F-A6CC-9B52F66ABBD8}" destId="{521B658B-D47F-481A-9BC2-29FC135C7C86}" srcOrd="9" destOrd="0" presId="urn:microsoft.com/office/officeart/2005/8/layout/default"/>
    <dgm:cxn modelId="{90496502-762F-4691-B273-FC0D3CF73B87}" type="presParOf" srcId="{9DAA81F6-87AA-443F-A6CC-9B52F66ABBD8}" destId="{33564160-434A-414B-9680-D0347D3C6F9F}" srcOrd="10" destOrd="0" presId="urn:microsoft.com/office/officeart/2005/8/layout/default"/>
    <dgm:cxn modelId="{3D8E38D2-C2B5-4EBC-9B8E-EF7C6ECABA82}" type="presParOf" srcId="{9DAA81F6-87AA-443F-A6CC-9B52F66ABBD8}" destId="{882AB4D0-EDA5-4D19-8220-5E58E1424F20}" srcOrd="11" destOrd="0" presId="urn:microsoft.com/office/officeart/2005/8/layout/default"/>
    <dgm:cxn modelId="{5E8B91C7-1E3D-46E9-B0ED-85CF324E08DA}" type="presParOf" srcId="{9DAA81F6-87AA-443F-A6CC-9B52F66ABBD8}" destId="{FD735417-09FC-4F5D-96AC-3607AD69363F}" srcOrd="12" destOrd="0" presId="urn:microsoft.com/office/officeart/2005/8/layout/default"/>
    <dgm:cxn modelId="{23C289C1-DD95-4BB6-BED4-9BA1CCEC0FF8}" type="presParOf" srcId="{9DAA81F6-87AA-443F-A6CC-9B52F66ABBD8}" destId="{55351CA2-6ED4-4D53-AD75-7CB20E712E08}" srcOrd="13" destOrd="0" presId="urn:microsoft.com/office/officeart/2005/8/layout/default"/>
    <dgm:cxn modelId="{2B105DE9-8961-4786-9FD3-D9AD97355F73}" type="presParOf" srcId="{9DAA81F6-87AA-443F-A6CC-9B52F66ABBD8}" destId="{C0F3D26B-84A3-4DA4-A78D-F2ED51A4205B}" srcOrd="14" destOrd="0" presId="urn:microsoft.com/office/officeart/2005/8/layout/default"/>
    <dgm:cxn modelId="{690EAE1E-9DF9-402D-AE2D-939C55ACC9C2}" type="presParOf" srcId="{9DAA81F6-87AA-443F-A6CC-9B52F66ABBD8}" destId="{5908C818-434C-41FB-B088-108054B7D2E7}" srcOrd="15" destOrd="0" presId="urn:microsoft.com/office/officeart/2005/8/layout/default"/>
    <dgm:cxn modelId="{A47BC999-D69A-474F-9EF2-D8458F1A7D62}" type="presParOf" srcId="{9DAA81F6-87AA-443F-A6CC-9B52F66ABBD8}" destId="{802CBB03-3664-4813-817A-C68E2ABEBB87}" srcOrd="16" destOrd="0" presId="urn:microsoft.com/office/officeart/2005/8/layout/default"/>
    <dgm:cxn modelId="{B05AC677-7721-409B-85B7-753E963874D4}" type="presParOf" srcId="{9DAA81F6-87AA-443F-A6CC-9B52F66ABBD8}" destId="{6453086C-BB96-4E14-8A9C-65EA4BFD8D83}" srcOrd="17" destOrd="0" presId="urn:microsoft.com/office/officeart/2005/8/layout/default"/>
    <dgm:cxn modelId="{3021EEF9-8E40-4D4D-8D69-FC654554AC21}" type="presParOf" srcId="{9DAA81F6-87AA-443F-A6CC-9B52F66ABBD8}" destId="{4873BC21-53D5-43D5-93A5-7FC273B10A03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A8FACB-DEC9-4F6E-9D12-9D0D684E0F91}">
      <dsp:nvSpPr>
        <dsp:cNvPr id="0" name=""/>
        <dsp:cNvSpPr/>
      </dsp:nvSpPr>
      <dsp:spPr>
        <a:xfrm>
          <a:off x="2044800" y="375668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5B63C5-ADDA-4437-B9B4-3D7CE92340FC}">
      <dsp:nvSpPr>
        <dsp:cNvPr id="0" name=""/>
        <dsp:cNvSpPr/>
      </dsp:nvSpPr>
      <dsp:spPr>
        <a:xfrm>
          <a:off x="251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25248B-E0C7-435C-B850-B34A22E907E1}">
      <dsp:nvSpPr>
        <dsp:cNvPr id="0" name=""/>
        <dsp:cNvSpPr/>
      </dsp:nvSpPr>
      <dsp:spPr>
        <a:xfrm>
          <a:off x="134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0" i="0" kern="1200"/>
            <a:t>Acquired the superstore sales dataset in a compatible format( Excel).</a:t>
          </a:r>
          <a:endParaRPr lang="en-US" sz="1700" kern="1200"/>
        </a:p>
      </dsp:txBody>
      <dsp:txXfrm>
        <a:off x="1342800" y="3255669"/>
        <a:ext cx="3600000" cy="720000"/>
      </dsp:txXfrm>
    </dsp:sp>
    <dsp:sp modelId="{502D15D7-D37C-4CE5-97AA-DADA30F21A2B}">
      <dsp:nvSpPr>
        <dsp:cNvPr id="0" name=""/>
        <dsp:cNvSpPr/>
      </dsp:nvSpPr>
      <dsp:spPr>
        <a:xfrm>
          <a:off x="6274800" y="375668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626555-699C-490C-B883-344646C477D3}">
      <dsp:nvSpPr>
        <dsp:cNvPr id="0" name=""/>
        <dsp:cNvSpPr/>
      </dsp:nvSpPr>
      <dsp:spPr>
        <a:xfrm>
          <a:off x="674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27F794-3E71-4162-9F58-670A9724CEB8}">
      <dsp:nvSpPr>
        <dsp:cNvPr id="0" name=""/>
        <dsp:cNvSpPr/>
      </dsp:nvSpPr>
      <dsp:spPr>
        <a:xfrm>
          <a:off x="557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0" i="0" kern="1200"/>
            <a:t>Imported the dataset in Tableau Public account</a:t>
          </a:r>
          <a:endParaRPr lang="en-US" sz="1700" kern="1200"/>
        </a:p>
      </dsp:txBody>
      <dsp:txXfrm>
        <a:off x="5572800" y="3255669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60CEEB-B109-41BB-91C9-146D85E13153}">
      <dsp:nvSpPr>
        <dsp:cNvPr id="0" name=""/>
        <dsp:cNvSpPr/>
      </dsp:nvSpPr>
      <dsp:spPr>
        <a:xfrm>
          <a:off x="0" y="1316"/>
          <a:ext cx="9792471" cy="6671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AC7BA6-0371-4570-9DDE-F3D6324146B5}">
      <dsp:nvSpPr>
        <dsp:cNvPr id="0" name=""/>
        <dsp:cNvSpPr/>
      </dsp:nvSpPr>
      <dsp:spPr>
        <a:xfrm>
          <a:off x="201801" y="151416"/>
          <a:ext cx="366912" cy="3669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2D49DA-06BD-4F30-8141-DB8469B105A1}">
      <dsp:nvSpPr>
        <dsp:cNvPr id="0" name=""/>
        <dsp:cNvSpPr/>
      </dsp:nvSpPr>
      <dsp:spPr>
        <a:xfrm>
          <a:off x="770516" y="1316"/>
          <a:ext cx="9021954" cy="667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603" tIns="70603" rIns="70603" bIns="7060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Arranged and resized the visualizations to create a visually appealing layout.</a:t>
          </a:r>
          <a:endParaRPr lang="en-US" sz="1600" kern="1200"/>
        </a:p>
      </dsp:txBody>
      <dsp:txXfrm>
        <a:off x="770516" y="1316"/>
        <a:ext cx="9021954" cy="667113"/>
      </dsp:txXfrm>
    </dsp:sp>
    <dsp:sp modelId="{09A72A3C-F2D4-4053-AF65-4D178A469D38}">
      <dsp:nvSpPr>
        <dsp:cNvPr id="0" name=""/>
        <dsp:cNvSpPr/>
      </dsp:nvSpPr>
      <dsp:spPr>
        <a:xfrm>
          <a:off x="0" y="835208"/>
          <a:ext cx="9792471" cy="6671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A9137A-EA29-4BD0-AC4E-16F6914BB266}">
      <dsp:nvSpPr>
        <dsp:cNvPr id="0" name=""/>
        <dsp:cNvSpPr/>
      </dsp:nvSpPr>
      <dsp:spPr>
        <a:xfrm>
          <a:off x="201801" y="985309"/>
          <a:ext cx="366912" cy="3669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EC3EF7-41B5-48DA-B3F0-A1BA90177A21}">
      <dsp:nvSpPr>
        <dsp:cNvPr id="0" name=""/>
        <dsp:cNvSpPr/>
      </dsp:nvSpPr>
      <dsp:spPr>
        <a:xfrm>
          <a:off x="770516" y="835208"/>
          <a:ext cx="9021954" cy="667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603" tIns="70603" rIns="70603" bIns="7060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Created slicers and filters to allow users to interact with the data dynamically.</a:t>
          </a:r>
          <a:endParaRPr lang="en-US" sz="1600" kern="1200"/>
        </a:p>
      </dsp:txBody>
      <dsp:txXfrm>
        <a:off x="770516" y="835208"/>
        <a:ext cx="9021954" cy="667113"/>
      </dsp:txXfrm>
    </dsp:sp>
    <dsp:sp modelId="{A6B0A5ED-BD29-4C83-B9BD-9A025BAA01A9}">
      <dsp:nvSpPr>
        <dsp:cNvPr id="0" name=""/>
        <dsp:cNvSpPr/>
      </dsp:nvSpPr>
      <dsp:spPr>
        <a:xfrm>
          <a:off x="0" y="1669100"/>
          <a:ext cx="9792471" cy="6671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EC3D28-ECB2-4946-9A6F-6F9EE5CD82D5}">
      <dsp:nvSpPr>
        <dsp:cNvPr id="0" name=""/>
        <dsp:cNvSpPr/>
      </dsp:nvSpPr>
      <dsp:spPr>
        <a:xfrm>
          <a:off x="201801" y="1819201"/>
          <a:ext cx="366912" cy="3669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6F0091-3F53-4162-A466-5C004319F362}">
      <dsp:nvSpPr>
        <dsp:cNvPr id="0" name=""/>
        <dsp:cNvSpPr/>
      </dsp:nvSpPr>
      <dsp:spPr>
        <a:xfrm>
          <a:off x="770516" y="1669100"/>
          <a:ext cx="9021954" cy="667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603" tIns="70603" rIns="70603" bIns="7060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Adjusted formatting options like colors, fonts, titles, and backgrounds to match your desired aesthetic.</a:t>
          </a:r>
          <a:endParaRPr lang="en-US" sz="1600" kern="1200"/>
        </a:p>
      </dsp:txBody>
      <dsp:txXfrm>
        <a:off x="770516" y="1669100"/>
        <a:ext cx="9021954" cy="667113"/>
      </dsp:txXfrm>
    </dsp:sp>
    <dsp:sp modelId="{41D986A7-E5AE-4011-8ABF-313F7CF1D2E7}">
      <dsp:nvSpPr>
        <dsp:cNvPr id="0" name=""/>
        <dsp:cNvSpPr/>
      </dsp:nvSpPr>
      <dsp:spPr>
        <a:xfrm>
          <a:off x="0" y="2502992"/>
          <a:ext cx="9792471" cy="6671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89E595-4C90-4DA8-B1F6-66A1D648265F}">
      <dsp:nvSpPr>
        <dsp:cNvPr id="0" name=""/>
        <dsp:cNvSpPr/>
      </dsp:nvSpPr>
      <dsp:spPr>
        <a:xfrm>
          <a:off x="201801" y="2653093"/>
          <a:ext cx="366912" cy="36691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85240D-D975-468D-A786-5E6237D6AA2C}">
      <dsp:nvSpPr>
        <dsp:cNvPr id="0" name=""/>
        <dsp:cNvSpPr/>
      </dsp:nvSpPr>
      <dsp:spPr>
        <a:xfrm>
          <a:off x="770516" y="2502992"/>
          <a:ext cx="9021954" cy="667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603" tIns="70603" rIns="70603" bIns="7060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Applied a theme to maintain a consistent look and feel across the dashboard.</a:t>
          </a:r>
          <a:endParaRPr lang="en-US" sz="1600" kern="1200"/>
        </a:p>
      </dsp:txBody>
      <dsp:txXfrm>
        <a:off x="770516" y="2502992"/>
        <a:ext cx="9021954" cy="6671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0AB876-D348-449B-8A9E-C9AE25CD7A61}">
      <dsp:nvSpPr>
        <dsp:cNvPr id="0" name=""/>
        <dsp:cNvSpPr/>
      </dsp:nvSpPr>
      <dsp:spPr>
        <a:xfrm>
          <a:off x="145683" y="2054"/>
          <a:ext cx="2067226" cy="124033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i="0" kern="1200" dirty="0"/>
            <a:t>Enhanced Marketing Strategies</a:t>
          </a:r>
          <a:endParaRPr lang="en-US" sz="1900" kern="1200" dirty="0"/>
        </a:p>
      </dsp:txBody>
      <dsp:txXfrm>
        <a:off x="145683" y="2054"/>
        <a:ext cx="2067226" cy="1240335"/>
      </dsp:txXfrm>
    </dsp:sp>
    <dsp:sp modelId="{2812B608-8FB0-46EB-9D76-3F32D9A872AB}">
      <dsp:nvSpPr>
        <dsp:cNvPr id="0" name=""/>
        <dsp:cNvSpPr/>
      </dsp:nvSpPr>
      <dsp:spPr>
        <a:xfrm>
          <a:off x="2419632" y="2054"/>
          <a:ext cx="2067226" cy="124033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i="0" kern="1200"/>
            <a:t>Improve Customer Service.</a:t>
          </a:r>
          <a:endParaRPr lang="en-US" sz="1900" kern="1200" dirty="0"/>
        </a:p>
      </dsp:txBody>
      <dsp:txXfrm>
        <a:off x="2419632" y="2054"/>
        <a:ext cx="2067226" cy="1240335"/>
      </dsp:txXfrm>
    </dsp:sp>
    <dsp:sp modelId="{EBA36E85-F876-4DDA-8045-443601FFCDD2}">
      <dsp:nvSpPr>
        <dsp:cNvPr id="0" name=""/>
        <dsp:cNvSpPr/>
      </dsp:nvSpPr>
      <dsp:spPr>
        <a:xfrm>
          <a:off x="4693581" y="2054"/>
          <a:ext cx="2067226" cy="124033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i="0" kern="1200" dirty="0"/>
            <a:t>Optimize Pricing Strategy</a:t>
          </a:r>
          <a:endParaRPr lang="en-US" sz="1900" kern="1200" dirty="0"/>
        </a:p>
      </dsp:txBody>
      <dsp:txXfrm>
        <a:off x="4693581" y="2054"/>
        <a:ext cx="2067226" cy="1240335"/>
      </dsp:txXfrm>
    </dsp:sp>
    <dsp:sp modelId="{44C1ED86-285E-453E-AB21-D082F6CF157D}">
      <dsp:nvSpPr>
        <dsp:cNvPr id="0" name=""/>
        <dsp:cNvSpPr/>
      </dsp:nvSpPr>
      <dsp:spPr>
        <a:xfrm>
          <a:off x="145683" y="1449112"/>
          <a:ext cx="2067226" cy="124033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i="0" kern="1200"/>
            <a:t>Expand </a:t>
          </a:r>
          <a:r>
            <a:rPr lang="en-US" sz="1900" i="0" kern="1200" dirty="0"/>
            <a:t>Product Range </a:t>
          </a:r>
          <a:r>
            <a:rPr lang="en-US" sz="1900" b="0" i="0" kern="1200" dirty="0"/>
            <a:t>based on market demands and trends.</a:t>
          </a:r>
          <a:endParaRPr lang="en-US" sz="1900" kern="1200" dirty="0"/>
        </a:p>
      </dsp:txBody>
      <dsp:txXfrm>
        <a:off x="145683" y="1449112"/>
        <a:ext cx="2067226" cy="1240335"/>
      </dsp:txXfrm>
    </dsp:sp>
    <dsp:sp modelId="{A4330A61-D034-4E0D-B2AD-306E732B34CE}">
      <dsp:nvSpPr>
        <dsp:cNvPr id="0" name=""/>
        <dsp:cNvSpPr/>
      </dsp:nvSpPr>
      <dsp:spPr>
        <a:xfrm>
          <a:off x="2419632" y="1449112"/>
          <a:ext cx="2067226" cy="124033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i="0" kern="1200" dirty="0"/>
            <a:t>Inventory Management</a:t>
          </a:r>
          <a:endParaRPr lang="en-US" sz="1900" kern="1200" dirty="0"/>
        </a:p>
      </dsp:txBody>
      <dsp:txXfrm>
        <a:off x="2419632" y="1449112"/>
        <a:ext cx="2067226" cy="1240335"/>
      </dsp:txXfrm>
    </dsp:sp>
    <dsp:sp modelId="{33564160-434A-414B-9680-D0347D3C6F9F}">
      <dsp:nvSpPr>
        <dsp:cNvPr id="0" name=""/>
        <dsp:cNvSpPr/>
      </dsp:nvSpPr>
      <dsp:spPr>
        <a:xfrm>
          <a:off x="4693581" y="1449112"/>
          <a:ext cx="2067226" cy="124033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i="0" kern="1200"/>
            <a:t>Regular Sales Training and Incentives to staff.</a:t>
          </a:r>
          <a:endParaRPr lang="en-US" sz="1900" kern="1200" dirty="0"/>
        </a:p>
      </dsp:txBody>
      <dsp:txXfrm>
        <a:off x="4693581" y="1449112"/>
        <a:ext cx="2067226" cy="1240335"/>
      </dsp:txXfrm>
    </dsp:sp>
    <dsp:sp modelId="{FD735417-09FC-4F5D-96AC-3607AD69363F}">
      <dsp:nvSpPr>
        <dsp:cNvPr id="0" name=""/>
        <dsp:cNvSpPr/>
      </dsp:nvSpPr>
      <dsp:spPr>
        <a:xfrm>
          <a:off x="145683" y="2896170"/>
          <a:ext cx="2067226" cy="124033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i="0" kern="1200" dirty="0"/>
            <a:t>Collaborate with Suppliers </a:t>
          </a:r>
          <a:r>
            <a:rPr lang="en-US" sz="1900" b="0" i="0" kern="1200" dirty="0"/>
            <a:t>to improved profit margins.</a:t>
          </a:r>
          <a:endParaRPr lang="en-US" sz="1900" kern="1200" dirty="0"/>
        </a:p>
      </dsp:txBody>
      <dsp:txXfrm>
        <a:off x="145683" y="2896170"/>
        <a:ext cx="2067226" cy="1240335"/>
      </dsp:txXfrm>
    </dsp:sp>
    <dsp:sp modelId="{C0F3D26B-84A3-4DA4-A78D-F2ED51A4205B}">
      <dsp:nvSpPr>
        <dsp:cNvPr id="0" name=""/>
        <dsp:cNvSpPr/>
      </dsp:nvSpPr>
      <dsp:spPr>
        <a:xfrm>
          <a:off x="2419632" y="2896170"/>
          <a:ext cx="2067226" cy="124033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i="0" kern="1200" dirty="0"/>
            <a:t>Collect Customer Feedback and survey</a:t>
          </a:r>
          <a:endParaRPr lang="en-US" sz="1900" kern="1200" dirty="0"/>
        </a:p>
      </dsp:txBody>
      <dsp:txXfrm>
        <a:off x="2419632" y="2896170"/>
        <a:ext cx="2067226" cy="1240335"/>
      </dsp:txXfrm>
    </dsp:sp>
    <dsp:sp modelId="{802CBB03-3664-4813-817A-C68E2ABEBB87}">
      <dsp:nvSpPr>
        <dsp:cNvPr id="0" name=""/>
        <dsp:cNvSpPr/>
      </dsp:nvSpPr>
      <dsp:spPr>
        <a:xfrm>
          <a:off x="4693581" y="2896170"/>
          <a:ext cx="2067226" cy="124033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i="0" kern="1200" dirty="0"/>
            <a:t>Community Involvement </a:t>
          </a:r>
          <a:r>
            <a:rPr lang="en-US" sz="1900" b="0" i="0" kern="1200" dirty="0"/>
            <a:t>to increase brand awareness</a:t>
          </a:r>
          <a:endParaRPr lang="en-US" sz="1900" kern="1200" dirty="0"/>
        </a:p>
      </dsp:txBody>
      <dsp:txXfrm>
        <a:off x="4693581" y="2896170"/>
        <a:ext cx="2067226" cy="1240335"/>
      </dsp:txXfrm>
    </dsp:sp>
    <dsp:sp modelId="{4873BC21-53D5-43D5-93A5-7FC273B10A03}">
      <dsp:nvSpPr>
        <dsp:cNvPr id="0" name=""/>
        <dsp:cNvSpPr/>
      </dsp:nvSpPr>
      <dsp:spPr>
        <a:xfrm>
          <a:off x="2419632" y="4343229"/>
          <a:ext cx="2067226" cy="124033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i="0" kern="1200" dirty="0"/>
            <a:t>Utilize Cross-Selling</a:t>
          </a:r>
          <a:endParaRPr lang="en-US" sz="1900" kern="1200" dirty="0"/>
        </a:p>
      </dsp:txBody>
      <dsp:txXfrm>
        <a:off x="2419632" y="4343229"/>
        <a:ext cx="2067226" cy="12403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990F8-4255-430B-E380-6CD2065D4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6C5478-0C77-E260-6758-BD55DD7FF7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B4EAD-BA18-E488-B5E2-FC6AAFDA1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DFC2-CDCC-4E10-9F53-D2BBD8D65984}" type="datetimeFigureOut">
              <a:rPr lang="en-CA" smtClean="0"/>
              <a:t>2023-10-21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E724F-ED55-C867-7FF1-5D63B8A0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40EC0-4549-44DB-60A5-627376615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7329-81B4-4721-B4AF-571BA3D4542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8664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73A30-15C2-F3E4-2E52-1C9142B5A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3709B0-107D-1AE7-2E0B-E37C8816BF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F6FA2-9E31-FF1A-B587-7A37F3247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DFC2-CDCC-4E10-9F53-D2BBD8D65984}" type="datetimeFigureOut">
              <a:rPr lang="en-CA" smtClean="0"/>
              <a:t>2023-10-21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F67D4-B9EF-A69E-E298-255C57FA5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392EA-C9A1-0B97-9CE9-CC2320682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7329-81B4-4721-B4AF-571BA3D4542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8052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4ECC14-28D9-8AF0-ED94-9590AFD448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28239E-C7A3-7311-810C-A80759392F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166A6-78C1-E498-8751-1FCD7DBC6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DFC2-CDCC-4E10-9F53-D2BBD8D65984}" type="datetimeFigureOut">
              <a:rPr lang="en-CA" smtClean="0"/>
              <a:t>2023-10-21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3FFFC-B5F9-EC82-AEB3-E1484BA7F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0C229-DD60-6FBC-2FB8-FE0F1073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7329-81B4-4721-B4AF-571BA3D4542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2897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E862F-0038-D009-51C1-4EDAF0A34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710DD-8F7F-499D-031C-943133E40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8BCD6-89BB-B8EC-3DAC-FF31F1FD0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DFC2-CDCC-4E10-9F53-D2BBD8D65984}" type="datetimeFigureOut">
              <a:rPr lang="en-CA" smtClean="0"/>
              <a:t>2023-10-21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2BF3F-A319-0B18-25C3-AA5093810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44E88-77B1-6A14-9A02-41605E533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7329-81B4-4721-B4AF-571BA3D4542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4945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7F71F-8500-77A6-998B-305359CD5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2D5CC5-2FFF-364B-14E8-2F9BA4533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614A7-9807-FAC0-AF30-715E4E975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DFC2-CDCC-4E10-9F53-D2BBD8D65984}" type="datetimeFigureOut">
              <a:rPr lang="en-CA" smtClean="0"/>
              <a:t>2023-10-21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00376-8EEF-B9B6-FB81-1307014A7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88140-E482-5B53-81C1-84CB4C075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7329-81B4-4721-B4AF-571BA3D4542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4118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E085F-930D-AF5B-F322-2780AEC47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E6145-A110-0602-E310-C7675A7800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6AD4D3-ED92-926A-C09F-9CD8F529F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7ACFE6-EE6E-4160-66CF-88C247262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DFC2-CDCC-4E10-9F53-D2BBD8D65984}" type="datetimeFigureOut">
              <a:rPr lang="en-CA" smtClean="0"/>
              <a:t>2023-10-21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7C801D-EC87-6CB0-6BA3-E9B58AD02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1E54EF-C712-F5A0-6E87-01F8C1038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7329-81B4-4721-B4AF-571BA3D4542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525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732F6-A0B5-8127-BE64-26910E13A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384B4-8489-CA1D-374F-4B1623E0B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CD71D3-1872-8EB0-55BB-CBB999DC6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2E4080-9432-4DAA-3CF7-F478FCD313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34CC91-057A-3B74-62E8-129F408420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D0979E-AD33-9D29-C530-F51B5CAC4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DFC2-CDCC-4E10-9F53-D2BBD8D65984}" type="datetimeFigureOut">
              <a:rPr lang="en-CA" smtClean="0"/>
              <a:t>2023-10-21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6319A6-CE27-51BD-3C8A-0E43AB343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599F25-6B19-B5F5-11FB-86453EB0D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7329-81B4-4721-B4AF-571BA3D4542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8675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E7E3F-BE2D-B19F-4743-D5269DE93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48C48C-07F4-4250-432D-F6C2E0A32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DFC2-CDCC-4E10-9F53-D2BBD8D65984}" type="datetimeFigureOut">
              <a:rPr lang="en-CA" smtClean="0"/>
              <a:t>2023-10-21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409FC2-8FFB-042E-EF29-4B58AA023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0A4379-8B1A-4384-3B2D-1B50374DB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7329-81B4-4721-B4AF-571BA3D4542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1379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A7D70F-C40E-05D2-E88B-919BE7E6B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DFC2-CDCC-4E10-9F53-D2BBD8D65984}" type="datetimeFigureOut">
              <a:rPr lang="en-CA" smtClean="0"/>
              <a:t>2023-10-21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508555-FC5A-888A-1570-D53673B38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987AF-F10A-A902-7526-7353482C1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7329-81B4-4721-B4AF-571BA3D4542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9941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AF32E-E095-1E98-7EBF-AC8C2D3F5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31834-2164-0D2E-6A29-A0DB7EE5B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A8A74A-6A0B-73DA-BFD5-F06538132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5BD610-3E5A-BAE5-C88C-1A1DEFC85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DFC2-CDCC-4E10-9F53-D2BBD8D65984}" type="datetimeFigureOut">
              <a:rPr lang="en-CA" smtClean="0"/>
              <a:t>2023-10-21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BF8BA5-B587-EAB0-B24F-CA93A75A7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D465F8-8B1C-AE3F-BDCE-11C5143B8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7329-81B4-4721-B4AF-571BA3D4542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1998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5A210-A009-65E0-45D9-6A1216151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F198E3-4464-8618-F725-4B423A3244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C5B76C-3181-9436-6BD1-B15BB25CD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D43B03-F3B8-995C-AB2C-94D810EB6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DFC2-CDCC-4E10-9F53-D2BBD8D65984}" type="datetimeFigureOut">
              <a:rPr lang="en-CA" smtClean="0"/>
              <a:t>2023-10-21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5556DC-0390-4F8C-CB0B-C75A44F11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8B3D2-1369-FD64-9EEC-DF82EA90E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7329-81B4-4721-B4AF-571BA3D4542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9207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914441-1DB0-4FF3-1EE6-942CD106F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676EE-237D-351D-6E79-2F1BEFB8F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24DC1-CF7D-481C-1ABA-874241DF95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0DFC2-CDCC-4E10-9F53-D2BBD8D65984}" type="datetimeFigureOut">
              <a:rPr lang="en-CA" smtClean="0"/>
              <a:t>2023-10-21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4F6B6-B459-8743-7405-7D5490E10C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152DD-1F7F-E69B-198B-B89177939B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07329-81B4-4721-B4AF-571BA3D4542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4009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F828D28-8E09-41CC-8229-3070B5467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DF5F0A5-EA5B-B79A-56AD-5761A2A0CA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65" b="12729"/>
          <a:stretch/>
        </p:blipFill>
        <p:spPr>
          <a:xfrm>
            <a:off x="20" y="-22"/>
            <a:ext cx="12191977" cy="6858022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49F698-5128-9201-0CCA-C6243A6CC9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643467"/>
            <a:ext cx="5452529" cy="3569242"/>
          </a:xfrm>
        </p:spPr>
        <p:txBody>
          <a:bodyPr anchor="t">
            <a:normAutofit/>
          </a:bodyPr>
          <a:lstStyle/>
          <a:p>
            <a:pPr algn="l"/>
            <a:r>
              <a:rPr lang="en-CA" sz="5200">
                <a:solidFill>
                  <a:srgbClr val="FFFFFF"/>
                </a:solidFill>
              </a:rPr>
              <a:t>EU Superstore Sales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A01CF6-7225-E76F-D13D-8D7085B59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4551037"/>
            <a:ext cx="5449479" cy="1578054"/>
          </a:xfrm>
        </p:spPr>
        <p:txBody>
          <a:bodyPr anchor="b">
            <a:normAutofit/>
          </a:bodyPr>
          <a:lstStyle/>
          <a:p>
            <a:pPr algn="l"/>
            <a:r>
              <a:rPr lang="en-CA">
                <a:solidFill>
                  <a:srgbClr val="FFFFFF"/>
                </a:solidFill>
              </a:rPr>
              <a:t>By:</a:t>
            </a:r>
          </a:p>
          <a:p>
            <a:pPr algn="l"/>
            <a:r>
              <a:rPr lang="en-CA">
                <a:solidFill>
                  <a:srgbClr val="FFFFFF"/>
                </a:solidFill>
              </a:rPr>
              <a:t>Sreepriya Meerel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10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A51F349-F509-4C49-ABE7-420BE0B013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202" b="26357"/>
          <a:stretch/>
        </p:blipFill>
        <p:spPr>
          <a:xfrm>
            <a:off x="20" y="-983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20E29F-A9A8-20C5-25FB-C56654FE1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095403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Desk with productivity items">
            <a:extLst>
              <a:ext uri="{FF2B5EF4-FFF2-40B4-BE49-F238E27FC236}">
                <a16:creationId xmlns:a16="http://schemas.microsoft.com/office/drawing/2014/main" id="{1EA7BC95-807F-35B0-7A25-9AF2C7B898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84" r="-1" b="-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B13ED9-283D-0326-2E10-24797FEDF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CA" sz="4000"/>
              <a:t>Project Scope: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4F0E6-6CC1-F43A-ACC1-DED47E430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sz="2000" b="0" i="0" dirty="0">
                <a:effectLst/>
                <a:latin typeface="Söhne"/>
              </a:rPr>
              <a:t>To develop a </a:t>
            </a:r>
            <a:r>
              <a:rPr lang="en-US" sz="2000" dirty="0">
                <a:latin typeface="Söhne"/>
              </a:rPr>
              <a:t>story and an interactive dashboard using Tableau</a:t>
            </a:r>
            <a:r>
              <a:rPr lang="en-US" sz="2000" b="0" i="0" dirty="0">
                <a:effectLst/>
                <a:latin typeface="Söhne"/>
              </a:rPr>
              <a:t> for a superstore sales dataset </a:t>
            </a:r>
          </a:p>
          <a:p>
            <a:r>
              <a:rPr lang="en-US" sz="2000" dirty="0">
                <a:latin typeface="Söhne"/>
              </a:rPr>
              <a:t>Goal: T</a:t>
            </a:r>
            <a:r>
              <a:rPr lang="en-US" sz="2000" b="0" i="0" dirty="0">
                <a:effectLst/>
                <a:latin typeface="Söhne"/>
              </a:rPr>
              <a:t>o gain valuable insights into sales trends and aid in enhancing sales performance.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4250521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6E950B-F60F-143C-8FFD-C49E378B0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r>
              <a:rPr lang="en-US" sz="5200" b="1" i="0">
                <a:effectLst/>
                <a:latin typeface="Söhne"/>
              </a:rPr>
              <a:t>Obtain and Load the Dataset:</a:t>
            </a:r>
            <a:endParaRPr lang="en-CA" sz="52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2E06D90-A80F-455F-0C7A-6EBF9AFC96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152640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4489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7872F9-9A16-B731-70A4-4A9583C7FF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96" r="10392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D96B3C-563B-EF26-017F-A8A28C704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 b="1" i="0">
                <a:effectLst/>
                <a:latin typeface="Söhne"/>
              </a:rPr>
              <a:t>Transform and Clean the Data:</a:t>
            </a:r>
            <a:endParaRPr lang="en-CA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2C9F9-E78C-07A4-E241-E0E72D709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pPr lvl="0"/>
            <a:r>
              <a:rPr lang="en-US" sz="2000" b="0" i="0" dirty="0"/>
              <a:t>Removed duplicates</a:t>
            </a:r>
            <a:endParaRPr lang="en-US" sz="2000" dirty="0"/>
          </a:p>
          <a:p>
            <a:pPr lvl="0"/>
            <a:r>
              <a:rPr lang="en-US" sz="2000" b="0" i="0" dirty="0"/>
              <a:t>Handled missing or null values</a:t>
            </a:r>
            <a:endParaRPr lang="en-US" sz="2000" dirty="0"/>
          </a:p>
          <a:p>
            <a:pPr lvl="0"/>
            <a:r>
              <a:rPr lang="en-US" sz="2000" b="0" i="0" dirty="0"/>
              <a:t>Created calculated fields (e.g., Total sales, Days to ship etc.)</a:t>
            </a:r>
          </a:p>
          <a:p>
            <a:pPr marL="0" lvl="0" indent="0">
              <a:buNone/>
            </a:pPr>
            <a:endParaRPr lang="en-US" sz="2000" dirty="0"/>
          </a:p>
          <a:p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512505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Digital financial graph">
            <a:extLst>
              <a:ext uri="{FF2B5EF4-FFF2-40B4-BE49-F238E27FC236}">
                <a16:creationId xmlns:a16="http://schemas.microsoft.com/office/drawing/2014/main" id="{E1F776CD-5957-8E4D-2F03-A84D3D72A5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97" r="5592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6E950B-F60F-143C-8FFD-C49E378B0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CA" sz="4000" b="1" i="0">
                <a:effectLst/>
                <a:latin typeface="Söhne"/>
              </a:rPr>
              <a:t>Create Visualizations:</a:t>
            </a:r>
            <a:endParaRPr lang="en-CA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FD47B-579D-F05B-7821-6F45DFE1A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sz="2000">
                <a:latin typeface="Söhne"/>
              </a:rPr>
              <a:t>T</a:t>
            </a:r>
            <a:r>
              <a:rPr lang="en-US" sz="2000" b="0" i="0">
                <a:effectLst/>
                <a:latin typeface="Söhne"/>
              </a:rPr>
              <a:t>he appropriate visualization types was chosen based on the dataset and analysis goals (e.g., bar charts, line charts, pie charts, etc.).</a:t>
            </a:r>
          </a:p>
          <a:p>
            <a:r>
              <a:rPr lang="en-US" sz="2000" b="0" i="0">
                <a:effectLst/>
                <a:latin typeface="Söhne"/>
              </a:rPr>
              <a:t>Visualizations were created by dragging and dropping fields from the dataset tables.</a:t>
            </a:r>
          </a:p>
          <a:p>
            <a:r>
              <a:rPr lang="en-US" sz="2000">
                <a:latin typeface="Söhne"/>
              </a:rPr>
              <a:t>Legends were added.</a:t>
            </a:r>
          </a:p>
          <a:p>
            <a:pPr marL="0" indent="0">
              <a:buNone/>
            </a:pPr>
            <a:endParaRPr lang="en-US" sz="2000" b="0" i="0">
              <a:effectLst/>
              <a:latin typeface="Söhne"/>
            </a:endParaRPr>
          </a:p>
          <a:p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067777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6CF2A2B-0745-440C-9224-C5C6A0A42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BE6D6B-84C9-4D2B-97EB-773B7369E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close-up of several blue paper&#10;&#10;Description automatically generated">
            <a:extLst>
              <a:ext uri="{FF2B5EF4-FFF2-40B4-BE49-F238E27FC236}">
                <a16:creationId xmlns:a16="http://schemas.microsoft.com/office/drawing/2014/main" id="{02F05ADF-4D76-A3E5-F862-CC101422B1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5361" b="10370"/>
          <a:stretch/>
        </p:blipFill>
        <p:spPr>
          <a:xfrm>
            <a:off x="20" y="-9822"/>
            <a:ext cx="12191980" cy="685799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6E950B-F60F-143C-8FFD-C49E378B0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728906"/>
            <a:ext cx="9792471" cy="2057037"/>
          </a:xfrm>
        </p:spPr>
        <p:txBody>
          <a:bodyPr>
            <a:normAutofit/>
          </a:bodyPr>
          <a:lstStyle/>
          <a:p>
            <a:r>
              <a:rPr lang="en-US" b="1" i="0">
                <a:solidFill>
                  <a:srgbClr val="FFFFFF"/>
                </a:solidFill>
                <a:effectLst/>
                <a:latin typeface="Söhne"/>
              </a:rPr>
              <a:t>Arrange &amp; Format the Visualizations: </a:t>
            </a:r>
            <a:endParaRPr lang="en-CA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762300B-C3D1-B1A8-3813-2A29B2621C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0858177"/>
              </p:ext>
            </p:extLst>
          </p:nvPr>
        </p:nvGraphicFramePr>
        <p:xfrm>
          <a:off x="1198181" y="2957665"/>
          <a:ext cx="9792471" cy="31714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1966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9BD76DD-1F92-0673-99B3-DEFFE07C07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72" y="983226"/>
            <a:ext cx="11926528" cy="56321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E41AAA-B2DB-2A0E-C449-0E3BE5699095}"/>
              </a:ext>
            </a:extLst>
          </p:cNvPr>
          <p:cNvSpPr txBox="1"/>
          <p:nvPr/>
        </p:nvSpPr>
        <p:spPr>
          <a:xfrm>
            <a:off x="4159045" y="471950"/>
            <a:ext cx="546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SALES DASHBOARD CREATED USING TABLEAU</a:t>
            </a:r>
          </a:p>
        </p:txBody>
      </p:sp>
    </p:spTree>
    <p:extLst>
      <p:ext uri="{BB962C8B-B14F-4D97-AF65-F5344CB8AC3E}">
        <p14:creationId xmlns:p14="http://schemas.microsoft.com/office/powerpoint/2010/main" val="220514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78305-D940-E994-E4C5-F6740A040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en-CA" sz="3600"/>
              <a:t>Conclusion:</a:t>
            </a:r>
          </a:p>
        </p:txBody>
      </p:sp>
      <p:pic>
        <p:nvPicPr>
          <p:cNvPr id="50" name="Picture 49" descr="Graphs on a display with reflection of office">
            <a:extLst>
              <a:ext uri="{FF2B5EF4-FFF2-40B4-BE49-F238E27FC236}">
                <a16:creationId xmlns:a16="http://schemas.microsoft.com/office/drawing/2014/main" id="{139C1E1C-498C-7A5C-7104-BBC4C0545E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593" b="24812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970C9-0698-CB49-D56D-1D1B73B6E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752850"/>
            <a:ext cx="7485413" cy="2452687"/>
          </a:xfrm>
        </p:spPr>
        <p:txBody>
          <a:bodyPr anchor="ctr">
            <a:normAutofit/>
          </a:bodyPr>
          <a:lstStyle/>
          <a:p>
            <a:r>
              <a:rPr lang="en-US" sz="1300" b="0" i="0">
                <a:effectLst/>
                <a:latin typeface="Söhne"/>
              </a:rPr>
              <a:t>Sales exhibit a consistent uptrend from 2015 to 2018.</a:t>
            </a:r>
          </a:p>
          <a:p>
            <a:r>
              <a:rPr lang="en-US" sz="1300" b="0" i="0">
                <a:effectLst/>
                <a:latin typeface="Söhne"/>
              </a:rPr>
              <a:t> The Technology Category stands out with the highest sales. </a:t>
            </a:r>
          </a:p>
          <a:p>
            <a:r>
              <a:rPr lang="en-US" sz="1300" b="0" i="0">
                <a:effectLst/>
                <a:latin typeface="Söhne"/>
              </a:rPr>
              <a:t>The Central region remarkably contributes to a major share of sales, accounting for 58.5%. </a:t>
            </a:r>
          </a:p>
          <a:p>
            <a:r>
              <a:rPr lang="en-US" sz="1300" b="0" i="0">
                <a:effectLst/>
                <a:latin typeface="Söhne"/>
              </a:rPr>
              <a:t>Emily Burns, leading the Central region, demonstrates exceptional performance.</a:t>
            </a:r>
          </a:p>
          <a:p>
            <a:r>
              <a:rPr lang="en-US" sz="1300" b="0" i="0">
                <a:effectLst/>
                <a:latin typeface="Söhne"/>
              </a:rPr>
              <a:t>The French market appears promising for the store's products.</a:t>
            </a:r>
          </a:p>
          <a:p>
            <a:r>
              <a:rPr lang="en-US" sz="1300" b="0" i="0">
                <a:effectLst/>
                <a:latin typeface="Söhne"/>
              </a:rPr>
              <a:t>Standard shipping is the preferred choice for most consumers, despite an average delay period of 7 days. </a:t>
            </a:r>
          </a:p>
          <a:p>
            <a:r>
              <a:rPr lang="en-US" sz="1300" b="0" i="0">
                <a:effectLst/>
                <a:latin typeface="Söhne"/>
              </a:rPr>
              <a:t>In terms of Office Supplies, although there is a slightly higher shipping delay, this category offers substantial discounts.</a:t>
            </a:r>
            <a:endParaRPr lang="en-CA" sz="1300"/>
          </a:p>
        </p:txBody>
      </p:sp>
    </p:spTree>
    <p:extLst>
      <p:ext uri="{BB962C8B-B14F-4D97-AF65-F5344CB8AC3E}">
        <p14:creationId xmlns:p14="http://schemas.microsoft.com/office/powerpoint/2010/main" val="1290230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!!Rectangle">
            <a:extLst>
              <a:ext uri="{FF2B5EF4-FFF2-40B4-BE49-F238E27FC236}">
                <a16:creationId xmlns:a16="http://schemas.microsoft.com/office/drawing/2014/main" id="{362810D9-2C5A-477D-949C-C19189547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8581AB-C3E8-DA9F-E825-F0F8FA69A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CA" sz="2800">
                <a:solidFill>
                  <a:srgbClr val="FFFFFF"/>
                </a:solidFill>
              </a:rPr>
              <a:t>Recommendations:</a:t>
            </a:r>
          </a:p>
        </p:txBody>
      </p:sp>
      <p:sp>
        <p:nvSpPr>
          <p:cNvPr id="93" name="Arc 9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9" name="Content Placeholder 2">
            <a:extLst>
              <a:ext uri="{FF2B5EF4-FFF2-40B4-BE49-F238E27FC236}">
                <a16:creationId xmlns:a16="http://schemas.microsoft.com/office/drawing/2014/main" id="{4EE831E0-9D76-7DD5-C32B-228DDE2441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9770765"/>
              </p:ext>
            </p:extLst>
          </p:nvPr>
        </p:nvGraphicFramePr>
        <p:xfrm>
          <a:off x="4447308" y="591344"/>
          <a:ext cx="6906491" cy="55856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1524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371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Söhne</vt:lpstr>
      <vt:lpstr>Office Theme</vt:lpstr>
      <vt:lpstr>EU Superstore Sales Analysis</vt:lpstr>
      <vt:lpstr>Project Scope:</vt:lpstr>
      <vt:lpstr>Obtain and Load the Dataset:</vt:lpstr>
      <vt:lpstr>Transform and Clean the Data:</vt:lpstr>
      <vt:lpstr>Create Visualizations:</vt:lpstr>
      <vt:lpstr>Arrange &amp; Format the Visualizations: </vt:lpstr>
      <vt:lpstr>PowerPoint Presentation</vt:lpstr>
      <vt:lpstr>Conclusion:</vt:lpstr>
      <vt:lpstr>Recommendations:</vt:lpstr>
      <vt:lpstr>Thank you!</vt:lpstr>
    </vt:vector>
  </TitlesOfParts>
  <Company>George Brown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Superstore Sales Overview</dc:title>
  <dc:creator>Sreepriya Meerel</dc:creator>
  <cp:lastModifiedBy>Sreepriya Meerel</cp:lastModifiedBy>
  <cp:revision>5</cp:revision>
  <dcterms:created xsi:type="dcterms:W3CDTF">2023-10-13T23:15:25Z</dcterms:created>
  <dcterms:modified xsi:type="dcterms:W3CDTF">2023-10-21T22:43:21Z</dcterms:modified>
</cp:coreProperties>
</file>