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12350-34F3-40F2-85FF-B607D967F4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1254020-24DC-4D23-9336-C1CA6B074D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Acquired the superstore sales dataset in a compatible format( Excel).</a:t>
          </a:r>
          <a:endParaRPr lang="en-US"/>
        </a:p>
      </dgm:t>
    </dgm:pt>
    <dgm:pt modelId="{CB13A52B-3CE2-4BC4-B4C3-6CBC983A3146}" type="parTrans" cxnId="{6AB53FD0-CB9B-4627-A40D-E3BBDDFC2CBA}">
      <dgm:prSet/>
      <dgm:spPr/>
      <dgm:t>
        <a:bodyPr/>
        <a:lstStyle/>
        <a:p>
          <a:endParaRPr lang="en-US"/>
        </a:p>
      </dgm:t>
    </dgm:pt>
    <dgm:pt modelId="{AC96302B-65A9-4A1E-89D7-E3FA5D824AC3}" type="sibTrans" cxnId="{6AB53FD0-CB9B-4627-A40D-E3BBDDFC2CBA}">
      <dgm:prSet/>
      <dgm:spPr/>
      <dgm:t>
        <a:bodyPr/>
        <a:lstStyle/>
        <a:p>
          <a:endParaRPr lang="en-US"/>
        </a:p>
      </dgm:t>
    </dgm:pt>
    <dgm:pt modelId="{4A6A9FBE-B12D-4E5C-AE67-08C03D2004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Imported the dataset in Power BI Desktop.</a:t>
          </a:r>
          <a:endParaRPr lang="en-US"/>
        </a:p>
      </dgm:t>
    </dgm:pt>
    <dgm:pt modelId="{CBEBBCC8-7B18-4BC6-9187-0085441EB6A1}" type="parTrans" cxnId="{929478C0-EC10-4367-B911-41296C99D5E3}">
      <dgm:prSet/>
      <dgm:spPr/>
      <dgm:t>
        <a:bodyPr/>
        <a:lstStyle/>
        <a:p>
          <a:endParaRPr lang="en-US"/>
        </a:p>
      </dgm:t>
    </dgm:pt>
    <dgm:pt modelId="{7F7F67E7-94E5-4E96-B808-13C63E441ADE}" type="sibTrans" cxnId="{929478C0-EC10-4367-B911-41296C99D5E3}">
      <dgm:prSet/>
      <dgm:spPr/>
      <dgm:t>
        <a:bodyPr/>
        <a:lstStyle/>
        <a:p>
          <a:endParaRPr lang="en-US"/>
        </a:p>
      </dgm:t>
    </dgm:pt>
    <dgm:pt modelId="{E190AF5F-F0CA-419A-8370-42A1502C27BD}" type="pres">
      <dgm:prSet presAssocID="{89512350-34F3-40F2-85FF-B607D967F48C}" presName="root" presStyleCnt="0">
        <dgm:presLayoutVars>
          <dgm:dir/>
          <dgm:resizeHandles val="exact"/>
        </dgm:presLayoutVars>
      </dgm:prSet>
      <dgm:spPr/>
    </dgm:pt>
    <dgm:pt modelId="{59B6CB1C-8879-4562-B724-1CF183AB16B2}" type="pres">
      <dgm:prSet presAssocID="{71254020-24DC-4D23-9336-C1CA6B074D19}" presName="compNode" presStyleCnt="0"/>
      <dgm:spPr/>
    </dgm:pt>
    <dgm:pt modelId="{2EA8FACB-DEC9-4F6E-9D12-9D0D684E0F91}" type="pres">
      <dgm:prSet presAssocID="{71254020-24DC-4D23-9336-C1CA6B074D1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55B63C5-ADDA-4437-B9B4-3D7CE92340FC}" type="pres">
      <dgm:prSet presAssocID="{71254020-24DC-4D23-9336-C1CA6B074D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FED6A04-1EB8-4724-B8F3-8B6FDFB0FCBD}" type="pres">
      <dgm:prSet presAssocID="{71254020-24DC-4D23-9336-C1CA6B074D19}" presName="spaceRect" presStyleCnt="0"/>
      <dgm:spPr/>
    </dgm:pt>
    <dgm:pt modelId="{C725248B-E0C7-435C-B850-B34A22E907E1}" type="pres">
      <dgm:prSet presAssocID="{71254020-24DC-4D23-9336-C1CA6B074D19}" presName="textRect" presStyleLbl="revTx" presStyleIdx="0" presStyleCnt="2">
        <dgm:presLayoutVars>
          <dgm:chMax val="1"/>
          <dgm:chPref val="1"/>
        </dgm:presLayoutVars>
      </dgm:prSet>
      <dgm:spPr/>
    </dgm:pt>
    <dgm:pt modelId="{76C83DC7-1E40-4970-8D35-5A2ADA9F1C7F}" type="pres">
      <dgm:prSet presAssocID="{AC96302B-65A9-4A1E-89D7-E3FA5D824AC3}" presName="sibTrans" presStyleCnt="0"/>
      <dgm:spPr/>
    </dgm:pt>
    <dgm:pt modelId="{9810BD6E-F7A0-461F-98DA-6CAF353B7892}" type="pres">
      <dgm:prSet presAssocID="{4A6A9FBE-B12D-4E5C-AE67-08C03D2004D6}" presName="compNode" presStyleCnt="0"/>
      <dgm:spPr/>
    </dgm:pt>
    <dgm:pt modelId="{502D15D7-D37C-4CE5-97AA-DADA30F21A2B}" type="pres">
      <dgm:prSet presAssocID="{4A6A9FBE-B12D-4E5C-AE67-08C03D2004D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2626555-699C-490C-B883-344646C477D3}" type="pres">
      <dgm:prSet presAssocID="{4A6A9FBE-B12D-4E5C-AE67-08C03D2004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4E95D1-5515-4A31-935F-90EE0F86F6BB}" type="pres">
      <dgm:prSet presAssocID="{4A6A9FBE-B12D-4E5C-AE67-08C03D2004D6}" presName="spaceRect" presStyleCnt="0"/>
      <dgm:spPr/>
    </dgm:pt>
    <dgm:pt modelId="{7A27F794-3E71-4162-9F58-670A9724CEB8}" type="pres">
      <dgm:prSet presAssocID="{4A6A9FBE-B12D-4E5C-AE67-08C03D2004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BD9A69-A845-4CF3-A361-8A976A75A454}" type="presOf" srcId="{4A6A9FBE-B12D-4E5C-AE67-08C03D2004D6}" destId="{7A27F794-3E71-4162-9F58-670A9724CEB8}" srcOrd="0" destOrd="0" presId="urn:microsoft.com/office/officeart/2018/5/layout/IconLeafLabelList"/>
    <dgm:cxn modelId="{929478C0-EC10-4367-B911-41296C99D5E3}" srcId="{89512350-34F3-40F2-85FF-B607D967F48C}" destId="{4A6A9FBE-B12D-4E5C-AE67-08C03D2004D6}" srcOrd="1" destOrd="0" parTransId="{CBEBBCC8-7B18-4BC6-9187-0085441EB6A1}" sibTransId="{7F7F67E7-94E5-4E96-B808-13C63E441ADE}"/>
    <dgm:cxn modelId="{C5246AC9-B4F7-40A4-9EF6-321B7E09E3FA}" type="presOf" srcId="{89512350-34F3-40F2-85FF-B607D967F48C}" destId="{E190AF5F-F0CA-419A-8370-42A1502C27BD}" srcOrd="0" destOrd="0" presId="urn:microsoft.com/office/officeart/2018/5/layout/IconLeafLabelList"/>
    <dgm:cxn modelId="{6AB53FD0-CB9B-4627-A40D-E3BBDDFC2CBA}" srcId="{89512350-34F3-40F2-85FF-B607D967F48C}" destId="{71254020-24DC-4D23-9336-C1CA6B074D19}" srcOrd="0" destOrd="0" parTransId="{CB13A52B-3CE2-4BC4-B4C3-6CBC983A3146}" sibTransId="{AC96302B-65A9-4A1E-89D7-E3FA5D824AC3}"/>
    <dgm:cxn modelId="{FEEA0FD5-7F9C-4185-A445-5909B5295C0F}" type="presOf" srcId="{71254020-24DC-4D23-9336-C1CA6B074D19}" destId="{C725248B-E0C7-435C-B850-B34A22E907E1}" srcOrd="0" destOrd="0" presId="urn:microsoft.com/office/officeart/2018/5/layout/IconLeafLabelList"/>
    <dgm:cxn modelId="{9DAC3A93-57E9-4CE8-B47D-44273C373666}" type="presParOf" srcId="{E190AF5F-F0CA-419A-8370-42A1502C27BD}" destId="{59B6CB1C-8879-4562-B724-1CF183AB16B2}" srcOrd="0" destOrd="0" presId="urn:microsoft.com/office/officeart/2018/5/layout/IconLeafLabelList"/>
    <dgm:cxn modelId="{4D4F4EE7-3E48-49EA-B0C6-85292DC497CB}" type="presParOf" srcId="{59B6CB1C-8879-4562-B724-1CF183AB16B2}" destId="{2EA8FACB-DEC9-4F6E-9D12-9D0D684E0F91}" srcOrd="0" destOrd="0" presId="urn:microsoft.com/office/officeart/2018/5/layout/IconLeafLabelList"/>
    <dgm:cxn modelId="{708F64BA-CB90-4AE4-AED5-10497E5382EE}" type="presParOf" srcId="{59B6CB1C-8879-4562-B724-1CF183AB16B2}" destId="{855B63C5-ADDA-4437-B9B4-3D7CE92340FC}" srcOrd="1" destOrd="0" presId="urn:microsoft.com/office/officeart/2018/5/layout/IconLeafLabelList"/>
    <dgm:cxn modelId="{B869ACDF-FC3F-4D28-92AA-4E4753CD5806}" type="presParOf" srcId="{59B6CB1C-8879-4562-B724-1CF183AB16B2}" destId="{2FED6A04-1EB8-4724-B8F3-8B6FDFB0FCBD}" srcOrd="2" destOrd="0" presId="urn:microsoft.com/office/officeart/2018/5/layout/IconLeafLabelList"/>
    <dgm:cxn modelId="{5A2680E6-766D-4A76-B480-4AF145808823}" type="presParOf" srcId="{59B6CB1C-8879-4562-B724-1CF183AB16B2}" destId="{C725248B-E0C7-435C-B850-B34A22E907E1}" srcOrd="3" destOrd="0" presId="urn:microsoft.com/office/officeart/2018/5/layout/IconLeafLabelList"/>
    <dgm:cxn modelId="{CECD9413-021F-4F16-8C34-E0928F102C68}" type="presParOf" srcId="{E190AF5F-F0CA-419A-8370-42A1502C27BD}" destId="{76C83DC7-1E40-4970-8D35-5A2ADA9F1C7F}" srcOrd="1" destOrd="0" presId="urn:microsoft.com/office/officeart/2018/5/layout/IconLeafLabelList"/>
    <dgm:cxn modelId="{1DEDC00D-694C-409F-AB72-6D0CD6B6A09D}" type="presParOf" srcId="{E190AF5F-F0CA-419A-8370-42A1502C27BD}" destId="{9810BD6E-F7A0-461F-98DA-6CAF353B7892}" srcOrd="2" destOrd="0" presId="urn:microsoft.com/office/officeart/2018/5/layout/IconLeafLabelList"/>
    <dgm:cxn modelId="{56041334-5A5E-45BF-92F1-B696DD7C0151}" type="presParOf" srcId="{9810BD6E-F7A0-461F-98DA-6CAF353B7892}" destId="{502D15D7-D37C-4CE5-97AA-DADA30F21A2B}" srcOrd="0" destOrd="0" presId="urn:microsoft.com/office/officeart/2018/5/layout/IconLeafLabelList"/>
    <dgm:cxn modelId="{41D54819-3570-441A-B95A-AAB1660A3866}" type="presParOf" srcId="{9810BD6E-F7A0-461F-98DA-6CAF353B7892}" destId="{72626555-699C-490C-B883-344646C477D3}" srcOrd="1" destOrd="0" presId="urn:microsoft.com/office/officeart/2018/5/layout/IconLeafLabelList"/>
    <dgm:cxn modelId="{5EF2674A-39AC-4DC9-80CB-8716C97AD3D6}" type="presParOf" srcId="{9810BD6E-F7A0-461F-98DA-6CAF353B7892}" destId="{134E95D1-5515-4A31-935F-90EE0F86F6BB}" srcOrd="2" destOrd="0" presId="urn:microsoft.com/office/officeart/2018/5/layout/IconLeafLabelList"/>
    <dgm:cxn modelId="{9704F548-B698-4621-AD66-CAE829C4AD6C}" type="presParOf" srcId="{9810BD6E-F7A0-461F-98DA-6CAF353B7892}" destId="{7A27F794-3E71-4162-9F58-670A9724CE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5391D1-A683-4211-8AD2-F7D07235BDF3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B56AF-A7CE-46E6-84F3-185E7B4ED669}">
      <dgm:prSet/>
      <dgm:spPr/>
      <dgm:t>
        <a:bodyPr/>
        <a:lstStyle/>
        <a:p>
          <a:r>
            <a:rPr lang="en-US" b="0" i="0" dirty="0"/>
            <a:t>Power Query Editor was used</a:t>
          </a:r>
          <a:endParaRPr lang="en-US" dirty="0"/>
        </a:p>
      </dgm:t>
    </dgm:pt>
    <dgm:pt modelId="{E854E9F1-DE61-4461-9039-7FBBA68385DE}" type="parTrans" cxnId="{73E7FEA8-DE14-4E93-89DC-FE45E9D68973}">
      <dgm:prSet/>
      <dgm:spPr/>
      <dgm:t>
        <a:bodyPr/>
        <a:lstStyle/>
        <a:p>
          <a:endParaRPr lang="en-US"/>
        </a:p>
      </dgm:t>
    </dgm:pt>
    <dgm:pt modelId="{BA35C356-F5F1-4806-95B5-46D968214322}" type="sibTrans" cxnId="{73E7FEA8-DE14-4E93-89DC-FE45E9D68973}">
      <dgm:prSet/>
      <dgm:spPr/>
      <dgm:t>
        <a:bodyPr/>
        <a:lstStyle/>
        <a:p>
          <a:endParaRPr lang="en-US"/>
        </a:p>
      </dgm:t>
    </dgm:pt>
    <dgm:pt modelId="{3D1444D2-C239-497B-AD9C-0C745F8C039E}">
      <dgm:prSet/>
      <dgm:spPr/>
      <dgm:t>
        <a:bodyPr/>
        <a:lstStyle/>
        <a:p>
          <a:r>
            <a:rPr lang="en-US" b="0" i="0"/>
            <a:t>Removed duplicates</a:t>
          </a:r>
          <a:endParaRPr lang="en-US"/>
        </a:p>
      </dgm:t>
    </dgm:pt>
    <dgm:pt modelId="{B6A1EC46-B6C0-4A7E-9AC1-5E4AA86A7D0B}" type="parTrans" cxnId="{85525C85-C7FD-4BAD-9F5D-4397AF944670}">
      <dgm:prSet/>
      <dgm:spPr/>
      <dgm:t>
        <a:bodyPr/>
        <a:lstStyle/>
        <a:p>
          <a:endParaRPr lang="en-US"/>
        </a:p>
      </dgm:t>
    </dgm:pt>
    <dgm:pt modelId="{8AE5803A-7B93-4B8E-93A0-A8709D8E8BEE}" type="sibTrans" cxnId="{85525C85-C7FD-4BAD-9F5D-4397AF944670}">
      <dgm:prSet/>
      <dgm:spPr/>
      <dgm:t>
        <a:bodyPr/>
        <a:lstStyle/>
        <a:p>
          <a:endParaRPr lang="en-US"/>
        </a:p>
      </dgm:t>
    </dgm:pt>
    <dgm:pt modelId="{22288497-4BDF-4DC9-B275-0C505638AE56}">
      <dgm:prSet/>
      <dgm:spPr/>
      <dgm:t>
        <a:bodyPr/>
        <a:lstStyle/>
        <a:p>
          <a:r>
            <a:rPr lang="en-US" b="0" i="0"/>
            <a:t>Handled missing or null values</a:t>
          </a:r>
          <a:endParaRPr lang="en-US"/>
        </a:p>
      </dgm:t>
    </dgm:pt>
    <dgm:pt modelId="{2989D4EC-1ED0-4433-BB3D-995320F9D813}" type="parTrans" cxnId="{7B087E09-D34D-46A0-9AB3-C67C28B2C904}">
      <dgm:prSet/>
      <dgm:spPr/>
      <dgm:t>
        <a:bodyPr/>
        <a:lstStyle/>
        <a:p>
          <a:endParaRPr lang="en-US"/>
        </a:p>
      </dgm:t>
    </dgm:pt>
    <dgm:pt modelId="{C78B3D4F-C525-40BC-AC7C-D7A34F738B78}" type="sibTrans" cxnId="{7B087E09-D34D-46A0-9AB3-C67C28B2C904}">
      <dgm:prSet/>
      <dgm:spPr/>
      <dgm:t>
        <a:bodyPr/>
        <a:lstStyle/>
        <a:p>
          <a:endParaRPr lang="en-US"/>
        </a:p>
      </dgm:t>
    </dgm:pt>
    <dgm:pt modelId="{EB82EACE-39CD-4B0E-8B01-8270471B57B7}">
      <dgm:prSet/>
      <dgm:spPr/>
      <dgm:t>
        <a:bodyPr/>
        <a:lstStyle/>
        <a:p>
          <a:r>
            <a:rPr lang="en-US" b="0" i="0" dirty="0"/>
            <a:t>Created calculated columns (e.g., Total sales, Shipping Delay etc.) using DAX</a:t>
          </a:r>
          <a:endParaRPr lang="en-US" dirty="0"/>
        </a:p>
      </dgm:t>
    </dgm:pt>
    <dgm:pt modelId="{4E847D26-B39A-4C50-B35D-7155CB2DCA8C}" type="parTrans" cxnId="{B9E4B7DC-3EB3-4A3A-A142-9D89CE780716}">
      <dgm:prSet/>
      <dgm:spPr/>
      <dgm:t>
        <a:bodyPr/>
        <a:lstStyle/>
        <a:p>
          <a:endParaRPr lang="en-US"/>
        </a:p>
      </dgm:t>
    </dgm:pt>
    <dgm:pt modelId="{A8C44E75-9183-432C-9E06-AF4C9EF4A4C5}" type="sibTrans" cxnId="{B9E4B7DC-3EB3-4A3A-A142-9D89CE780716}">
      <dgm:prSet/>
      <dgm:spPr/>
      <dgm:t>
        <a:bodyPr/>
        <a:lstStyle/>
        <a:p>
          <a:endParaRPr lang="en-US"/>
        </a:p>
      </dgm:t>
    </dgm:pt>
    <dgm:pt modelId="{440D773B-1FE9-4D09-A206-8C2B2166B720}" type="pres">
      <dgm:prSet presAssocID="{435391D1-A683-4211-8AD2-F7D07235BDF3}" presName="matrix" presStyleCnt="0">
        <dgm:presLayoutVars>
          <dgm:chMax val="1"/>
          <dgm:dir/>
          <dgm:resizeHandles val="exact"/>
        </dgm:presLayoutVars>
      </dgm:prSet>
      <dgm:spPr/>
    </dgm:pt>
    <dgm:pt modelId="{DF3DA16C-E24C-44BD-9166-0B529EE00366}" type="pres">
      <dgm:prSet presAssocID="{435391D1-A683-4211-8AD2-F7D07235BDF3}" presName="diamond" presStyleLbl="bgShp" presStyleIdx="0" presStyleCnt="1"/>
      <dgm:spPr/>
    </dgm:pt>
    <dgm:pt modelId="{DAADB3CA-7DCC-43B8-BBD2-A8D3EF0223E0}" type="pres">
      <dgm:prSet presAssocID="{435391D1-A683-4211-8AD2-F7D07235BDF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FCF1A4E-090D-4233-98A4-1BA34607DFFB}" type="pres">
      <dgm:prSet presAssocID="{435391D1-A683-4211-8AD2-F7D07235BDF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61700D9-A966-4693-AAA8-5642E51EEC8F}" type="pres">
      <dgm:prSet presAssocID="{435391D1-A683-4211-8AD2-F7D07235BDF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FC8501-229D-40FD-992D-09410D59EE36}" type="pres">
      <dgm:prSet presAssocID="{435391D1-A683-4211-8AD2-F7D07235BDF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B087E09-D34D-46A0-9AB3-C67C28B2C904}" srcId="{435391D1-A683-4211-8AD2-F7D07235BDF3}" destId="{22288497-4BDF-4DC9-B275-0C505638AE56}" srcOrd="2" destOrd="0" parTransId="{2989D4EC-1ED0-4433-BB3D-995320F9D813}" sibTransId="{C78B3D4F-C525-40BC-AC7C-D7A34F738B78}"/>
    <dgm:cxn modelId="{18902E11-8D0B-4B0B-85BA-FFEB5BF872D3}" type="presOf" srcId="{D3EB56AF-A7CE-46E6-84F3-185E7B4ED669}" destId="{DAADB3CA-7DCC-43B8-BBD2-A8D3EF0223E0}" srcOrd="0" destOrd="0" presId="urn:microsoft.com/office/officeart/2005/8/layout/matrix3"/>
    <dgm:cxn modelId="{D3473245-52E1-4721-95F2-79F804F06106}" type="presOf" srcId="{435391D1-A683-4211-8AD2-F7D07235BDF3}" destId="{440D773B-1FE9-4D09-A206-8C2B2166B720}" srcOrd="0" destOrd="0" presId="urn:microsoft.com/office/officeart/2005/8/layout/matrix3"/>
    <dgm:cxn modelId="{9B302D56-8BEF-436A-9BD0-4870EE396EB9}" type="presOf" srcId="{3D1444D2-C239-497B-AD9C-0C745F8C039E}" destId="{1FCF1A4E-090D-4233-98A4-1BA34607DFFB}" srcOrd="0" destOrd="0" presId="urn:microsoft.com/office/officeart/2005/8/layout/matrix3"/>
    <dgm:cxn modelId="{85525C85-C7FD-4BAD-9F5D-4397AF944670}" srcId="{435391D1-A683-4211-8AD2-F7D07235BDF3}" destId="{3D1444D2-C239-497B-AD9C-0C745F8C039E}" srcOrd="1" destOrd="0" parTransId="{B6A1EC46-B6C0-4A7E-9AC1-5E4AA86A7D0B}" sibTransId="{8AE5803A-7B93-4B8E-93A0-A8709D8E8BEE}"/>
    <dgm:cxn modelId="{931C108E-64A6-410F-99BA-5DF43B8EEF5C}" type="presOf" srcId="{EB82EACE-39CD-4B0E-8B01-8270471B57B7}" destId="{72FC8501-229D-40FD-992D-09410D59EE36}" srcOrd="0" destOrd="0" presId="urn:microsoft.com/office/officeart/2005/8/layout/matrix3"/>
    <dgm:cxn modelId="{73E7FEA8-DE14-4E93-89DC-FE45E9D68973}" srcId="{435391D1-A683-4211-8AD2-F7D07235BDF3}" destId="{D3EB56AF-A7CE-46E6-84F3-185E7B4ED669}" srcOrd="0" destOrd="0" parTransId="{E854E9F1-DE61-4461-9039-7FBBA68385DE}" sibTransId="{BA35C356-F5F1-4806-95B5-46D968214322}"/>
    <dgm:cxn modelId="{B9E4B7DC-3EB3-4A3A-A142-9D89CE780716}" srcId="{435391D1-A683-4211-8AD2-F7D07235BDF3}" destId="{EB82EACE-39CD-4B0E-8B01-8270471B57B7}" srcOrd="3" destOrd="0" parTransId="{4E847D26-B39A-4C50-B35D-7155CB2DCA8C}" sibTransId="{A8C44E75-9183-432C-9E06-AF4C9EF4A4C5}"/>
    <dgm:cxn modelId="{115DF6EA-3FA3-4171-A265-218FB2690172}" type="presOf" srcId="{22288497-4BDF-4DC9-B275-0C505638AE56}" destId="{961700D9-A966-4693-AAA8-5642E51EEC8F}" srcOrd="0" destOrd="0" presId="urn:microsoft.com/office/officeart/2005/8/layout/matrix3"/>
    <dgm:cxn modelId="{9C37FDF2-3ECA-47E4-927F-A9E02139DDD8}" type="presParOf" srcId="{440D773B-1FE9-4D09-A206-8C2B2166B720}" destId="{DF3DA16C-E24C-44BD-9166-0B529EE00366}" srcOrd="0" destOrd="0" presId="urn:microsoft.com/office/officeart/2005/8/layout/matrix3"/>
    <dgm:cxn modelId="{8FF4A9E9-BBF0-42DE-A920-0E050C9A96C8}" type="presParOf" srcId="{440D773B-1FE9-4D09-A206-8C2B2166B720}" destId="{DAADB3CA-7DCC-43B8-BBD2-A8D3EF0223E0}" srcOrd="1" destOrd="0" presId="urn:microsoft.com/office/officeart/2005/8/layout/matrix3"/>
    <dgm:cxn modelId="{D45A186E-8658-47AE-8640-BCEAF23BCC2C}" type="presParOf" srcId="{440D773B-1FE9-4D09-A206-8C2B2166B720}" destId="{1FCF1A4E-090D-4233-98A4-1BA34607DFFB}" srcOrd="2" destOrd="0" presId="urn:microsoft.com/office/officeart/2005/8/layout/matrix3"/>
    <dgm:cxn modelId="{D9A07C23-84BA-45FC-BCEE-D207EB7CCFFB}" type="presParOf" srcId="{440D773B-1FE9-4D09-A206-8C2B2166B720}" destId="{961700D9-A966-4693-AAA8-5642E51EEC8F}" srcOrd="3" destOrd="0" presId="urn:microsoft.com/office/officeart/2005/8/layout/matrix3"/>
    <dgm:cxn modelId="{EDAE389F-AAAE-4C99-8D7B-2D751AFFBE25}" type="presParOf" srcId="{440D773B-1FE9-4D09-A206-8C2B2166B720}" destId="{72FC8501-229D-40FD-992D-09410D59EE3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0682E6-0C61-49B2-BAF1-AE592CCC9EB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61B52B-7466-429D-98EB-D43A63F315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Arranged and resized the visualizations to create a visually appealing layout.</a:t>
          </a:r>
          <a:endParaRPr lang="en-US"/>
        </a:p>
      </dgm:t>
    </dgm:pt>
    <dgm:pt modelId="{B59AD9B4-28D3-451B-ABA3-F05854372D09}" type="parTrans" cxnId="{9E4A93B3-3B9B-44C5-A3EE-3BD8C7442CE1}">
      <dgm:prSet/>
      <dgm:spPr/>
      <dgm:t>
        <a:bodyPr/>
        <a:lstStyle/>
        <a:p>
          <a:endParaRPr lang="en-US"/>
        </a:p>
      </dgm:t>
    </dgm:pt>
    <dgm:pt modelId="{F531CACB-87A0-478C-AF3C-B4F60A9B0AF9}" type="sibTrans" cxnId="{9E4A93B3-3B9B-44C5-A3EE-3BD8C7442C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9C12EB-5062-4C9F-8F8E-5E50161547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Created slicers and filters to allow users to interact with the data dynamically.</a:t>
          </a:r>
          <a:endParaRPr lang="en-US"/>
        </a:p>
      </dgm:t>
    </dgm:pt>
    <dgm:pt modelId="{2C08ADE2-EC64-4CB8-AD9E-BE2335202256}" type="parTrans" cxnId="{41A0A5B0-E394-4FBE-9BEF-A728FDC6792E}">
      <dgm:prSet/>
      <dgm:spPr/>
      <dgm:t>
        <a:bodyPr/>
        <a:lstStyle/>
        <a:p>
          <a:endParaRPr lang="en-US"/>
        </a:p>
      </dgm:t>
    </dgm:pt>
    <dgm:pt modelId="{853397D2-17EF-4657-B614-1BE475B30211}" type="sibTrans" cxnId="{41A0A5B0-E394-4FBE-9BEF-A728FDC679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C501A1-3249-4533-A827-D2186B01A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Adjusted formatting options like colors, fonts, titles, and backgrounds to match your desired aesthetic.</a:t>
          </a:r>
          <a:endParaRPr lang="en-US"/>
        </a:p>
      </dgm:t>
    </dgm:pt>
    <dgm:pt modelId="{92749431-BE85-4DDE-96BA-3D876EFE34BA}" type="parTrans" cxnId="{A8D8D10F-118B-4B07-A884-656A1332C890}">
      <dgm:prSet/>
      <dgm:spPr/>
      <dgm:t>
        <a:bodyPr/>
        <a:lstStyle/>
        <a:p>
          <a:endParaRPr lang="en-US"/>
        </a:p>
      </dgm:t>
    </dgm:pt>
    <dgm:pt modelId="{AB21D9B7-5EB2-49A3-828A-5D6CDAAE23A7}" type="sibTrans" cxnId="{A8D8D10F-118B-4B07-A884-656A1332C8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7596A0-3513-4611-9E27-908674434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Applied a theme to maintain a consistent look and feel across the dashboard.</a:t>
          </a:r>
          <a:endParaRPr lang="en-US"/>
        </a:p>
      </dgm:t>
    </dgm:pt>
    <dgm:pt modelId="{94106543-7875-4620-9A76-4177049CDEE8}" type="parTrans" cxnId="{E2C49E88-62F9-4C28-90FB-593C7B7CE634}">
      <dgm:prSet/>
      <dgm:spPr/>
      <dgm:t>
        <a:bodyPr/>
        <a:lstStyle/>
        <a:p>
          <a:endParaRPr lang="en-US"/>
        </a:p>
      </dgm:t>
    </dgm:pt>
    <dgm:pt modelId="{D1C4E0E1-E7D2-4697-8D7C-C82875906029}" type="sibTrans" cxnId="{E2C49E88-62F9-4C28-90FB-593C7B7CE634}">
      <dgm:prSet/>
      <dgm:spPr/>
      <dgm:t>
        <a:bodyPr/>
        <a:lstStyle/>
        <a:p>
          <a:endParaRPr lang="en-US"/>
        </a:p>
      </dgm:t>
    </dgm:pt>
    <dgm:pt modelId="{09C38F62-CFD6-44B6-B898-A71EB0BAE217}" type="pres">
      <dgm:prSet presAssocID="{720682E6-0C61-49B2-BAF1-AE592CCC9EB2}" presName="root" presStyleCnt="0">
        <dgm:presLayoutVars>
          <dgm:dir/>
          <dgm:resizeHandles val="exact"/>
        </dgm:presLayoutVars>
      </dgm:prSet>
      <dgm:spPr/>
    </dgm:pt>
    <dgm:pt modelId="{BCE56CC2-64CB-4D39-B35B-7C8F962B3CAE}" type="pres">
      <dgm:prSet presAssocID="{720682E6-0C61-49B2-BAF1-AE592CCC9EB2}" presName="container" presStyleCnt="0">
        <dgm:presLayoutVars>
          <dgm:dir/>
          <dgm:resizeHandles val="exact"/>
        </dgm:presLayoutVars>
      </dgm:prSet>
      <dgm:spPr/>
    </dgm:pt>
    <dgm:pt modelId="{E7A28AD3-255D-4985-84EC-D46672A106EC}" type="pres">
      <dgm:prSet presAssocID="{D761B52B-7466-429D-98EB-D43A63F31585}" presName="compNode" presStyleCnt="0"/>
      <dgm:spPr/>
    </dgm:pt>
    <dgm:pt modelId="{974D39AC-545A-4A8B-A7C3-2FC1D8D62E7D}" type="pres">
      <dgm:prSet presAssocID="{D761B52B-7466-429D-98EB-D43A63F31585}" presName="iconBgRect" presStyleLbl="bgShp" presStyleIdx="0" presStyleCnt="4"/>
      <dgm:spPr/>
    </dgm:pt>
    <dgm:pt modelId="{C6219B16-22D8-4716-885E-7EAE8B7E4D2B}" type="pres">
      <dgm:prSet presAssocID="{D761B52B-7466-429D-98EB-D43A63F315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F71045-3002-4876-AC83-6E596EC81D5D}" type="pres">
      <dgm:prSet presAssocID="{D761B52B-7466-429D-98EB-D43A63F31585}" presName="spaceRect" presStyleCnt="0"/>
      <dgm:spPr/>
    </dgm:pt>
    <dgm:pt modelId="{E65D1280-7BAB-4599-B2FE-AA72E52EED5F}" type="pres">
      <dgm:prSet presAssocID="{D761B52B-7466-429D-98EB-D43A63F31585}" presName="textRect" presStyleLbl="revTx" presStyleIdx="0" presStyleCnt="4">
        <dgm:presLayoutVars>
          <dgm:chMax val="1"/>
          <dgm:chPref val="1"/>
        </dgm:presLayoutVars>
      </dgm:prSet>
      <dgm:spPr/>
    </dgm:pt>
    <dgm:pt modelId="{D7935151-2D02-4E11-9EE1-CA9E94E15ADC}" type="pres">
      <dgm:prSet presAssocID="{F531CACB-87A0-478C-AF3C-B4F60A9B0AF9}" presName="sibTrans" presStyleLbl="sibTrans2D1" presStyleIdx="0" presStyleCnt="0"/>
      <dgm:spPr/>
    </dgm:pt>
    <dgm:pt modelId="{51B9260F-88F5-4DBB-AD03-6D7DE175325A}" type="pres">
      <dgm:prSet presAssocID="{189C12EB-5062-4C9F-8F8E-5E501615470D}" presName="compNode" presStyleCnt="0"/>
      <dgm:spPr/>
    </dgm:pt>
    <dgm:pt modelId="{327342E5-4923-468E-A9F9-43D90294F46D}" type="pres">
      <dgm:prSet presAssocID="{189C12EB-5062-4C9F-8F8E-5E501615470D}" presName="iconBgRect" presStyleLbl="bgShp" presStyleIdx="1" presStyleCnt="4"/>
      <dgm:spPr/>
    </dgm:pt>
    <dgm:pt modelId="{DD32EA0A-BDEC-4A09-A330-6FA2649578BC}" type="pres">
      <dgm:prSet presAssocID="{189C12EB-5062-4C9F-8F8E-5E50161547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243664C-A721-4A19-B1D5-B82E4CE3B6CC}" type="pres">
      <dgm:prSet presAssocID="{189C12EB-5062-4C9F-8F8E-5E501615470D}" presName="spaceRect" presStyleCnt="0"/>
      <dgm:spPr/>
    </dgm:pt>
    <dgm:pt modelId="{916FC00E-6D26-4F17-8A65-818AA3A97DC8}" type="pres">
      <dgm:prSet presAssocID="{189C12EB-5062-4C9F-8F8E-5E501615470D}" presName="textRect" presStyleLbl="revTx" presStyleIdx="1" presStyleCnt="4">
        <dgm:presLayoutVars>
          <dgm:chMax val="1"/>
          <dgm:chPref val="1"/>
        </dgm:presLayoutVars>
      </dgm:prSet>
      <dgm:spPr/>
    </dgm:pt>
    <dgm:pt modelId="{A7680336-92CB-4D29-AA36-45874799001C}" type="pres">
      <dgm:prSet presAssocID="{853397D2-17EF-4657-B614-1BE475B30211}" presName="sibTrans" presStyleLbl="sibTrans2D1" presStyleIdx="0" presStyleCnt="0"/>
      <dgm:spPr/>
    </dgm:pt>
    <dgm:pt modelId="{9B0B8CEC-B5A1-4415-9021-CC82646080CC}" type="pres">
      <dgm:prSet presAssocID="{BEC501A1-3249-4533-A827-D2186B01AA1C}" presName="compNode" presStyleCnt="0"/>
      <dgm:spPr/>
    </dgm:pt>
    <dgm:pt modelId="{900AEB62-62E0-4C96-938A-371FE173E450}" type="pres">
      <dgm:prSet presAssocID="{BEC501A1-3249-4533-A827-D2186B01AA1C}" presName="iconBgRect" presStyleLbl="bgShp" presStyleIdx="2" presStyleCnt="4"/>
      <dgm:spPr/>
    </dgm:pt>
    <dgm:pt modelId="{488A87BD-C041-48D0-925A-2EA77E5D7D91}" type="pres">
      <dgm:prSet presAssocID="{BEC501A1-3249-4533-A827-D2186B01AA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BC74DB9B-47F0-4536-9EF7-96748C6DB9C0}" type="pres">
      <dgm:prSet presAssocID="{BEC501A1-3249-4533-A827-D2186B01AA1C}" presName="spaceRect" presStyleCnt="0"/>
      <dgm:spPr/>
    </dgm:pt>
    <dgm:pt modelId="{0C2EE889-302E-4F7E-BE8F-EFD6BE2DCC5C}" type="pres">
      <dgm:prSet presAssocID="{BEC501A1-3249-4533-A827-D2186B01AA1C}" presName="textRect" presStyleLbl="revTx" presStyleIdx="2" presStyleCnt="4">
        <dgm:presLayoutVars>
          <dgm:chMax val="1"/>
          <dgm:chPref val="1"/>
        </dgm:presLayoutVars>
      </dgm:prSet>
      <dgm:spPr/>
    </dgm:pt>
    <dgm:pt modelId="{91A5D277-82B2-46CC-BD9A-BAEC27041767}" type="pres">
      <dgm:prSet presAssocID="{AB21D9B7-5EB2-49A3-828A-5D6CDAAE23A7}" presName="sibTrans" presStyleLbl="sibTrans2D1" presStyleIdx="0" presStyleCnt="0"/>
      <dgm:spPr/>
    </dgm:pt>
    <dgm:pt modelId="{7BEE7677-DC95-4B6C-8210-4A8947EF2A31}" type="pres">
      <dgm:prSet presAssocID="{017596A0-3513-4611-9E27-9086744340D6}" presName="compNode" presStyleCnt="0"/>
      <dgm:spPr/>
    </dgm:pt>
    <dgm:pt modelId="{7C0DD601-1351-4878-8180-BD92CA0AE670}" type="pres">
      <dgm:prSet presAssocID="{017596A0-3513-4611-9E27-9086744340D6}" presName="iconBgRect" presStyleLbl="bgShp" presStyleIdx="3" presStyleCnt="4"/>
      <dgm:spPr/>
    </dgm:pt>
    <dgm:pt modelId="{5119CB7D-12F2-4233-B13B-11C37176B466}" type="pres">
      <dgm:prSet presAssocID="{017596A0-3513-4611-9E27-9086744340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0502F76-554F-41F9-8A6B-148F28BCC008}" type="pres">
      <dgm:prSet presAssocID="{017596A0-3513-4611-9E27-9086744340D6}" presName="spaceRect" presStyleCnt="0"/>
      <dgm:spPr/>
    </dgm:pt>
    <dgm:pt modelId="{54D5201B-FFE4-46D7-B47E-1732D88B05B7}" type="pres">
      <dgm:prSet presAssocID="{017596A0-3513-4611-9E27-9086744340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8D8D10F-118B-4B07-A884-656A1332C890}" srcId="{720682E6-0C61-49B2-BAF1-AE592CCC9EB2}" destId="{BEC501A1-3249-4533-A827-D2186B01AA1C}" srcOrd="2" destOrd="0" parTransId="{92749431-BE85-4DDE-96BA-3D876EFE34BA}" sibTransId="{AB21D9B7-5EB2-49A3-828A-5D6CDAAE23A7}"/>
    <dgm:cxn modelId="{19D93916-DB31-4449-AF72-41ADDF143FB1}" type="presOf" srcId="{BEC501A1-3249-4533-A827-D2186B01AA1C}" destId="{0C2EE889-302E-4F7E-BE8F-EFD6BE2DCC5C}" srcOrd="0" destOrd="0" presId="urn:microsoft.com/office/officeart/2018/2/layout/IconCircleList"/>
    <dgm:cxn modelId="{04CD582D-9EE4-47A8-96D0-C1BB1856E377}" type="presOf" srcId="{189C12EB-5062-4C9F-8F8E-5E501615470D}" destId="{916FC00E-6D26-4F17-8A65-818AA3A97DC8}" srcOrd="0" destOrd="0" presId="urn:microsoft.com/office/officeart/2018/2/layout/IconCircleList"/>
    <dgm:cxn modelId="{B62FEE3B-257D-4F4D-A9B5-D6A8FDC4C1A9}" type="presOf" srcId="{D761B52B-7466-429D-98EB-D43A63F31585}" destId="{E65D1280-7BAB-4599-B2FE-AA72E52EED5F}" srcOrd="0" destOrd="0" presId="urn:microsoft.com/office/officeart/2018/2/layout/IconCircleList"/>
    <dgm:cxn modelId="{0CBB376D-5AD8-4082-8BC7-5C4517C63973}" type="presOf" srcId="{AB21D9B7-5EB2-49A3-828A-5D6CDAAE23A7}" destId="{91A5D277-82B2-46CC-BD9A-BAEC27041767}" srcOrd="0" destOrd="0" presId="urn:microsoft.com/office/officeart/2018/2/layout/IconCircleList"/>
    <dgm:cxn modelId="{64923B7F-5365-4CF9-901D-FFC865598FF1}" type="presOf" srcId="{853397D2-17EF-4657-B614-1BE475B30211}" destId="{A7680336-92CB-4D29-AA36-45874799001C}" srcOrd="0" destOrd="0" presId="urn:microsoft.com/office/officeart/2018/2/layout/IconCircleList"/>
    <dgm:cxn modelId="{E2C49E88-62F9-4C28-90FB-593C7B7CE634}" srcId="{720682E6-0C61-49B2-BAF1-AE592CCC9EB2}" destId="{017596A0-3513-4611-9E27-9086744340D6}" srcOrd="3" destOrd="0" parTransId="{94106543-7875-4620-9A76-4177049CDEE8}" sibTransId="{D1C4E0E1-E7D2-4697-8D7C-C82875906029}"/>
    <dgm:cxn modelId="{41A0A5B0-E394-4FBE-9BEF-A728FDC6792E}" srcId="{720682E6-0C61-49B2-BAF1-AE592CCC9EB2}" destId="{189C12EB-5062-4C9F-8F8E-5E501615470D}" srcOrd="1" destOrd="0" parTransId="{2C08ADE2-EC64-4CB8-AD9E-BE2335202256}" sibTransId="{853397D2-17EF-4657-B614-1BE475B30211}"/>
    <dgm:cxn modelId="{FC7E22B2-E857-4038-9BE7-B65F78F16ACA}" type="presOf" srcId="{017596A0-3513-4611-9E27-9086744340D6}" destId="{54D5201B-FFE4-46D7-B47E-1732D88B05B7}" srcOrd="0" destOrd="0" presId="urn:microsoft.com/office/officeart/2018/2/layout/IconCircleList"/>
    <dgm:cxn modelId="{9E4A93B3-3B9B-44C5-A3EE-3BD8C7442CE1}" srcId="{720682E6-0C61-49B2-BAF1-AE592CCC9EB2}" destId="{D761B52B-7466-429D-98EB-D43A63F31585}" srcOrd="0" destOrd="0" parTransId="{B59AD9B4-28D3-451B-ABA3-F05854372D09}" sibTransId="{F531CACB-87A0-478C-AF3C-B4F60A9B0AF9}"/>
    <dgm:cxn modelId="{365B3DCC-1F2E-4DA4-BC02-7874295E01BC}" type="presOf" srcId="{720682E6-0C61-49B2-BAF1-AE592CCC9EB2}" destId="{09C38F62-CFD6-44B6-B898-A71EB0BAE217}" srcOrd="0" destOrd="0" presId="urn:microsoft.com/office/officeart/2018/2/layout/IconCircleList"/>
    <dgm:cxn modelId="{A0A6D8EC-9E6A-4E88-AA9F-07B93AAFF8F8}" type="presOf" srcId="{F531CACB-87A0-478C-AF3C-B4F60A9B0AF9}" destId="{D7935151-2D02-4E11-9EE1-CA9E94E15ADC}" srcOrd="0" destOrd="0" presId="urn:microsoft.com/office/officeart/2018/2/layout/IconCircleList"/>
    <dgm:cxn modelId="{68E52C55-F54C-4F6E-9DE8-7F904F6A04D3}" type="presParOf" srcId="{09C38F62-CFD6-44B6-B898-A71EB0BAE217}" destId="{BCE56CC2-64CB-4D39-B35B-7C8F962B3CAE}" srcOrd="0" destOrd="0" presId="urn:microsoft.com/office/officeart/2018/2/layout/IconCircleList"/>
    <dgm:cxn modelId="{8D0B42F7-5A74-47B1-93C2-71F68DF36E6A}" type="presParOf" srcId="{BCE56CC2-64CB-4D39-B35B-7C8F962B3CAE}" destId="{E7A28AD3-255D-4985-84EC-D46672A106EC}" srcOrd="0" destOrd="0" presId="urn:microsoft.com/office/officeart/2018/2/layout/IconCircleList"/>
    <dgm:cxn modelId="{07CD0377-4F99-4BBD-A0EE-F426AD17D6C6}" type="presParOf" srcId="{E7A28AD3-255D-4985-84EC-D46672A106EC}" destId="{974D39AC-545A-4A8B-A7C3-2FC1D8D62E7D}" srcOrd="0" destOrd="0" presId="urn:microsoft.com/office/officeart/2018/2/layout/IconCircleList"/>
    <dgm:cxn modelId="{E70E1ED0-A0D7-462A-AC92-9455888BA14A}" type="presParOf" srcId="{E7A28AD3-255D-4985-84EC-D46672A106EC}" destId="{C6219B16-22D8-4716-885E-7EAE8B7E4D2B}" srcOrd="1" destOrd="0" presId="urn:microsoft.com/office/officeart/2018/2/layout/IconCircleList"/>
    <dgm:cxn modelId="{F9024264-662F-4C8D-85BE-16C237BE18B5}" type="presParOf" srcId="{E7A28AD3-255D-4985-84EC-D46672A106EC}" destId="{C0F71045-3002-4876-AC83-6E596EC81D5D}" srcOrd="2" destOrd="0" presId="urn:microsoft.com/office/officeart/2018/2/layout/IconCircleList"/>
    <dgm:cxn modelId="{B1147F46-08A5-44E0-9535-ADA488C940DD}" type="presParOf" srcId="{E7A28AD3-255D-4985-84EC-D46672A106EC}" destId="{E65D1280-7BAB-4599-B2FE-AA72E52EED5F}" srcOrd="3" destOrd="0" presId="urn:microsoft.com/office/officeart/2018/2/layout/IconCircleList"/>
    <dgm:cxn modelId="{E2E71205-97B8-473D-96AE-70EAFB7821E5}" type="presParOf" srcId="{BCE56CC2-64CB-4D39-B35B-7C8F962B3CAE}" destId="{D7935151-2D02-4E11-9EE1-CA9E94E15ADC}" srcOrd="1" destOrd="0" presId="urn:microsoft.com/office/officeart/2018/2/layout/IconCircleList"/>
    <dgm:cxn modelId="{B4BE2407-9E1C-4947-BD7E-07188F4C5A87}" type="presParOf" srcId="{BCE56CC2-64CB-4D39-B35B-7C8F962B3CAE}" destId="{51B9260F-88F5-4DBB-AD03-6D7DE175325A}" srcOrd="2" destOrd="0" presId="urn:microsoft.com/office/officeart/2018/2/layout/IconCircleList"/>
    <dgm:cxn modelId="{EFE34088-5D66-479C-B578-EA4D440A6AC8}" type="presParOf" srcId="{51B9260F-88F5-4DBB-AD03-6D7DE175325A}" destId="{327342E5-4923-468E-A9F9-43D90294F46D}" srcOrd="0" destOrd="0" presId="urn:microsoft.com/office/officeart/2018/2/layout/IconCircleList"/>
    <dgm:cxn modelId="{1306B570-A707-4EB8-9CAE-8E125582BBAB}" type="presParOf" srcId="{51B9260F-88F5-4DBB-AD03-6D7DE175325A}" destId="{DD32EA0A-BDEC-4A09-A330-6FA2649578BC}" srcOrd="1" destOrd="0" presId="urn:microsoft.com/office/officeart/2018/2/layout/IconCircleList"/>
    <dgm:cxn modelId="{AE8AF253-0580-48D8-95D8-D98BCC211D63}" type="presParOf" srcId="{51B9260F-88F5-4DBB-AD03-6D7DE175325A}" destId="{F243664C-A721-4A19-B1D5-B82E4CE3B6CC}" srcOrd="2" destOrd="0" presId="urn:microsoft.com/office/officeart/2018/2/layout/IconCircleList"/>
    <dgm:cxn modelId="{46DEDD0C-9E79-49BF-925E-C2A093D8E4B0}" type="presParOf" srcId="{51B9260F-88F5-4DBB-AD03-6D7DE175325A}" destId="{916FC00E-6D26-4F17-8A65-818AA3A97DC8}" srcOrd="3" destOrd="0" presId="urn:microsoft.com/office/officeart/2018/2/layout/IconCircleList"/>
    <dgm:cxn modelId="{3F9F6DD1-F8CE-46D1-BDCD-4FFD2E3E81BA}" type="presParOf" srcId="{BCE56CC2-64CB-4D39-B35B-7C8F962B3CAE}" destId="{A7680336-92CB-4D29-AA36-45874799001C}" srcOrd="3" destOrd="0" presId="urn:microsoft.com/office/officeart/2018/2/layout/IconCircleList"/>
    <dgm:cxn modelId="{D77153FE-E5F0-40CA-AADA-42A7F2D229EE}" type="presParOf" srcId="{BCE56CC2-64CB-4D39-B35B-7C8F962B3CAE}" destId="{9B0B8CEC-B5A1-4415-9021-CC82646080CC}" srcOrd="4" destOrd="0" presId="urn:microsoft.com/office/officeart/2018/2/layout/IconCircleList"/>
    <dgm:cxn modelId="{A201C0E0-805C-4C11-B5B9-36FED8F8117C}" type="presParOf" srcId="{9B0B8CEC-B5A1-4415-9021-CC82646080CC}" destId="{900AEB62-62E0-4C96-938A-371FE173E450}" srcOrd="0" destOrd="0" presId="urn:microsoft.com/office/officeart/2018/2/layout/IconCircleList"/>
    <dgm:cxn modelId="{50DEF4E6-384B-4D55-B4DE-7541BB7F0947}" type="presParOf" srcId="{9B0B8CEC-B5A1-4415-9021-CC82646080CC}" destId="{488A87BD-C041-48D0-925A-2EA77E5D7D91}" srcOrd="1" destOrd="0" presId="urn:microsoft.com/office/officeart/2018/2/layout/IconCircleList"/>
    <dgm:cxn modelId="{D6ABEEF5-637E-4A2C-8E11-2A3B71676546}" type="presParOf" srcId="{9B0B8CEC-B5A1-4415-9021-CC82646080CC}" destId="{BC74DB9B-47F0-4536-9EF7-96748C6DB9C0}" srcOrd="2" destOrd="0" presId="urn:microsoft.com/office/officeart/2018/2/layout/IconCircleList"/>
    <dgm:cxn modelId="{4B1CC545-6D20-4673-A472-066558AA4B8B}" type="presParOf" srcId="{9B0B8CEC-B5A1-4415-9021-CC82646080CC}" destId="{0C2EE889-302E-4F7E-BE8F-EFD6BE2DCC5C}" srcOrd="3" destOrd="0" presId="urn:microsoft.com/office/officeart/2018/2/layout/IconCircleList"/>
    <dgm:cxn modelId="{085923DC-0BD4-4F0E-9884-F9AA302B1D03}" type="presParOf" srcId="{BCE56CC2-64CB-4D39-B35B-7C8F962B3CAE}" destId="{91A5D277-82B2-46CC-BD9A-BAEC27041767}" srcOrd="5" destOrd="0" presId="urn:microsoft.com/office/officeart/2018/2/layout/IconCircleList"/>
    <dgm:cxn modelId="{EDEEE43F-A699-431B-92B8-A6BB972A42B7}" type="presParOf" srcId="{BCE56CC2-64CB-4D39-B35B-7C8F962B3CAE}" destId="{7BEE7677-DC95-4B6C-8210-4A8947EF2A31}" srcOrd="6" destOrd="0" presId="urn:microsoft.com/office/officeart/2018/2/layout/IconCircleList"/>
    <dgm:cxn modelId="{339259B3-DECC-4736-B756-77DB5DA58074}" type="presParOf" srcId="{7BEE7677-DC95-4B6C-8210-4A8947EF2A31}" destId="{7C0DD601-1351-4878-8180-BD92CA0AE670}" srcOrd="0" destOrd="0" presId="urn:microsoft.com/office/officeart/2018/2/layout/IconCircleList"/>
    <dgm:cxn modelId="{22FBEE5C-DFD8-49BB-93B4-95949C14828C}" type="presParOf" srcId="{7BEE7677-DC95-4B6C-8210-4A8947EF2A31}" destId="{5119CB7D-12F2-4233-B13B-11C37176B466}" srcOrd="1" destOrd="0" presId="urn:microsoft.com/office/officeart/2018/2/layout/IconCircleList"/>
    <dgm:cxn modelId="{90200E9A-2CB7-4835-90FE-5DE7F85AE267}" type="presParOf" srcId="{7BEE7677-DC95-4B6C-8210-4A8947EF2A31}" destId="{80502F76-554F-41F9-8A6B-148F28BCC008}" srcOrd="2" destOrd="0" presId="urn:microsoft.com/office/officeart/2018/2/layout/IconCircleList"/>
    <dgm:cxn modelId="{6994396B-6B6B-44A2-95A3-D37B86033C7D}" type="presParOf" srcId="{7BEE7677-DC95-4B6C-8210-4A8947EF2A31}" destId="{54D5201B-FFE4-46D7-B47E-1732D88B05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05790E-F377-4F2D-842B-FA349642AE6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5D5673-4006-48A6-A64F-974F864C6FE4}">
      <dgm:prSet/>
      <dgm:spPr/>
      <dgm:t>
        <a:bodyPr/>
        <a:lstStyle/>
        <a:p>
          <a:r>
            <a:rPr lang="en-US" i="0" dirty="0"/>
            <a:t>Enhanced Marketing Strategies</a:t>
          </a:r>
          <a:endParaRPr lang="en-US" dirty="0"/>
        </a:p>
      </dgm:t>
    </dgm:pt>
    <dgm:pt modelId="{A31B4A02-6B7C-454F-A5F2-13C995DA1D57}" type="parTrans" cxnId="{3B200AAB-BBAE-43CA-B481-D1879A91CA32}">
      <dgm:prSet/>
      <dgm:spPr/>
      <dgm:t>
        <a:bodyPr/>
        <a:lstStyle/>
        <a:p>
          <a:endParaRPr lang="en-US"/>
        </a:p>
      </dgm:t>
    </dgm:pt>
    <dgm:pt modelId="{D5A489AA-2C15-48EA-9E64-3F0E392D60BD}" type="sibTrans" cxnId="{3B200AAB-BBAE-43CA-B481-D1879A91CA32}">
      <dgm:prSet/>
      <dgm:spPr/>
      <dgm:t>
        <a:bodyPr/>
        <a:lstStyle/>
        <a:p>
          <a:endParaRPr lang="en-US"/>
        </a:p>
      </dgm:t>
    </dgm:pt>
    <dgm:pt modelId="{B28B9581-D9B2-4F24-A056-EC8005B47A91}">
      <dgm:prSet/>
      <dgm:spPr/>
      <dgm:t>
        <a:bodyPr/>
        <a:lstStyle/>
        <a:p>
          <a:r>
            <a:rPr lang="en-US" i="0" dirty="0"/>
            <a:t>Optimize Pricing Strategy</a:t>
          </a:r>
          <a:endParaRPr lang="en-US" dirty="0"/>
        </a:p>
      </dgm:t>
    </dgm:pt>
    <dgm:pt modelId="{AB5C961F-77FB-44EF-B3A5-90678B3DAB91}" type="parTrans" cxnId="{93A1FE8B-2798-42F7-B8EC-BC84FABEE8F0}">
      <dgm:prSet/>
      <dgm:spPr/>
      <dgm:t>
        <a:bodyPr/>
        <a:lstStyle/>
        <a:p>
          <a:endParaRPr lang="en-US"/>
        </a:p>
      </dgm:t>
    </dgm:pt>
    <dgm:pt modelId="{DF18AE86-AD20-461B-8A9F-EFCD8E6CF95F}" type="sibTrans" cxnId="{93A1FE8B-2798-42F7-B8EC-BC84FABEE8F0}">
      <dgm:prSet/>
      <dgm:spPr/>
      <dgm:t>
        <a:bodyPr/>
        <a:lstStyle/>
        <a:p>
          <a:endParaRPr lang="en-US"/>
        </a:p>
      </dgm:t>
    </dgm:pt>
    <dgm:pt modelId="{E6DC2F60-F48D-427F-BE3B-9ACC758DFA9E}">
      <dgm:prSet/>
      <dgm:spPr/>
      <dgm:t>
        <a:bodyPr/>
        <a:lstStyle/>
        <a:p>
          <a:r>
            <a:rPr lang="en-US" i="0" dirty="0"/>
            <a:t>Inventory Management</a:t>
          </a:r>
          <a:endParaRPr lang="en-US" dirty="0"/>
        </a:p>
      </dgm:t>
    </dgm:pt>
    <dgm:pt modelId="{3F2C7C26-931B-445E-9460-EE97FDF1CA90}" type="parTrans" cxnId="{98CBA5B3-70CE-4F2C-8281-0B10EBF112D4}">
      <dgm:prSet/>
      <dgm:spPr/>
      <dgm:t>
        <a:bodyPr/>
        <a:lstStyle/>
        <a:p>
          <a:endParaRPr lang="en-US"/>
        </a:p>
      </dgm:t>
    </dgm:pt>
    <dgm:pt modelId="{DC33F451-986D-4716-90FD-C3D087199070}" type="sibTrans" cxnId="{98CBA5B3-70CE-4F2C-8281-0B10EBF112D4}">
      <dgm:prSet/>
      <dgm:spPr/>
      <dgm:t>
        <a:bodyPr/>
        <a:lstStyle/>
        <a:p>
          <a:endParaRPr lang="en-US"/>
        </a:p>
      </dgm:t>
    </dgm:pt>
    <dgm:pt modelId="{245771A7-8C8B-47C9-863F-7B8F971DB186}">
      <dgm:prSet/>
      <dgm:spPr/>
      <dgm:t>
        <a:bodyPr/>
        <a:lstStyle/>
        <a:p>
          <a:r>
            <a:rPr lang="en-US" i="0" dirty="0"/>
            <a:t>Collaborate with Suppliers </a:t>
          </a:r>
          <a:r>
            <a:rPr lang="en-US" b="0" i="0" dirty="0"/>
            <a:t>to improved profit margins.</a:t>
          </a:r>
          <a:endParaRPr lang="en-US" dirty="0"/>
        </a:p>
      </dgm:t>
    </dgm:pt>
    <dgm:pt modelId="{E82BDF95-D67B-4F41-958C-4AC86B3EA3C3}" type="parTrans" cxnId="{346CAC3B-9258-43EF-A0F4-E284F1283700}">
      <dgm:prSet/>
      <dgm:spPr/>
      <dgm:t>
        <a:bodyPr/>
        <a:lstStyle/>
        <a:p>
          <a:endParaRPr lang="en-US"/>
        </a:p>
      </dgm:t>
    </dgm:pt>
    <dgm:pt modelId="{DDBD2D36-5B16-4EB0-A0F9-D028950D7F47}" type="sibTrans" cxnId="{346CAC3B-9258-43EF-A0F4-E284F1283700}">
      <dgm:prSet/>
      <dgm:spPr/>
      <dgm:t>
        <a:bodyPr/>
        <a:lstStyle/>
        <a:p>
          <a:endParaRPr lang="en-US"/>
        </a:p>
      </dgm:t>
    </dgm:pt>
    <dgm:pt modelId="{E853963D-8B62-413C-A3F0-A9230015132A}">
      <dgm:prSet/>
      <dgm:spPr/>
      <dgm:t>
        <a:bodyPr/>
        <a:lstStyle/>
        <a:p>
          <a:r>
            <a:rPr lang="en-US" i="0" dirty="0"/>
            <a:t>Collect Customer Feedback and survey</a:t>
          </a:r>
          <a:endParaRPr lang="en-US" dirty="0"/>
        </a:p>
      </dgm:t>
    </dgm:pt>
    <dgm:pt modelId="{B665260A-ADC0-43CD-BBA0-891D60451080}" type="parTrans" cxnId="{B835C9EE-22B4-46B5-8676-ABBB8A2A1A29}">
      <dgm:prSet/>
      <dgm:spPr/>
      <dgm:t>
        <a:bodyPr/>
        <a:lstStyle/>
        <a:p>
          <a:endParaRPr lang="en-US"/>
        </a:p>
      </dgm:t>
    </dgm:pt>
    <dgm:pt modelId="{12F713F3-612E-41A9-B13E-EA0BEDDEDF06}" type="sibTrans" cxnId="{B835C9EE-22B4-46B5-8676-ABBB8A2A1A29}">
      <dgm:prSet/>
      <dgm:spPr/>
      <dgm:t>
        <a:bodyPr/>
        <a:lstStyle/>
        <a:p>
          <a:endParaRPr lang="en-US"/>
        </a:p>
      </dgm:t>
    </dgm:pt>
    <dgm:pt modelId="{3B80BD96-6549-484C-B2F0-E8D0615D8BE8}">
      <dgm:prSet/>
      <dgm:spPr/>
      <dgm:t>
        <a:bodyPr/>
        <a:lstStyle/>
        <a:p>
          <a:r>
            <a:rPr lang="en-US" i="0" dirty="0"/>
            <a:t>Community Involvement </a:t>
          </a:r>
          <a:r>
            <a:rPr lang="en-US" b="0" i="0" dirty="0"/>
            <a:t>to increase brand awareness</a:t>
          </a:r>
          <a:endParaRPr lang="en-US" dirty="0"/>
        </a:p>
      </dgm:t>
    </dgm:pt>
    <dgm:pt modelId="{A65C047B-A0E6-4F0E-B96D-33179F70EF44}" type="parTrans" cxnId="{7901721D-CD07-41EF-B4C1-E83D0920250C}">
      <dgm:prSet/>
      <dgm:spPr/>
      <dgm:t>
        <a:bodyPr/>
        <a:lstStyle/>
        <a:p>
          <a:endParaRPr lang="en-US"/>
        </a:p>
      </dgm:t>
    </dgm:pt>
    <dgm:pt modelId="{58DEEB91-D6C5-4882-810F-21328A13FB4A}" type="sibTrans" cxnId="{7901721D-CD07-41EF-B4C1-E83D0920250C}">
      <dgm:prSet/>
      <dgm:spPr/>
      <dgm:t>
        <a:bodyPr/>
        <a:lstStyle/>
        <a:p>
          <a:endParaRPr lang="en-US"/>
        </a:p>
      </dgm:t>
    </dgm:pt>
    <dgm:pt modelId="{067EED22-5F44-4F46-82F7-3570FFB257BC}">
      <dgm:prSet/>
      <dgm:spPr/>
      <dgm:t>
        <a:bodyPr/>
        <a:lstStyle/>
        <a:p>
          <a:r>
            <a:rPr lang="en-US" i="0"/>
            <a:t>Improve Customer Service.</a:t>
          </a:r>
          <a:endParaRPr lang="en-US" dirty="0"/>
        </a:p>
      </dgm:t>
    </dgm:pt>
    <dgm:pt modelId="{8BDF2A9D-F779-4354-A3CC-D921369A3408}" type="parTrans" cxnId="{49FCC95D-7F43-4B4C-8504-D2730D012E3A}">
      <dgm:prSet/>
      <dgm:spPr/>
      <dgm:t>
        <a:bodyPr/>
        <a:lstStyle/>
        <a:p>
          <a:endParaRPr lang="en-CA"/>
        </a:p>
      </dgm:t>
    </dgm:pt>
    <dgm:pt modelId="{5C152627-EC2A-447D-921D-8BE59620D614}" type="sibTrans" cxnId="{49FCC95D-7F43-4B4C-8504-D2730D012E3A}">
      <dgm:prSet/>
      <dgm:spPr/>
      <dgm:t>
        <a:bodyPr/>
        <a:lstStyle/>
        <a:p>
          <a:endParaRPr lang="en-CA"/>
        </a:p>
      </dgm:t>
    </dgm:pt>
    <dgm:pt modelId="{4D6BF09D-6D73-442A-8D3A-98834010699F}">
      <dgm:prSet/>
      <dgm:spPr/>
      <dgm:t>
        <a:bodyPr/>
        <a:lstStyle/>
        <a:p>
          <a:r>
            <a:rPr lang="en-US" i="0"/>
            <a:t>Regular Sales Training and Incentives to staff.</a:t>
          </a:r>
          <a:endParaRPr lang="en-US" dirty="0"/>
        </a:p>
      </dgm:t>
    </dgm:pt>
    <dgm:pt modelId="{F1558BB4-5AFB-4FED-A365-A441514C013E}" type="parTrans" cxnId="{422D24DE-B1D7-460C-BB5A-135D1C7196D0}">
      <dgm:prSet/>
      <dgm:spPr/>
      <dgm:t>
        <a:bodyPr/>
        <a:lstStyle/>
        <a:p>
          <a:endParaRPr lang="en-CA"/>
        </a:p>
      </dgm:t>
    </dgm:pt>
    <dgm:pt modelId="{03E5BFCB-48F6-4069-A117-20E34CBC9306}" type="sibTrans" cxnId="{422D24DE-B1D7-460C-BB5A-135D1C7196D0}">
      <dgm:prSet/>
      <dgm:spPr/>
      <dgm:t>
        <a:bodyPr/>
        <a:lstStyle/>
        <a:p>
          <a:endParaRPr lang="en-CA"/>
        </a:p>
      </dgm:t>
    </dgm:pt>
    <dgm:pt modelId="{0465A4B2-9148-4275-A0FA-F2EC030C038A}">
      <dgm:prSet/>
      <dgm:spPr/>
      <dgm:t>
        <a:bodyPr/>
        <a:lstStyle/>
        <a:p>
          <a:r>
            <a:rPr lang="en-US" i="0"/>
            <a:t>Expand </a:t>
          </a:r>
          <a:r>
            <a:rPr lang="en-US" i="0" dirty="0"/>
            <a:t>Product Range </a:t>
          </a:r>
          <a:r>
            <a:rPr lang="en-US" b="0" i="0" dirty="0"/>
            <a:t>based on market demands and trends.</a:t>
          </a:r>
          <a:endParaRPr lang="en-US" dirty="0"/>
        </a:p>
      </dgm:t>
    </dgm:pt>
    <dgm:pt modelId="{E4AC665C-1DCE-44F2-95F6-7E56181B5A75}" type="parTrans" cxnId="{BD08C741-3633-4964-A0B5-F23409011DB1}">
      <dgm:prSet/>
      <dgm:spPr/>
      <dgm:t>
        <a:bodyPr/>
        <a:lstStyle/>
        <a:p>
          <a:endParaRPr lang="en-CA"/>
        </a:p>
      </dgm:t>
    </dgm:pt>
    <dgm:pt modelId="{FA482287-56A3-4BC2-B133-241C80163CB0}" type="sibTrans" cxnId="{BD08C741-3633-4964-A0B5-F23409011DB1}">
      <dgm:prSet/>
      <dgm:spPr/>
      <dgm:t>
        <a:bodyPr/>
        <a:lstStyle/>
        <a:p>
          <a:endParaRPr lang="en-CA"/>
        </a:p>
      </dgm:t>
    </dgm:pt>
    <dgm:pt modelId="{5F54676C-0308-4E0B-A9B0-30D93E317058}">
      <dgm:prSet/>
      <dgm:spPr/>
      <dgm:t>
        <a:bodyPr/>
        <a:lstStyle/>
        <a:p>
          <a:r>
            <a:rPr lang="en-US" i="0" dirty="0"/>
            <a:t>Utilize Cross-Selling</a:t>
          </a:r>
          <a:endParaRPr lang="en-US" dirty="0"/>
        </a:p>
      </dgm:t>
    </dgm:pt>
    <dgm:pt modelId="{CB79F5ED-132D-4CF7-B22C-529FB91B9165}" type="parTrans" cxnId="{1E7A2438-8C70-42BB-A3F0-461EB8F0D918}">
      <dgm:prSet/>
      <dgm:spPr/>
      <dgm:t>
        <a:bodyPr/>
        <a:lstStyle/>
        <a:p>
          <a:endParaRPr lang="en-CA"/>
        </a:p>
      </dgm:t>
    </dgm:pt>
    <dgm:pt modelId="{783B4F73-E2F1-49BD-A50C-4C278448385F}" type="sibTrans" cxnId="{1E7A2438-8C70-42BB-A3F0-461EB8F0D918}">
      <dgm:prSet/>
      <dgm:spPr/>
      <dgm:t>
        <a:bodyPr/>
        <a:lstStyle/>
        <a:p>
          <a:endParaRPr lang="en-CA"/>
        </a:p>
      </dgm:t>
    </dgm:pt>
    <dgm:pt modelId="{E67793A2-B95E-47BC-BEB6-5E041C4F6EB5}" type="pres">
      <dgm:prSet presAssocID="{3605790E-F377-4F2D-842B-FA349642AE69}" presName="diagram" presStyleCnt="0">
        <dgm:presLayoutVars>
          <dgm:dir/>
          <dgm:resizeHandles val="exact"/>
        </dgm:presLayoutVars>
      </dgm:prSet>
      <dgm:spPr/>
    </dgm:pt>
    <dgm:pt modelId="{835DDE1E-BB5E-4B6B-9025-A3D81D41B2B2}" type="pres">
      <dgm:prSet presAssocID="{CC5D5673-4006-48A6-A64F-974F864C6FE4}" presName="node" presStyleLbl="node1" presStyleIdx="0" presStyleCnt="10">
        <dgm:presLayoutVars>
          <dgm:bulletEnabled val="1"/>
        </dgm:presLayoutVars>
      </dgm:prSet>
      <dgm:spPr/>
    </dgm:pt>
    <dgm:pt modelId="{9C429088-0D9C-4CD4-8CD9-51276DADB857}" type="pres">
      <dgm:prSet presAssocID="{D5A489AA-2C15-48EA-9E64-3F0E392D60BD}" presName="sibTrans" presStyleCnt="0"/>
      <dgm:spPr/>
    </dgm:pt>
    <dgm:pt modelId="{89051F36-7F85-4B8C-B580-7B34740FE4F2}" type="pres">
      <dgm:prSet presAssocID="{067EED22-5F44-4F46-82F7-3570FFB257BC}" presName="node" presStyleLbl="node1" presStyleIdx="1" presStyleCnt="10">
        <dgm:presLayoutVars>
          <dgm:bulletEnabled val="1"/>
        </dgm:presLayoutVars>
      </dgm:prSet>
      <dgm:spPr/>
    </dgm:pt>
    <dgm:pt modelId="{967EB957-7F42-454F-8777-975F146A79C1}" type="pres">
      <dgm:prSet presAssocID="{5C152627-EC2A-447D-921D-8BE59620D614}" presName="sibTrans" presStyleCnt="0"/>
      <dgm:spPr/>
    </dgm:pt>
    <dgm:pt modelId="{9533C4FF-2379-4521-B56A-4E015B9D2158}" type="pres">
      <dgm:prSet presAssocID="{B28B9581-D9B2-4F24-A056-EC8005B47A91}" presName="node" presStyleLbl="node1" presStyleIdx="2" presStyleCnt="10">
        <dgm:presLayoutVars>
          <dgm:bulletEnabled val="1"/>
        </dgm:presLayoutVars>
      </dgm:prSet>
      <dgm:spPr/>
    </dgm:pt>
    <dgm:pt modelId="{45012780-16EA-4494-A6F5-21B931CABE78}" type="pres">
      <dgm:prSet presAssocID="{DF18AE86-AD20-461B-8A9F-EFCD8E6CF95F}" presName="sibTrans" presStyleCnt="0"/>
      <dgm:spPr/>
    </dgm:pt>
    <dgm:pt modelId="{1B128688-22D4-4485-B659-28B6BCFEDAE6}" type="pres">
      <dgm:prSet presAssocID="{0465A4B2-9148-4275-A0FA-F2EC030C038A}" presName="node" presStyleLbl="node1" presStyleIdx="3" presStyleCnt="10">
        <dgm:presLayoutVars>
          <dgm:bulletEnabled val="1"/>
        </dgm:presLayoutVars>
      </dgm:prSet>
      <dgm:spPr/>
    </dgm:pt>
    <dgm:pt modelId="{F0F1DCC2-062E-4417-8B5E-79A0D9362472}" type="pres">
      <dgm:prSet presAssocID="{FA482287-56A3-4BC2-B133-241C80163CB0}" presName="sibTrans" presStyleCnt="0"/>
      <dgm:spPr/>
    </dgm:pt>
    <dgm:pt modelId="{2B588449-0D0A-4D7D-9A5D-31DC722F7D5F}" type="pres">
      <dgm:prSet presAssocID="{E6DC2F60-F48D-427F-BE3B-9ACC758DFA9E}" presName="node" presStyleLbl="node1" presStyleIdx="4" presStyleCnt="10">
        <dgm:presLayoutVars>
          <dgm:bulletEnabled val="1"/>
        </dgm:presLayoutVars>
      </dgm:prSet>
      <dgm:spPr/>
    </dgm:pt>
    <dgm:pt modelId="{766F81D3-848C-4327-97E9-C9789F9E8544}" type="pres">
      <dgm:prSet presAssocID="{DC33F451-986D-4716-90FD-C3D087199070}" presName="sibTrans" presStyleCnt="0"/>
      <dgm:spPr/>
    </dgm:pt>
    <dgm:pt modelId="{43B47F6D-726D-47DF-9528-4C529925EC73}" type="pres">
      <dgm:prSet presAssocID="{4D6BF09D-6D73-442A-8D3A-98834010699F}" presName="node" presStyleLbl="node1" presStyleIdx="5" presStyleCnt="10">
        <dgm:presLayoutVars>
          <dgm:bulletEnabled val="1"/>
        </dgm:presLayoutVars>
      </dgm:prSet>
      <dgm:spPr/>
    </dgm:pt>
    <dgm:pt modelId="{E2410868-5C78-41CA-85A4-A2B3797E0317}" type="pres">
      <dgm:prSet presAssocID="{03E5BFCB-48F6-4069-A117-20E34CBC9306}" presName="sibTrans" presStyleCnt="0"/>
      <dgm:spPr/>
    </dgm:pt>
    <dgm:pt modelId="{FE164D75-55DB-44EB-8603-C0E998CB0BEE}" type="pres">
      <dgm:prSet presAssocID="{245771A7-8C8B-47C9-863F-7B8F971DB186}" presName="node" presStyleLbl="node1" presStyleIdx="6" presStyleCnt="10">
        <dgm:presLayoutVars>
          <dgm:bulletEnabled val="1"/>
        </dgm:presLayoutVars>
      </dgm:prSet>
      <dgm:spPr/>
    </dgm:pt>
    <dgm:pt modelId="{185B7C96-704F-485B-965B-A2CB33BBA8E2}" type="pres">
      <dgm:prSet presAssocID="{DDBD2D36-5B16-4EB0-A0F9-D028950D7F47}" presName="sibTrans" presStyleCnt="0"/>
      <dgm:spPr/>
    </dgm:pt>
    <dgm:pt modelId="{2873F49B-0A92-4578-987A-69208BC1CE07}" type="pres">
      <dgm:prSet presAssocID="{E853963D-8B62-413C-A3F0-A9230015132A}" presName="node" presStyleLbl="node1" presStyleIdx="7" presStyleCnt="10">
        <dgm:presLayoutVars>
          <dgm:bulletEnabled val="1"/>
        </dgm:presLayoutVars>
      </dgm:prSet>
      <dgm:spPr/>
    </dgm:pt>
    <dgm:pt modelId="{7978C498-2ED2-419C-84A3-C619B26ACDA1}" type="pres">
      <dgm:prSet presAssocID="{12F713F3-612E-41A9-B13E-EA0BEDDEDF06}" presName="sibTrans" presStyleCnt="0"/>
      <dgm:spPr/>
    </dgm:pt>
    <dgm:pt modelId="{97D5B8E3-B654-4809-AD82-B312A7571EDA}" type="pres">
      <dgm:prSet presAssocID="{3B80BD96-6549-484C-B2F0-E8D0615D8BE8}" presName="node" presStyleLbl="node1" presStyleIdx="8" presStyleCnt="10">
        <dgm:presLayoutVars>
          <dgm:bulletEnabled val="1"/>
        </dgm:presLayoutVars>
      </dgm:prSet>
      <dgm:spPr/>
    </dgm:pt>
    <dgm:pt modelId="{C45189BB-952F-453A-BD3A-017174EB0FC8}" type="pres">
      <dgm:prSet presAssocID="{58DEEB91-D6C5-4882-810F-21328A13FB4A}" presName="sibTrans" presStyleCnt="0"/>
      <dgm:spPr/>
    </dgm:pt>
    <dgm:pt modelId="{DD1D097C-ACD0-4E37-8595-ADF9FA7EB79D}" type="pres">
      <dgm:prSet presAssocID="{5F54676C-0308-4E0B-A9B0-30D93E317058}" presName="node" presStyleLbl="node1" presStyleIdx="9" presStyleCnt="10">
        <dgm:presLayoutVars>
          <dgm:bulletEnabled val="1"/>
        </dgm:presLayoutVars>
      </dgm:prSet>
      <dgm:spPr/>
    </dgm:pt>
  </dgm:ptLst>
  <dgm:cxnLst>
    <dgm:cxn modelId="{0137650F-0ED3-4C87-B9DD-0F8BB40058CA}" type="presOf" srcId="{CC5D5673-4006-48A6-A64F-974F864C6FE4}" destId="{835DDE1E-BB5E-4B6B-9025-A3D81D41B2B2}" srcOrd="0" destOrd="0" presId="urn:microsoft.com/office/officeart/2005/8/layout/default"/>
    <dgm:cxn modelId="{7901721D-CD07-41EF-B4C1-E83D0920250C}" srcId="{3605790E-F377-4F2D-842B-FA349642AE69}" destId="{3B80BD96-6549-484C-B2F0-E8D0615D8BE8}" srcOrd="8" destOrd="0" parTransId="{A65C047B-A0E6-4F0E-B96D-33179F70EF44}" sibTransId="{58DEEB91-D6C5-4882-810F-21328A13FB4A}"/>
    <dgm:cxn modelId="{1E7A2438-8C70-42BB-A3F0-461EB8F0D918}" srcId="{3605790E-F377-4F2D-842B-FA349642AE69}" destId="{5F54676C-0308-4E0B-A9B0-30D93E317058}" srcOrd="9" destOrd="0" parTransId="{CB79F5ED-132D-4CF7-B22C-529FB91B9165}" sibTransId="{783B4F73-E2F1-49BD-A50C-4C278448385F}"/>
    <dgm:cxn modelId="{346CAC3B-9258-43EF-A0F4-E284F1283700}" srcId="{3605790E-F377-4F2D-842B-FA349642AE69}" destId="{245771A7-8C8B-47C9-863F-7B8F971DB186}" srcOrd="6" destOrd="0" parTransId="{E82BDF95-D67B-4F41-958C-4AC86B3EA3C3}" sibTransId="{DDBD2D36-5B16-4EB0-A0F9-D028950D7F47}"/>
    <dgm:cxn modelId="{720EF55B-41BD-4D30-BCE9-12FFAE88F604}" type="presOf" srcId="{0465A4B2-9148-4275-A0FA-F2EC030C038A}" destId="{1B128688-22D4-4485-B659-28B6BCFEDAE6}" srcOrd="0" destOrd="0" presId="urn:microsoft.com/office/officeart/2005/8/layout/default"/>
    <dgm:cxn modelId="{49FCC95D-7F43-4B4C-8504-D2730D012E3A}" srcId="{3605790E-F377-4F2D-842B-FA349642AE69}" destId="{067EED22-5F44-4F46-82F7-3570FFB257BC}" srcOrd="1" destOrd="0" parTransId="{8BDF2A9D-F779-4354-A3CC-D921369A3408}" sibTransId="{5C152627-EC2A-447D-921D-8BE59620D614}"/>
    <dgm:cxn modelId="{8B1EB161-9820-4DD3-975A-127D734E4F84}" type="presOf" srcId="{4D6BF09D-6D73-442A-8D3A-98834010699F}" destId="{43B47F6D-726D-47DF-9528-4C529925EC73}" srcOrd="0" destOrd="0" presId="urn:microsoft.com/office/officeart/2005/8/layout/default"/>
    <dgm:cxn modelId="{BD08C741-3633-4964-A0B5-F23409011DB1}" srcId="{3605790E-F377-4F2D-842B-FA349642AE69}" destId="{0465A4B2-9148-4275-A0FA-F2EC030C038A}" srcOrd="3" destOrd="0" parTransId="{E4AC665C-1DCE-44F2-95F6-7E56181B5A75}" sibTransId="{FA482287-56A3-4BC2-B133-241C80163CB0}"/>
    <dgm:cxn modelId="{6EF85243-8E86-4392-A425-0C237677C866}" type="presOf" srcId="{3605790E-F377-4F2D-842B-FA349642AE69}" destId="{E67793A2-B95E-47BC-BEB6-5E041C4F6EB5}" srcOrd="0" destOrd="0" presId="urn:microsoft.com/office/officeart/2005/8/layout/default"/>
    <dgm:cxn modelId="{CCDF0555-8330-4F5D-BE73-DF69FF56CF2C}" type="presOf" srcId="{E853963D-8B62-413C-A3F0-A9230015132A}" destId="{2873F49B-0A92-4578-987A-69208BC1CE07}" srcOrd="0" destOrd="0" presId="urn:microsoft.com/office/officeart/2005/8/layout/default"/>
    <dgm:cxn modelId="{1B438083-001C-498C-8926-69C2566DE4C3}" type="presOf" srcId="{245771A7-8C8B-47C9-863F-7B8F971DB186}" destId="{FE164D75-55DB-44EB-8603-C0E998CB0BEE}" srcOrd="0" destOrd="0" presId="urn:microsoft.com/office/officeart/2005/8/layout/default"/>
    <dgm:cxn modelId="{93A1FE8B-2798-42F7-B8EC-BC84FABEE8F0}" srcId="{3605790E-F377-4F2D-842B-FA349642AE69}" destId="{B28B9581-D9B2-4F24-A056-EC8005B47A91}" srcOrd="2" destOrd="0" parTransId="{AB5C961F-77FB-44EF-B3A5-90678B3DAB91}" sibTransId="{DF18AE86-AD20-461B-8A9F-EFCD8E6CF95F}"/>
    <dgm:cxn modelId="{C69FD48C-CE9A-45DE-8DDB-C6436CE7D015}" type="presOf" srcId="{5F54676C-0308-4E0B-A9B0-30D93E317058}" destId="{DD1D097C-ACD0-4E37-8595-ADF9FA7EB79D}" srcOrd="0" destOrd="0" presId="urn:microsoft.com/office/officeart/2005/8/layout/default"/>
    <dgm:cxn modelId="{1AC84894-D38F-4671-B567-C5E7EF527972}" type="presOf" srcId="{067EED22-5F44-4F46-82F7-3570FFB257BC}" destId="{89051F36-7F85-4B8C-B580-7B34740FE4F2}" srcOrd="0" destOrd="0" presId="urn:microsoft.com/office/officeart/2005/8/layout/default"/>
    <dgm:cxn modelId="{2208C89A-83F8-40C3-A8BC-CD204C3FB18A}" type="presOf" srcId="{B28B9581-D9B2-4F24-A056-EC8005B47A91}" destId="{9533C4FF-2379-4521-B56A-4E015B9D2158}" srcOrd="0" destOrd="0" presId="urn:microsoft.com/office/officeart/2005/8/layout/default"/>
    <dgm:cxn modelId="{3B200AAB-BBAE-43CA-B481-D1879A91CA32}" srcId="{3605790E-F377-4F2D-842B-FA349642AE69}" destId="{CC5D5673-4006-48A6-A64F-974F864C6FE4}" srcOrd="0" destOrd="0" parTransId="{A31B4A02-6B7C-454F-A5F2-13C995DA1D57}" sibTransId="{D5A489AA-2C15-48EA-9E64-3F0E392D60BD}"/>
    <dgm:cxn modelId="{651324AE-BCD6-4535-812B-65169EF4D42C}" type="presOf" srcId="{E6DC2F60-F48D-427F-BE3B-9ACC758DFA9E}" destId="{2B588449-0D0A-4D7D-9A5D-31DC722F7D5F}" srcOrd="0" destOrd="0" presId="urn:microsoft.com/office/officeart/2005/8/layout/default"/>
    <dgm:cxn modelId="{98CBA5B3-70CE-4F2C-8281-0B10EBF112D4}" srcId="{3605790E-F377-4F2D-842B-FA349642AE69}" destId="{E6DC2F60-F48D-427F-BE3B-9ACC758DFA9E}" srcOrd="4" destOrd="0" parTransId="{3F2C7C26-931B-445E-9460-EE97FDF1CA90}" sibTransId="{DC33F451-986D-4716-90FD-C3D087199070}"/>
    <dgm:cxn modelId="{422D24DE-B1D7-460C-BB5A-135D1C7196D0}" srcId="{3605790E-F377-4F2D-842B-FA349642AE69}" destId="{4D6BF09D-6D73-442A-8D3A-98834010699F}" srcOrd="5" destOrd="0" parTransId="{F1558BB4-5AFB-4FED-A365-A441514C013E}" sibTransId="{03E5BFCB-48F6-4069-A117-20E34CBC9306}"/>
    <dgm:cxn modelId="{B835C9EE-22B4-46B5-8676-ABBB8A2A1A29}" srcId="{3605790E-F377-4F2D-842B-FA349642AE69}" destId="{E853963D-8B62-413C-A3F0-A9230015132A}" srcOrd="7" destOrd="0" parTransId="{B665260A-ADC0-43CD-BBA0-891D60451080}" sibTransId="{12F713F3-612E-41A9-B13E-EA0BEDDEDF06}"/>
    <dgm:cxn modelId="{C19022F9-C7FD-4C31-8624-6B52A1D270F2}" type="presOf" srcId="{3B80BD96-6549-484C-B2F0-E8D0615D8BE8}" destId="{97D5B8E3-B654-4809-AD82-B312A7571EDA}" srcOrd="0" destOrd="0" presId="urn:microsoft.com/office/officeart/2005/8/layout/default"/>
    <dgm:cxn modelId="{F0E52BC8-304F-41C1-8E4A-22E55E4A10E9}" type="presParOf" srcId="{E67793A2-B95E-47BC-BEB6-5E041C4F6EB5}" destId="{835DDE1E-BB5E-4B6B-9025-A3D81D41B2B2}" srcOrd="0" destOrd="0" presId="urn:microsoft.com/office/officeart/2005/8/layout/default"/>
    <dgm:cxn modelId="{FB9F679E-3BDE-4724-BDCD-2A686A46A296}" type="presParOf" srcId="{E67793A2-B95E-47BC-BEB6-5E041C4F6EB5}" destId="{9C429088-0D9C-4CD4-8CD9-51276DADB857}" srcOrd="1" destOrd="0" presId="urn:microsoft.com/office/officeart/2005/8/layout/default"/>
    <dgm:cxn modelId="{724D2020-8B75-42B8-A404-32BE44472A65}" type="presParOf" srcId="{E67793A2-B95E-47BC-BEB6-5E041C4F6EB5}" destId="{89051F36-7F85-4B8C-B580-7B34740FE4F2}" srcOrd="2" destOrd="0" presId="urn:microsoft.com/office/officeart/2005/8/layout/default"/>
    <dgm:cxn modelId="{11EE4547-B9A7-439F-A152-DAF24C8B3926}" type="presParOf" srcId="{E67793A2-B95E-47BC-BEB6-5E041C4F6EB5}" destId="{967EB957-7F42-454F-8777-975F146A79C1}" srcOrd="3" destOrd="0" presId="urn:microsoft.com/office/officeart/2005/8/layout/default"/>
    <dgm:cxn modelId="{286EE4F8-1396-473D-81B2-1FE7DCD76598}" type="presParOf" srcId="{E67793A2-B95E-47BC-BEB6-5E041C4F6EB5}" destId="{9533C4FF-2379-4521-B56A-4E015B9D2158}" srcOrd="4" destOrd="0" presId="urn:microsoft.com/office/officeart/2005/8/layout/default"/>
    <dgm:cxn modelId="{67F70C9E-7E2F-4799-B5BF-DEC31097B185}" type="presParOf" srcId="{E67793A2-B95E-47BC-BEB6-5E041C4F6EB5}" destId="{45012780-16EA-4494-A6F5-21B931CABE78}" srcOrd="5" destOrd="0" presId="urn:microsoft.com/office/officeart/2005/8/layout/default"/>
    <dgm:cxn modelId="{560F6E3F-0AD1-4E55-B0B7-A4EF2D9471B9}" type="presParOf" srcId="{E67793A2-B95E-47BC-BEB6-5E041C4F6EB5}" destId="{1B128688-22D4-4485-B659-28B6BCFEDAE6}" srcOrd="6" destOrd="0" presId="urn:microsoft.com/office/officeart/2005/8/layout/default"/>
    <dgm:cxn modelId="{EBBCB009-9B1F-404A-BF19-A73F660FD5AE}" type="presParOf" srcId="{E67793A2-B95E-47BC-BEB6-5E041C4F6EB5}" destId="{F0F1DCC2-062E-4417-8B5E-79A0D9362472}" srcOrd="7" destOrd="0" presId="urn:microsoft.com/office/officeart/2005/8/layout/default"/>
    <dgm:cxn modelId="{5485006E-3BC4-4B55-A324-BFF840456F26}" type="presParOf" srcId="{E67793A2-B95E-47BC-BEB6-5E041C4F6EB5}" destId="{2B588449-0D0A-4D7D-9A5D-31DC722F7D5F}" srcOrd="8" destOrd="0" presId="urn:microsoft.com/office/officeart/2005/8/layout/default"/>
    <dgm:cxn modelId="{DCA80525-8073-4168-88A8-A8EB6ADCE549}" type="presParOf" srcId="{E67793A2-B95E-47BC-BEB6-5E041C4F6EB5}" destId="{766F81D3-848C-4327-97E9-C9789F9E8544}" srcOrd="9" destOrd="0" presId="urn:microsoft.com/office/officeart/2005/8/layout/default"/>
    <dgm:cxn modelId="{E1C21277-16F8-403B-84FB-B1B29B5984EC}" type="presParOf" srcId="{E67793A2-B95E-47BC-BEB6-5E041C4F6EB5}" destId="{43B47F6D-726D-47DF-9528-4C529925EC73}" srcOrd="10" destOrd="0" presId="urn:microsoft.com/office/officeart/2005/8/layout/default"/>
    <dgm:cxn modelId="{43B48D75-4A93-4FF3-98C8-71A2952456A5}" type="presParOf" srcId="{E67793A2-B95E-47BC-BEB6-5E041C4F6EB5}" destId="{E2410868-5C78-41CA-85A4-A2B3797E0317}" srcOrd="11" destOrd="0" presId="urn:microsoft.com/office/officeart/2005/8/layout/default"/>
    <dgm:cxn modelId="{532EED66-06DC-452F-9469-B441ACFEBBD5}" type="presParOf" srcId="{E67793A2-B95E-47BC-BEB6-5E041C4F6EB5}" destId="{FE164D75-55DB-44EB-8603-C0E998CB0BEE}" srcOrd="12" destOrd="0" presId="urn:microsoft.com/office/officeart/2005/8/layout/default"/>
    <dgm:cxn modelId="{D81D622D-F7A2-47D2-8C07-35A2C6180CA5}" type="presParOf" srcId="{E67793A2-B95E-47BC-BEB6-5E041C4F6EB5}" destId="{185B7C96-704F-485B-965B-A2CB33BBA8E2}" srcOrd="13" destOrd="0" presId="urn:microsoft.com/office/officeart/2005/8/layout/default"/>
    <dgm:cxn modelId="{3BDFD6A8-4334-49B4-9D47-FE7ABCC9F238}" type="presParOf" srcId="{E67793A2-B95E-47BC-BEB6-5E041C4F6EB5}" destId="{2873F49B-0A92-4578-987A-69208BC1CE07}" srcOrd="14" destOrd="0" presId="urn:microsoft.com/office/officeart/2005/8/layout/default"/>
    <dgm:cxn modelId="{77B1F8F8-F598-4CC8-9D33-5FE6C50E90DA}" type="presParOf" srcId="{E67793A2-B95E-47BC-BEB6-5E041C4F6EB5}" destId="{7978C498-2ED2-419C-84A3-C619B26ACDA1}" srcOrd="15" destOrd="0" presId="urn:microsoft.com/office/officeart/2005/8/layout/default"/>
    <dgm:cxn modelId="{D66AA4EE-EC85-4049-9E36-D9CD12409F0E}" type="presParOf" srcId="{E67793A2-B95E-47BC-BEB6-5E041C4F6EB5}" destId="{97D5B8E3-B654-4809-AD82-B312A7571EDA}" srcOrd="16" destOrd="0" presId="urn:microsoft.com/office/officeart/2005/8/layout/default"/>
    <dgm:cxn modelId="{9783AA1E-77A0-48F4-A46D-AE1D193135FB}" type="presParOf" srcId="{E67793A2-B95E-47BC-BEB6-5E041C4F6EB5}" destId="{C45189BB-952F-453A-BD3A-017174EB0FC8}" srcOrd="17" destOrd="0" presId="urn:microsoft.com/office/officeart/2005/8/layout/default"/>
    <dgm:cxn modelId="{925D8BF7-74BF-4E4D-9564-AB5C1FBD0531}" type="presParOf" srcId="{E67793A2-B95E-47BC-BEB6-5E041C4F6EB5}" destId="{DD1D097C-ACD0-4E37-8595-ADF9FA7EB79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8FACB-DEC9-4F6E-9D12-9D0D684E0F91}">
      <dsp:nvSpPr>
        <dsp:cNvPr id="0" name=""/>
        <dsp:cNvSpPr/>
      </dsp:nvSpPr>
      <dsp:spPr>
        <a:xfrm>
          <a:off x="204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B63C5-ADDA-4437-B9B4-3D7CE92340FC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5248B-E0C7-435C-B850-B34A22E907E1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Acquired the superstore sales dataset in a compatible format( Excel).</a:t>
          </a:r>
          <a:endParaRPr lang="en-US" sz="1500" kern="1200"/>
        </a:p>
      </dsp:txBody>
      <dsp:txXfrm>
        <a:off x="1342800" y="3256272"/>
        <a:ext cx="3600000" cy="720000"/>
      </dsp:txXfrm>
    </dsp:sp>
    <dsp:sp modelId="{502D15D7-D37C-4CE5-97AA-DADA30F21A2B}">
      <dsp:nvSpPr>
        <dsp:cNvPr id="0" name=""/>
        <dsp:cNvSpPr/>
      </dsp:nvSpPr>
      <dsp:spPr>
        <a:xfrm>
          <a:off x="627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26555-699C-490C-B883-344646C477D3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7F794-3E71-4162-9F58-670A9724CEB8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Imported the dataset in Power BI Desktop.</a:t>
          </a:r>
          <a:endParaRPr lang="en-US" sz="1500" kern="1200"/>
        </a:p>
      </dsp:txBody>
      <dsp:txXfrm>
        <a:off x="5572800" y="325627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DA16C-E24C-44BD-9166-0B529EE00366}">
      <dsp:nvSpPr>
        <dsp:cNvPr id="0" name=""/>
        <dsp:cNvSpPr/>
      </dsp:nvSpPr>
      <dsp:spPr>
        <a:xfrm>
          <a:off x="535466" y="0"/>
          <a:ext cx="4163337" cy="416333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ADB3CA-7DCC-43B8-BBD2-A8D3EF0223E0}">
      <dsp:nvSpPr>
        <dsp:cNvPr id="0" name=""/>
        <dsp:cNvSpPr/>
      </dsp:nvSpPr>
      <dsp:spPr>
        <a:xfrm>
          <a:off x="930984" y="395517"/>
          <a:ext cx="1623701" cy="16237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Power Query Editor was used</a:t>
          </a:r>
          <a:endParaRPr lang="en-US" sz="1600" kern="1200" dirty="0"/>
        </a:p>
      </dsp:txBody>
      <dsp:txXfrm>
        <a:off x="1010247" y="474780"/>
        <a:ext cx="1465175" cy="1465175"/>
      </dsp:txXfrm>
    </dsp:sp>
    <dsp:sp modelId="{1FCF1A4E-090D-4233-98A4-1BA34607DFFB}">
      <dsp:nvSpPr>
        <dsp:cNvPr id="0" name=""/>
        <dsp:cNvSpPr/>
      </dsp:nvSpPr>
      <dsp:spPr>
        <a:xfrm>
          <a:off x="2679585" y="395517"/>
          <a:ext cx="1623701" cy="1623701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Removed duplicates</a:t>
          </a:r>
          <a:endParaRPr lang="en-US" sz="1600" kern="1200"/>
        </a:p>
      </dsp:txBody>
      <dsp:txXfrm>
        <a:off x="2758848" y="474780"/>
        <a:ext cx="1465175" cy="1465175"/>
      </dsp:txXfrm>
    </dsp:sp>
    <dsp:sp modelId="{961700D9-A966-4693-AAA8-5642E51EEC8F}">
      <dsp:nvSpPr>
        <dsp:cNvPr id="0" name=""/>
        <dsp:cNvSpPr/>
      </dsp:nvSpPr>
      <dsp:spPr>
        <a:xfrm>
          <a:off x="930984" y="2144118"/>
          <a:ext cx="1623701" cy="1623701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Handled missing or null values</a:t>
          </a:r>
          <a:endParaRPr lang="en-US" sz="1600" kern="1200"/>
        </a:p>
      </dsp:txBody>
      <dsp:txXfrm>
        <a:off x="1010247" y="2223381"/>
        <a:ext cx="1465175" cy="1465175"/>
      </dsp:txXfrm>
    </dsp:sp>
    <dsp:sp modelId="{72FC8501-229D-40FD-992D-09410D59EE36}">
      <dsp:nvSpPr>
        <dsp:cNvPr id="0" name=""/>
        <dsp:cNvSpPr/>
      </dsp:nvSpPr>
      <dsp:spPr>
        <a:xfrm>
          <a:off x="2679585" y="2144118"/>
          <a:ext cx="1623701" cy="1623701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Created calculated columns (e.g., Total sales, Shipping Delay etc.) using DAX</a:t>
          </a:r>
          <a:endParaRPr lang="en-US" sz="1600" kern="1200" dirty="0"/>
        </a:p>
      </dsp:txBody>
      <dsp:txXfrm>
        <a:off x="2758848" y="2223381"/>
        <a:ext cx="1465175" cy="1465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39AC-545A-4A8B-A7C3-2FC1D8D62E7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19B16-22D8-4716-885E-7EAE8B7E4D2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D1280-7BAB-4599-B2FE-AA72E52EED5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Arranged and resized the visualizations to create a visually appealing layout.</a:t>
          </a:r>
          <a:endParaRPr lang="en-US" sz="2100" kern="1200"/>
        </a:p>
      </dsp:txBody>
      <dsp:txXfrm>
        <a:off x="1834517" y="469890"/>
        <a:ext cx="3148942" cy="1335915"/>
      </dsp:txXfrm>
    </dsp:sp>
    <dsp:sp modelId="{327342E5-4923-468E-A9F9-43D90294F46D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2EA0A-BDEC-4A09-A330-6FA2649578BC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FC00E-6D26-4F17-8A65-818AA3A97DC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Created slicers and filters to allow users to interact with the data dynamically.</a:t>
          </a:r>
          <a:endParaRPr lang="en-US" sz="2100" kern="1200"/>
        </a:p>
      </dsp:txBody>
      <dsp:txXfrm>
        <a:off x="7154322" y="469890"/>
        <a:ext cx="3148942" cy="1335915"/>
      </dsp:txXfrm>
    </dsp:sp>
    <dsp:sp modelId="{900AEB62-62E0-4C96-938A-371FE173E45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A87BD-C041-48D0-925A-2EA77E5D7D9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EE889-302E-4F7E-BE8F-EFD6BE2DCC5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Adjusted formatting options like colors, fonts, titles, and backgrounds to match your desired aesthetic.</a:t>
          </a:r>
          <a:endParaRPr lang="en-US" sz="2100" kern="1200"/>
        </a:p>
      </dsp:txBody>
      <dsp:txXfrm>
        <a:off x="1834517" y="2545532"/>
        <a:ext cx="3148942" cy="1335915"/>
      </dsp:txXfrm>
    </dsp:sp>
    <dsp:sp modelId="{7C0DD601-1351-4878-8180-BD92CA0AE67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9CB7D-12F2-4233-B13B-11C37176B46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5201B-FFE4-46D7-B47E-1732D88B05B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Applied a theme to maintain a consistent look and feel across the dashboard.</a:t>
          </a:r>
          <a:endParaRPr lang="en-US" sz="2100" kern="1200"/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DDE1E-BB5E-4B6B-9025-A3D81D41B2B2}">
      <dsp:nvSpPr>
        <dsp:cNvPr id="0" name=""/>
        <dsp:cNvSpPr/>
      </dsp:nvSpPr>
      <dsp:spPr>
        <a:xfrm>
          <a:off x="582645" y="1781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/>
            <a:t>Enhanced Marketing Strategies</a:t>
          </a:r>
          <a:endParaRPr lang="en-US" sz="2000" kern="1200" dirty="0"/>
        </a:p>
      </dsp:txBody>
      <dsp:txXfrm>
        <a:off x="582645" y="1781"/>
        <a:ext cx="2174490" cy="1304694"/>
      </dsp:txXfrm>
    </dsp:sp>
    <dsp:sp modelId="{89051F36-7F85-4B8C-B580-7B34740FE4F2}">
      <dsp:nvSpPr>
        <dsp:cNvPr id="0" name=""/>
        <dsp:cNvSpPr/>
      </dsp:nvSpPr>
      <dsp:spPr>
        <a:xfrm>
          <a:off x="2974584" y="1781"/>
          <a:ext cx="2174490" cy="1304694"/>
        </a:xfrm>
        <a:prstGeom prst="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Improve Customer Service.</a:t>
          </a:r>
          <a:endParaRPr lang="en-US" sz="2000" kern="1200" dirty="0"/>
        </a:p>
      </dsp:txBody>
      <dsp:txXfrm>
        <a:off x="2974584" y="1781"/>
        <a:ext cx="2174490" cy="1304694"/>
      </dsp:txXfrm>
    </dsp:sp>
    <dsp:sp modelId="{9533C4FF-2379-4521-B56A-4E015B9D2158}">
      <dsp:nvSpPr>
        <dsp:cNvPr id="0" name=""/>
        <dsp:cNvSpPr/>
      </dsp:nvSpPr>
      <dsp:spPr>
        <a:xfrm>
          <a:off x="5366524" y="1781"/>
          <a:ext cx="2174490" cy="1304694"/>
        </a:xfrm>
        <a:prstGeom prst="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/>
            <a:t>Optimize Pricing Strategy</a:t>
          </a:r>
          <a:endParaRPr lang="en-US" sz="2000" kern="1200" dirty="0"/>
        </a:p>
      </dsp:txBody>
      <dsp:txXfrm>
        <a:off x="5366524" y="1781"/>
        <a:ext cx="2174490" cy="1304694"/>
      </dsp:txXfrm>
    </dsp:sp>
    <dsp:sp modelId="{1B128688-22D4-4485-B659-28B6BCFEDAE6}">
      <dsp:nvSpPr>
        <dsp:cNvPr id="0" name=""/>
        <dsp:cNvSpPr/>
      </dsp:nvSpPr>
      <dsp:spPr>
        <a:xfrm>
          <a:off x="7758464" y="1781"/>
          <a:ext cx="2174490" cy="1304694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Expand </a:t>
          </a:r>
          <a:r>
            <a:rPr lang="en-US" sz="2000" i="0" kern="1200" dirty="0"/>
            <a:t>Product Range </a:t>
          </a:r>
          <a:r>
            <a:rPr lang="en-US" sz="2000" b="0" i="0" kern="1200" dirty="0"/>
            <a:t>based on market demands and trends.</a:t>
          </a:r>
          <a:endParaRPr lang="en-US" sz="2000" kern="1200" dirty="0"/>
        </a:p>
      </dsp:txBody>
      <dsp:txXfrm>
        <a:off x="7758464" y="1781"/>
        <a:ext cx="2174490" cy="1304694"/>
      </dsp:txXfrm>
    </dsp:sp>
    <dsp:sp modelId="{2B588449-0D0A-4D7D-9A5D-31DC722F7D5F}">
      <dsp:nvSpPr>
        <dsp:cNvPr id="0" name=""/>
        <dsp:cNvSpPr/>
      </dsp:nvSpPr>
      <dsp:spPr>
        <a:xfrm>
          <a:off x="582645" y="1523924"/>
          <a:ext cx="2174490" cy="1304694"/>
        </a:xfrm>
        <a:prstGeom prst="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/>
            <a:t>Inventory Management</a:t>
          </a:r>
          <a:endParaRPr lang="en-US" sz="2000" kern="1200" dirty="0"/>
        </a:p>
      </dsp:txBody>
      <dsp:txXfrm>
        <a:off x="582645" y="1523924"/>
        <a:ext cx="2174490" cy="1304694"/>
      </dsp:txXfrm>
    </dsp:sp>
    <dsp:sp modelId="{43B47F6D-726D-47DF-9528-4C529925EC73}">
      <dsp:nvSpPr>
        <dsp:cNvPr id="0" name=""/>
        <dsp:cNvSpPr/>
      </dsp:nvSpPr>
      <dsp:spPr>
        <a:xfrm>
          <a:off x="2974584" y="1523924"/>
          <a:ext cx="2174490" cy="1304694"/>
        </a:xfrm>
        <a:prstGeom prst="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Regular Sales Training and Incentives to staff.</a:t>
          </a:r>
          <a:endParaRPr lang="en-US" sz="2000" kern="1200" dirty="0"/>
        </a:p>
      </dsp:txBody>
      <dsp:txXfrm>
        <a:off x="2974584" y="1523924"/>
        <a:ext cx="2174490" cy="1304694"/>
      </dsp:txXfrm>
    </dsp:sp>
    <dsp:sp modelId="{FE164D75-55DB-44EB-8603-C0E998CB0BEE}">
      <dsp:nvSpPr>
        <dsp:cNvPr id="0" name=""/>
        <dsp:cNvSpPr/>
      </dsp:nvSpPr>
      <dsp:spPr>
        <a:xfrm>
          <a:off x="5366524" y="1523924"/>
          <a:ext cx="2174490" cy="1304694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/>
            <a:t>Collaborate with Suppliers </a:t>
          </a:r>
          <a:r>
            <a:rPr lang="en-US" sz="2000" b="0" i="0" kern="1200" dirty="0"/>
            <a:t>to improved profit margins.</a:t>
          </a:r>
          <a:endParaRPr lang="en-US" sz="2000" kern="1200" dirty="0"/>
        </a:p>
      </dsp:txBody>
      <dsp:txXfrm>
        <a:off x="5366524" y="1523924"/>
        <a:ext cx="2174490" cy="1304694"/>
      </dsp:txXfrm>
    </dsp:sp>
    <dsp:sp modelId="{2873F49B-0A92-4578-987A-69208BC1CE07}">
      <dsp:nvSpPr>
        <dsp:cNvPr id="0" name=""/>
        <dsp:cNvSpPr/>
      </dsp:nvSpPr>
      <dsp:spPr>
        <a:xfrm>
          <a:off x="7758464" y="1523924"/>
          <a:ext cx="2174490" cy="1304694"/>
        </a:xfrm>
        <a:prstGeom prst="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/>
            <a:t>Collect Customer Feedback and survey</a:t>
          </a:r>
          <a:endParaRPr lang="en-US" sz="2000" kern="1200" dirty="0"/>
        </a:p>
      </dsp:txBody>
      <dsp:txXfrm>
        <a:off x="7758464" y="1523924"/>
        <a:ext cx="2174490" cy="1304694"/>
      </dsp:txXfrm>
    </dsp:sp>
    <dsp:sp modelId="{97D5B8E3-B654-4809-AD82-B312A7571EDA}">
      <dsp:nvSpPr>
        <dsp:cNvPr id="0" name=""/>
        <dsp:cNvSpPr/>
      </dsp:nvSpPr>
      <dsp:spPr>
        <a:xfrm>
          <a:off x="2974584" y="3046068"/>
          <a:ext cx="2174490" cy="1304694"/>
        </a:xfrm>
        <a:prstGeom prst="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/>
            <a:t>Community Involvement </a:t>
          </a:r>
          <a:r>
            <a:rPr lang="en-US" sz="2000" b="0" i="0" kern="1200" dirty="0"/>
            <a:t>to increase brand awareness</a:t>
          </a:r>
          <a:endParaRPr lang="en-US" sz="2000" kern="1200" dirty="0"/>
        </a:p>
      </dsp:txBody>
      <dsp:txXfrm>
        <a:off x="2974584" y="3046068"/>
        <a:ext cx="2174490" cy="1304694"/>
      </dsp:txXfrm>
    </dsp:sp>
    <dsp:sp modelId="{DD1D097C-ACD0-4E37-8595-ADF9FA7EB79D}">
      <dsp:nvSpPr>
        <dsp:cNvPr id="0" name=""/>
        <dsp:cNvSpPr/>
      </dsp:nvSpPr>
      <dsp:spPr>
        <a:xfrm>
          <a:off x="5366524" y="3046068"/>
          <a:ext cx="2174490" cy="130469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/>
            <a:t>Utilize Cross-Selling</a:t>
          </a:r>
          <a:endParaRPr lang="en-US" sz="2000" kern="1200" dirty="0"/>
        </a:p>
      </dsp:txBody>
      <dsp:txXfrm>
        <a:off x="5366524" y="3046068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90F8-4255-430B-E380-6CD2065D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5478-0C77-E260-6758-BD55DD7FF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4EAD-BA18-E488-B5E2-FC6AAFDA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724F-ED55-C867-7FF1-5D63B8A0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EC0-4549-44DB-60A5-62737661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66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3A30-15C2-F3E4-2E52-1C9142B5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709B0-107D-1AE7-2E0B-E37C8816B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6FA2-9E31-FF1A-B587-7A37F324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67D4-B9EF-A69E-E298-255C57FA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92EA-C9A1-0B97-9CE9-CC232068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0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ECC14-28D9-8AF0-ED94-9590AFD44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8239E-C7A3-7311-810C-A8075939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66A6-78C1-E498-8751-1FCD7DBC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FFFC-B5F9-EC82-AEB3-E1484BA7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C229-DD60-6FBC-2FB8-FE0F1073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89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862F-0038-D009-51C1-4EDAF0A3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10DD-8F7F-499D-031C-943133E4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BCD6-89BB-B8EC-3DAC-FF31F1FD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BF3F-A319-0B18-25C3-AA509381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E88-77B1-6A14-9A02-41605E53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F71F-8500-77A6-998B-305359CD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D5CC5-2FFF-364B-14E8-2F9BA453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14A7-9807-FAC0-AF30-715E4E97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0376-8EEF-B9B6-FB81-1307014A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8140-E482-5B53-81C1-84CB4C0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11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085F-930D-AF5B-F322-2780AEC4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6145-A110-0602-E310-C7675A78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AD4D3-ED92-926A-C09F-9CD8F529F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ACFE6-EE6E-4160-66CF-88C24726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C801D-EC87-6CB0-6BA3-E9B58AD0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54EF-C712-F5A0-6E87-01F8C103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32F6-A0B5-8127-BE64-26910E13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4B4-8489-CA1D-374F-4B1623E0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D71D3-1872-8EB0-55BB-CBB999DC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4080-9432-4DAA-3CF7-F478FCD31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4CC91-057A-3B74-62E8-129F40842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0979E-AD33-9D29-C530-F51B5CAC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319A6-CE27-51BD-3C8A-0E43AB34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9F25-6B19-B5F5-11FB-86453EB0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67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7E3F-BE2D-B19F-4743-D5269DE9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8C48C-07F4-4250-432D-F6C2E0A3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09FC2-8FFB-042E-EF29-4B58AA02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A4379-8B1A-4384-3B2D-1B50374D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37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7D70F-C40E-05D2-E88B-919BE7E6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08555-FC5A-888A-1570-D53673B3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987AF-F10A-A902-7526-7353482C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4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F32E-E095-1E98-7EBF-AC8C2D3F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1834-2164-0D2E-6A29-A0DB7EE5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8A74A-6A0B-73DA-BFD5-F0653813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BD610-3E5A-BAE5-C88C-1A1DEFC8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F8BA5-B587-EAB0-B24F-CA93A75A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465F8-8B1C-AE3F-BDCE-11C5143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9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A210-A009-65E0-45D9-6A121615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198E3-4464-8618-F725-4B423A324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B76C-3181-9436-6BD1-B15BB25C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43B03-F3B8-995C-AB2C-94D810EB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56DC-0390-4F8C-CB0B-C75A44F1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8B3D2-1369-FD64-9EEC-DF82EA90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20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14441-1DB0-4FF3-1EE6-942CD106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76EE-237D-351D-6E79-2F1BEFB8F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4DC1-CF7D-481C-1ABA-874241DF9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DFC2-CDCC-4E10-9F53-D2BBD8D6598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F6B6-B459-8743-7405-7D5490E1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52DD-1F7F-E69B-198B-B89177939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0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F511E335-BE93-F134-A1F2-7E4E6A6B4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9" b="1138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9F698-5128-9201-0CCA-C6243A6CC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5200">
                <a:solidFill>
                  <a:srgbClr val="FFFFFF"/>
                </a:solidFill>
              </a:rPr>
              <a:t>Superstore Sales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01CF6-7225-E76F-D13D-8D7085B5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By:</a:t>
            </a:r>
          </a:p>
          <a:p>
            <a:r>
              <a:rPr lang="en-CA">
                <a:solidFill>
                  <a:srgbClr val="FFFFFF"/>
                </a:solidFill>
              </a:rPr>
              <a:t>Sreepriya Meerel</a:t>
            </a:r>
          </a:p>
        </p:txBody>
      </p:sp>
    </p:spTree>
    <p:extLst>
      <p:ext uri="{BB962C8B-B14F-4D97-AF65-F5344CB8AC3E}">
        <p14:creationId xmlns:p14="http://schemas.microsoft.com/office/powerpoint/2010/main" val="428941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1B2CE1-AEB1-095D-F995-2EA24D64E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0E29F-A9A8-20C5-25FB-C56654FE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54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6973A046-6BB2-E4F8-5FB9-166F0F55A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" r="3810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13ED9-283D-0326-2E10-24797FED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CA" sz="4000" dirty="0"/>
              <a:t>Project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F0E6-6CC1-F43A-ACC1-DED47E43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To develop a Power BI </a:t>
            </a:r>
            <a:r>
              <a:rPr lang="en-US" sz="2000" dirty="0">
                <a:latin typeface="Söhne"/>
              </a:rPr>
              <a:t>report</a:t>
            </a:r>
            <a:r>
              <a:rPr lang="en-US" sz="2000" b="0" i="0" dirty="0">
                <a:effectLst/>
                <a:latin typeface="Söhne"/>
              </a:rPr>
              <a:t> for a superstore sales dataset to gain valuable insights into sales trends and aid in enhancing sales performance.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5052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E950B-F60F-143C-8FFD-C49E378B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i="0">
                <a:effectLst/>
                <a:latin typeface="Söhne"/>
              </a:rPr>
              <a:t>Obtain and Load the Dataset:</a:t>
            </a:r>
            <a:endParaRPr lang="en-CA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06D90-A80F-455F-0C7A-6EBF9AFC9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7558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48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17B7366-37C8-497F-8B24-C0D854C7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E950B-F60F-143C-8FFD-C49E378B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Transform and Clean the Data:</a:t>
            </a:r>
            <a:endParaRPr lang="en-CA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6724AF3-6805-1FC4-F029-406A30BBD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816697"/>
              </p:ext>
            </p:extLst>
          </p:nvPr>
        </p:nvGraphicFramePr>
        <p:xfrm>
          <a:off x="6119528" y="2013625"/>
          <a:ext cx="5234271" cy="416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42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619722C1-F986-84E5-109F-DE1AD9770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9" b="49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E950B-F60F-143C-8FFD-C49E378B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Create the Data Model: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D47B-579D-F05B-7821-6F45DFE1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Defined relationships between tables (e.g., orders, products, customers) based on common keys(Order </a:t>
            </a:r>
            <a:r>
              <a:rPr lang="en-US" sz="2000" b="0" i="0">
                <a:effectLst/>
                <a:latin typeface="Söhne"/>
              </a:rPr>
              <a:t>ID,Region</a:t>
            </a:r>
            <a:r>
              <a:rPr lang="en-US" sz="2000" b="0" i="0" dirty="0">
                <a:effectLst/>
                <a:latin typeface="Söhne"/>
              </a:rPr>
              <a:t>).</a:t>
            </a:r>
          </a:p>
          <a:p>
            <a:r>
              <a:rPr lang="en-US" sz="2000" b="0" i="0" dirty="0">
                <a:effectLst/>
                <a:latin typeface="Söhne"/>
              </a:rPr>
              <a:t>Ensured appropriate cardinality and cross-filtering direction for relationships.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1322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inancial graphs on a dark display">
            <a:extLst>
              <a:ext uri="{FF2B5EF4-FFF2-40B4-BE49-F238E27FC236}">
                <a16:creationId xmlns:a16="http://schemas.microsoft.com/office/drawing/2014/main" id="{F58FDF34-D60E-2C8E-7D75-56E977A2C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7" r="729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E950B-F60F-143C-8FFD-C49E378B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CA" sz="4000" b="1" i="0">
                <a:effectLst/>
                <a:latin typeface="Söhne"/>
              </a:rPr>
              <a:t>Create Visualizations: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D47B-579D-F05B-7821-6F45DFE1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>
                <a:latin typeface="Söhne"/>
              </a:rPr>
              <a:t>T</a:t>
            </a:r>
            <a:r>
              <a:rPr lang="en-US" sz="2000" b="0" i="0">
                <a:effectLst/>
                <a:latin typeface="Söhne"/>
              </a:rPr>
              <a:t>he appropriate visualization types was chosen based on the dataset and analysis goals (e.g., bar charts, line charts, pie charts, etc.).</a:t>
            </a:r>
          </a:p>
          <a:p>
            <a:r>
              <a:rPr lang="en-US" sz="2000" b="0" i="0">
                <a:effectLst/>
                <a:latin typeface="Söhne"/>
              </a:rPr>
              <a:t>Visualizations were created by dragging and dropping fields from the dataset tables.</a:t>
            </a:r>
          </a:p>
          <a:p>
            <a:r>
              <a:rPr lang="en-US" sz="2000">
                <a:latin typeface="Söhne"/>
              </a:rPr>
              <a:t>Legends were added.</a:t>
            </a:r>
          </a:p>
          <a:p>
            <a:r>
              <a:rPr lang="en-US" sz="2000" b="0" i="0">
                <a:effectLst/>
                <a:latin typeface="Söhne"/>
              </a:rPr>
              <a:t>Tooltip was created.</a:t>
            </a:r>
          </a:p>
          <a:p>
            <a:pPr marL="0" indent="0">
              <a:buNone/>
            </a:pPr>
            <a:endParaRPr lang="en-US" sz="2000" b="0" i="0">
              <a:effectLst/>
              <a:latin typeface="Söhne"/>
            </a:endParaRP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06777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950B-F60F-143C-8FFD-C49E378B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Arrange &amp; Format the Visualizations: 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62300B-C3D1-B1A8-3813-2A29B2621C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96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78305-D940-E994-E4C5-F6740A04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58296"/>
            <a:ext cx="6798541" cy="1675623"/>
          </a:xfrm>
        </p:spPr>
        <p:txBody>
          <a:bodyPr anchor="b">
            <a:normAutofit/>
          </a:bodyPr>
          <a:lstStyle/>
          <a:p>
            <a:r>
              <a:rPr lang="en-CA" sz="4000" dirty="0"/>
              <a:t>Conclusion:</a:t>
            </a:r>
          </a:p>
        </p:txBody>
      </p:sp>
      <p:pic>
        <p:nvPicPr>
          <p:cNvPr id="43" name="Picture 42" descr="close up of man finger on stock market charts">
            <a:extLst>
              <a:ext uri="{FF2B5EF4-FFF2-40B4-BE49-F238E27FC236}">
                <a16:creationId xmlns:a16="http://schemas.microsoft.com/office/drawing/2014/main" id="{59B18314-C81D-0D20-3226-9402752E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7" r="4162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70C9-0698-CB49-D56D-1D1B73B6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400" b="0" i="0" dirty="0">
                <a:effectLst/>
                <a:latin typeface="Söhne"/>
              </a:rPr>
              <a:t>Sales exhibit a consistent uptrend from 2015 to 2018.</a:t>
            </a:r>
          </a:p>
          <a:p>
            <a:r>
              <a:rPr lang="en-US" sz="1400" b="0" i="0" dirty="0">
                <a:effectLst/>
                <a:latin typeface="Söhne"/>
              </a:rPr>
              <a:t> The Technology Category stands out with the highest sales. </a:t>
            </a:r>
          </a:p>
          <a:p>
            <a:r>
              <a:rPr lang="en-US" sz="1400" b="0" i="0" dirty="0">
                <a:effectLst/>
                <a:latin typeface="Söhne"/>
              </a:rPr>
              <a:t>The Central region remarkably contributes to a major share of sales, accounting for 58.5%. </a:t>
            </a:r>
          </a:p>
          <a:p>
            <a:r>
              <a:rPr lang="en-US" sz="1400" b="0" i="0" dirty="0">
                <a:effectLst/>
                <a:latin typeface="Söhne"/>
              </a:rPr>
              <a:t>Emily Burns, leading the Central region, demonstrates exceptional performance.</a:t>
            </a:r>
          </a:p>
          <a:p>
            <a:r>
              <a:rPr lang="en-US" sz="1400" b="0" i="0" dirty="0">
                <a:effectLst/>
                <a:latin typeface="Söhne"/>
              </a:rPr>
              <a:t>The French market appears promising for the store's products.</a:t>
            </a:r>
          </a:p>
          <a:p>
            <a:r>
              <a:rPr lang="en-US" sz="1400" b="0" i="0" dirty="0">
                <a:effectLst/>
                <a:latin typeface="Söhne"/>
              </a:rPr>
              <a:t>The Red Hoover Stove emerges as the top profit generator. </a:t>
            </a:r>
          </a:p>
          <a:p>
            <a:r>
              <a:rPr lang="en-US" sz="1400" b="0" i="0" dirty="0">
                <a:effectLst/>
                <a:latin typeface="Söhne"/>
              </a:rPr>
              <a:t>Standard shipping is the preferred choice for most consumers, despite an average delay period of 7 days. </a:t>
            </a:r>
          </a:p>
          <a:p>
            <a:r>
              <a:rPr lang="en-US" sz="1400" b="0" i="0" dirty="0">
                <a:effectLst/>
                <a:latin typeface="Söhne"/>
              </a:rPr>
              <a:t>It is noteworthy that Standard shipping proves to be the most profitable option, accounting for 61.65%. </a:t>
            </a:r>
          </a:p>
          <a:p>
            <a:r>
              <a:rPr lang="en-US" sz="1400" b="0" i="0" dirty="0">
                <a:effectLst/>
                <a:latin typeface="Söhne"/>
              </a:rPr>
              <a:t>In terms of Office Supplies, although there is a slightly higher shipping delay, this category offers substantial discounts.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9023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81AB-C3E8-DA9F-E825-F0F8FA69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CA" sz="5200"/>
              <a:t>Recommendations: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4EE831E0-9D76-7DD5-C32B-228DDE244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29838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52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Superstore Sales Overview</vt:lpstr>
      <vt:lpstr>Project Scope:</vt:lpstr>
      <vt:lpstr>Obtain and Load the Dataset:</vt:lpstr>
      <vt:lpstr>Transform and Clean the Data:</vt:lpstr>
      <vt:lpstr>Create the Data Model:</vt:lpstr>
      <vt:lpstr>Create Visualizations:</vt:lpstr>
      <vt:lpstr>Arrange &amp; Format the Visualizations: </vt:lpstr>
      <vt:lpstr>Conclusion:</vt:lpstr>
      <vt:lpstr>Recommendations:</vt:lpstr>
      <vt:lpstr>Thank you</vt:lpstr>
    </vt:vector>
  </TitlesOfParts>
  <Company>George Brown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Overview</dc:title>
  <dc:creator>Sreepriya Meerel</dc:creator>
  <cp:lastModifiedBy>Sreepriya Meerel</cp:lastModifiedBy>
  <cp:revision>3</cp:revision>
  <dcterms:created xsi:type="dcterms:W3CDTF">2023-10-13T23:15:25Z</dcterms:created>
  <dcterms:modified xsi:type="dcterms:W3CDTF">2023-10-14T00:52:32Z</dcterms:modified>
</cp:coreProperties>
</file>