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Lst>
  <p:sldIdLst>
    <p:sldId id="256" r:id="rId33"/>
    <p:sldId id="257" r:id="rId34"/>
    <p:sldId id="258" r:id="rId35"/>
    <p:sldId id="259" r:id="rId36"/>
    <p:sldId id="260" r:id="rId37"/>
    <p:sldId id="261" r:id="rId38"/>
    <p:sldId id="262" r:id="rId39"/>
    <p:sldId id="263" r:id="rId40"/>
    <p:sldId id="264" r:id="rId41"/>
    <p:sldId id="265" r:id="rId42"/>
    <p:sldId id="266" r:id="rId43"/>
    <p:sldId id="267" r:id="rId44"/>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12.xml"/><Relationship Id="rId43" Type="http://schemas.openxmlformats.org/officeDocument/2006/relationships/slide" Target="slides/slide11.xml"/><Relationship Id="rId42" Type="http://schemas.openxmlformats.org/officeDocument/2006/relationships/slide" Target="slides/slide10.xml"/><Relationship Id="rId41" Type="http://schemas.openxmlformats.org/officeDocument/2006/relationships/slide" Target="slides/slide9.xml"/><Relationship Id="rId40" Type="http://schemas.openxmlformats.org/officeDocument/2006/relationships/slide" Target="slides/slide8.xml"/><Relationship Id="rId4" Type="http://schemas.openxmlformats.org/officeDocument/2006/relationships/slideMaster" Target="slideMasters/slideMaster3.xml"/><Relationship Id="rId39" Type="http://schemas.openxmlformats.org/officeDocument/2006/relationships/slide" Target="slides/slide7.xml"/><Relationship Id="rId38" Type="http://schemas.openxmlformats.org/officeDocument/2006/relationships/slide" Target="slides/slide6.xml"/><Relationship Id="rId37" Type="http://schemas.openxmlformats.org/officeDocument/2006/relationships/slide" Target="slides/slide5.xml"/><Relationship Id="rId36" Type="http://schemas.openxmlformats.org/officeDocument/2006/relationships/slide" Target="slides/slide4.xml"/><Relationship Id="rId35" Type="http://schemas.openxmlformats.org/officeDocument/2006/relationships/slide" Target="slides/slide3.xml"/><Relationship Id="rId34" Type="http://schemas.openxmlformats.org/officeDocument/2006/relationships/slide" Target="slides/slide2.xml"/><Relationship Id="rId33" Type="http://schemas.openxmlformats.org/officeDocument/2006/relationships/slide" Target="slides/slide1.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1_1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28"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12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35"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4" Type="http://schemas.openxmlformats.org/officeDocument/2006/relationships/theme" Target="../theme/theme10.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4" Type="http://schemas.openxmlformats.org/officeDocument/2006/relationships/theme" Target="../theme/theme1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4" Type="http://schemas.openxmlformats.org/officeDocument/2006/relationships/theme" Target="../theme/theme1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4" Type="http://schemas.openxmlformats.org/officeDocument/2006/relationships/theme" Target="../theme/theme13.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4" Type="http://schemas.openxmlformats.org/officeDocument/2006/relationships/theme" Target="../theme/theme14.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4" Type="http://schemas.openxmlformats.org/officeDocument/2006/relationships/theme" Target="../theme/theme15.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4" Type="http://schemas.openxmlformats.org/officeDocument/2006/relationships/theme" Target="../theme/theme16.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4" Type="http://schemas.openxmlformats.org/officeDocument/2006/relationships/theme" Target="../theme/theme1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4" Type="http://schemas.openxmlformats.org/officeDocument/2006/relationships/theme" Target="../theme/theme18.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4" Type="http://schemas.openxmlformats.org/officeDocument/2006/relationships/theme" Target="../theme/theme19.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7" Type="http://schemas.openxmlformats.org/officeDocument/2006/relationships/theme" Target="../theme/theme20.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4" Type="http://schemas.openxmlformats.org/officeDocument/2006/relationships/theme" Target="../theme/theme2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4" Type="http://schemas.openxmlformats.org/officeDocument/2006/relationships/theme" Target="../theme/theme2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4" Type="http://schemas.openxmlformats.org/officeDocument/2006/relationships/theme" Target="../theme/theme23.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4" Type="http://schemas.openxmlformats.org/officeDocument/2006/relationships/theme" Target="../theme/theme24.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4" Type="http://schemas.openxmlformats.org/officeDocument/2006/relationships/theme" Target="../theme/theme25.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4" Type="http://schemas.openxmlformats.org/officeDocument/2006/relationships/theme" Target="../theme/theme26.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4" Type="http://schemas.openxmlformats.org/officeDocument/2006/relationships/theme" Target="../theme/theme2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4" Type="http://schemas.openxmlformats.org/officeDocument/2006/relationships/theme" Target="../theme/theme28.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4" Type="http://schemas.openxmlformats.org/officeDocument/2006/relationships/theme" Target="../theme/theme5.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0" name="Google Shape;9;p2"/>
          <p:cNvPicPr/>
          <p:nvPr/>
        </p:nvPicPr>
        <p:blipFill>
          <a:blip r:embed="rId2"/>
          <a:stretch>
            <a:fillRect/>
          </a:stretch>
        </p:blipFill>
        <p:spPr>
          <a:xfrm>
            <a:off x="0" y="0"/>
            <a:ext cx="9143640" cy="5143320"/>
          </a:xfrm>
          <a:prstGeom prst="rect">
            <a:avLst/>
          </a:prstGeom>
          <a:ln w="0">
            <a:noFill/>
          </a:ln>
        </p:spPr>
      </p:pic>
      <p:sp>
        <p:nvSpPr>
          <p:cNvPr id="2" name="PlaceHolder 1"/>
          <p:cNvSpPr>
            <a:spLocks noGrp="1"/>
          </p:cNvSpPr>
          <p:nvPr>
            <p:ph type="title"/>
          </p:nvPr>
        </p:nvSpPr>
        <p:spPr>
          <a:xfrm>
            <a:off x="1359000" y="859320"/>
            <a:ext cx="6426000" cy="294912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pic>
        <p:nvPicPr>
          <p:cNvPr id="3" name="Google Shape;12;p2"/>
          <p:cNvPicPr/>
          <p:nvPr/>
        </p:nvPicPr>
        <p:blipFill>
          <a:blip r:embed="rId3"/>
          <a:stretch>
            <a:fillRect/>
          </a:stretch>
        </p:blipFill>
        <p:spPr>
          <a:xfrm>
            <a:off x="-237240" y="-690120"/>
            <a:ext cx="1900440" cy="1900440"/>
          </a:xfrm>
          <a:prstGeom prst="rect">
            <a:avLst/>
          </a:prstGeom>
          <a:ln w="0">
            <a:noFill/>
          </a:ln>
        </p:spPr>
      </p:pic>
      <p:pic>
        <p:nvPicPr>
          <p:cNvPr id="4" name="Google Shape;13;p2"/>
          <p:cNvPicPr/>
          <p:nvPr/>
        </p:nvPicPr>
        <p:blipFill>
          <a:blip r:embed="rId3">
            <a:alphaModFix amt="30000"/>
          </a:blip>
          <a:stretch>
            <a:fillRect/>
          </a:stretch>
        </p:blipFill>
        <p:spPr>
          <a:xfrm>
            <a:off x="713160" y="3653640"/>
            <a:ext cx="1900440" cy="1900440"/>
          </a:xfrm>
          <a:prstGeom prst="rect">
            <a:avLst/>
          </a:prstGeom>
          <a:ln w="0">
            <a:noFill/>
          </a:ln>
        </p:spPr>
      </p:pic>
      <p:pic>
        <p:nvPicPr>
          <p:cNvPr id="5" name="Google Shape;14;p2"/>
          <p:cNvPicPr/>
          <p:nvPr/>
        </p:nvPicPr>
        <p:blipFill>
          <a:blip r:embed="rId3">
            <a:alphaModFix amt="60000"/>
          </a:blip>
          <a:stretch>
            <a:fillRect/>
          </a:stretch>
        </p:blipFill>
        <p:spPr>
          <a:xfrm>
            <a:off x="7662240" y="2370600"/>
            <a:ext cx="1900440" cy="1900440"/>
          </a:xfrm>
          <a:prstGeom prst="rect">
            <a:avLst/>
          </a:prstGeom>
          <a:ln w="0">
            <a:noFill/>
          </a:ln>
        </p:spPr>
      </p:pic>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 name="Google Shape;135;p19"/>
          <p:cNvPicPr/>
          <p:nvPr/>
        </p:nvPicPr>
        <p:blipFill>
          <a:blip r:embed="rId2"/>
          <a:stretch>
            <a:fillRect/>
          </a:stretch>
        </p:blipFill>
        <p:spPr>
          <a:xfrm>
            <a:off x="0" y="0"/>
            <a:ext cx="9143640" cy="5143320"/>
          </a:xfrm>
          <a:prstGeom prst="rect">
            <a:avLst/>
          </a:prstGeom>
          <a:ln w="0">
            <a:noFill/>
          </a:ln>
        </p:spPr>
      </p:pic>
      <p:sp>
        <p:nvSpPr>
          <p:cNvPr id="5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55" name="Google Shape;141;p19"/>
          <p:cNvPicPr/>
          <p:nvPr/>
        </p:nvPicPr>
        <p:blipFill>
          <a:blip r:embed="rId3"/>
          <a:stretch>
            <a:fillRect/>
          </a:stretch>
        </p:blipFill>
        <p:spPr>
          <a:xfrm>
            <a:off x="-927000" y="-462600"/>
            <a:ext cx="1900440" cy="1900440"/>
          </a:xfrm>
          <a:prstGeom prst="rect">
            <a:avLst/>
          </a:prstGeom>
          <a:ln w="0">
            <a:noFill/>
          </a:ln>
        </p:spPr>
      </p:pic>
      <p:pic>
        <p:nvPicPr>
          <p:cNvPr id="56" name="Google Shape;142;p19"/>
          <p:cNvPicPr/>
          <p:nvPr/>
        </p:nvPicPr>
        <p:blipFill>
          <a:blip r:embed="rId3">
            <a:alphaModFix amt="30000"/>
          </a:blip>
          <a:stretch>
            <a:fillRect/>
          </a:stretch>
        </p:blipFill>
        <p:spPr>
          <a:xfrm>
            <a:off x="199440" y="3653640"/>
            <a:ext cx="1900440" cy="1900440"/>
          </a:xfrm>
          <a:prstGeom prst="rect">
            <a:avLst/>
          </a:prstGeom>
          <a:ln w="0">
            <a:noFill/>
          </a:ln>
        </p:spPr>
      </p:pic>
      <p:pic>
        <p:nvPicPr>
          <p:cNvPr id="57" name="Google Shape;143;p19"/>
          <p:cNvPicPr/>
          <p:nvPr/>
        </p:nvPicPr>
        <p:blipFill>
          <a:blip r:embed="rId3">
            <a:alphaModFix amt="60000"/>
          </a:blip>
          <a:stretch>
            <a:fillRect/>
          </a:stretch>
        </p:blipFill>
        <p:spPr>
          <a:xfrm>
            <a:off x="7735680" y="4449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8" name="Google Shape;145;p20"/>
          <p:cNvPicPr/>
          <p:nvPr/>
        </p:nvPicPr>
        <p:blipFill>
          <a:blip r:embed="rId2"/>
          <a:stretch>
            <a:fillRect/>
          </a:stretch>
        </p:blipFill>
        <p:spPr>
          <a:xfrm>
            <a:off x="0" y="0"/>
            <a:ext cx="9143640" cy="5143320"/>
          </a:xfrm>
          <a:prstGeom prst="rect">
            <a:avLst/>
          </a:prstGeom>
          <a:ln w="0">
            <a:noFill/>
          </a:ln>
        </p:spPr>
      </p:pic>
      <p:sp>
        <p:nvSpPr>
          <p:cNvPr id="5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60" name="Google Shape;149;p20"/>
          <p:cNvPicPr/>
          <p:nvPr/>
        </p:nvPicPr>
        <p:blipFill>
          <a:blip r:embed="rId3">
            <a:alphaModFix amt="52000"/>
          </a:blip>
          <a:stretch>
            <a:fillRect/>
          </a:stretch>
        </p:blipFill>
        <p:spPr>
          <a:xfrm>
            <a:off x="-465840" y="3764160"/>
            <a:ext cx="1900440" cy="1900440"/>
          </a:xfrm>
          <a:prstGeom prst="rect">
            <a:avLst/>
          </a:prstGeom>
          <a:ln w="0">
            <a:noFill/>
          </a:ln>
        </p:spPr>
      </p:pic>
      <p:pic>
        <p:nvPicPr>
          <p:cNvPr id="61" name="Google Shape;150;p20"/>
          <p:cNvPicPr/>
          <p:nvPr/>
        </p:nvPicPr>
        <p:blipFill>
          <a:blip r:embed="rId3">
            <a:alphaModFix amt="60000"/>
          </a:blip>
          <a:stretch>
            <a:fillRect/>
          </a:stretch>
        </p:blipFill>
        <p:spPr>
          <a:xfrm>
            <a:off x="8322480" y="1490040"/>
            <a:ext cx="1900440" cy="1900440"/>
          </a:xfrm>
          <a:prstGeom prst="rect">
            <a:avLst/>
          </a:prstGeom>
          <a:ln w="0">
            <a:noFill/>
          </a:ln>
        </p:spPr>
      </p:pic>
      <p:pic>
        <p:nvPicPr>
          <p:cNvPr id="62" name="Google Shape;151;p20"/>
          <p:cNvPicPr/>
          <p:nvPr/>
        </p:nvPicPr>
        <p:blipFill>
          <a:blip r:embed="rId3">
            <a:alphaModFix amt="76000"/>
          </a:blip>
          <a:stretch>
            <a:fillRect/>
          </a:stretch>
        </p:blipFill>
        <p:spPr>
          <a:xfrm>
            <a:off x="7480440" y="-9698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3" name="Google Shape;16;p3"/>
          <p:cNvPicPr/>
          <p:nvPr/>
        </p:nvPicPr>
        <p:blipFill>
          <a:blip r:embed="rId2"/>
          <a:stretch>
            <a:fillRect/>
          </a:stretch>
        </p:blipFill>
        <p:spPr>
          <a:xfrm>
            <a:off x="0" y="0"/>
            <a:ext cx="9143640" cy="5143320"/>
          </a:xfrm>
          <a:prstGeom prst="rect">
            <a:avLst/>
          </a:prstGeom>
          <a:ln w="0">
            <a:noFill/>
          </a:ln>
        </p:spPr>
      </p:pic>
      <p:sp>
        <p:nvSpPr>
          <p:cNvPr id="64" name="PlaceHolder 1"/>
          <p:cNvSpPr>
            <a:spLocks noGrp="1"/>
          </p:cNvSpPr>
          <p:nvPr>
            <p:ph type="title"/>
          </p:nvPr>
        </p:nvSpPr>
        <p:spPr>
          <a:xfrm>
            <a:off x="924120" y="2208600"/>
            <a:ext cx="3539520" cy="1510920"/>
          </a:xfrm>
          <a:prstGeom prst="rect">
            <a:avLst/>
          </a:prstGeom>
          <a:noFill/>
          <a:ln w="0">
            <a:noFill/>
          </a:ln>
        </p:spPr>
        <p:txBody>
          <a:bodyPr lIns="91440" tIns="91440" rIns="91440" bIns="91440" anchor="t">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65" name="PlaceHolder 2"/>
          <p:cNvSpPr>
            <a:spLocks noGrp="1"/>
          </p:cNvSpPr>
          <p:nvPr>
            <p:ph type="title"/>
          </p:nvPr>
        </p:nvSpPr>
        <p:spPr>
          <a:xfrm>
            <a:off x="924120" y="1013040"/>
            <a:ext cx="1276920" cy="915480"/>
          </a:xfrm>
          <a:prstGeom prst="rect">
            <a:avLst/>
          </a:prstGeom>
          <a:noFill/>
          <a:ln w="0">
            <a:noFill/>
          </a:ln>
        </p:spPr>
        <p:txBody>
          <a:bodyPr lIns="91440" tIns="91440" rIns="91440" bIns="91440" anchor="b">
            <a:noAutofit/>
          </a:bodyPr>
          <a:p>
            <a:pPr indent="0">
              <a:lnSpc>
                <a:spcPct val="100000"/>
              </a:lnSpc>
              <a:buNone/>
            </a:pPr>
            <a:r>
              <a:rPr lang="fr-FR" sz="6000" b="1" strike="noStrike" spc="-1">
                <a:solidFill>
                  <a:schemeClr val="dk1"/>
                </a:solidFill>
                <a:latin typeface="Advent Pro"/>
                <a:ea typeface="Advent Pro"/>
              </a:rPr>
              <a:t>xx%</a:t>
            </a:r>
            <a:endParaRPr lang="fr-FR" sz="6000" b="0" strike="noStrike" spc="-1">
              <a:solidFill>
                <a:schemeClr val="dk1"/>
              </a:solidFill>
              <a:latin typeface="Arial" panose="020B0604020202020204"/>
            </a:endParaRPr>
          </a:p>
        </p:txBody>
      </p:sp>
      <p:sp>
        <p:nvSpPr>
          <p:cNvPr id="66" name="PlaceHolder 3"/>
          <p:cNvSpPr>
            <a:spLocks noGrp="1"/>
          </p:cNvSpPr>
          <p:nvPr>
            <p:ph type="body"/>
          </p:nvPr>
        </p:nvSpPr>
        <p:spPr>
          <a:xfrm>
            <a:off x="5009040" y="1013040"/>
            <a:ext cx="3117240" cy="3117240"/>
          </a:xfrm>
          <a:prstGeom prst="rect">
            <a:avLst/>
          </a:prstGeom>
          <a:noFill/>
          <a:ln w="9360">
            <a:solidFill>
              <a:schemeClr val="dk1"/>
            </a:solidFill>
            <a:round/>
          </a:ln>
        </p:spPr>
        <p:txBody>
          <a:bodyPr lIns="90000" tIns="45000" rIns="90000" bIns="45000" anchor="t">
            <a:normAutofit fontScale="50000" lnSpcReduction="20000"/>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pic>
        <p:nvPicPr>
          <p:cNvPr id="67" name="Google Shape;20;p3"/>
          <p:cNvPicPr/>
          <p:nvPr/>
        </p:nvPicPr>
        <p:blipFill>
          <a:blip r:embed="rId3">
            <a:alphaModFix amt="60000"/>
          </a:blip>
          <a:stretch>
            <a:fillRect/>
          </a:stretch>
        </p:blipFill>
        <p:spPr>
          <a:xfrm flipH="1">
            <a:off x="-770040" y="-143640"/>
            <a:ext cx="1900440" cy="1900440"/>
          </a:xfrm>
          <a:prstGeom prst="rect">
            <a:avLst/>
          </a:prstGeom>
          <a:ln w="0">
            <a:noFill/>
          </a:ln>
        </p:spPr>
      </p:pic>
      <p:pic>
        <p:nvPicPr>
          <p:cNvPr id="68" name="Google Shape;21;p3"/>
          <p:cNvPicPr/>
          <p:nvPr/>
        </p:nvPicPr>
        <p:blipFill>
          <a:blip r:embed="rId3">
            <a:alphaModFix amt="30000"/>
          </a:blip>
          <a:stretch>
            <a:fillRect/>
          </a:stretch>
        </p:blipFill>
        <p:spPr>
          <a:xfrm flipH="1">
            <a:off x="536616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9" name="Google Shape;153;p21"/>
          <p:cNvPicPr/>
          <p:nvPr/>
        </p:nvPicPr>
        <p:blipFill>
          <a:blip r:embed="rId2"/>
          <a:stretch>
            <a:fillRect/>
          </a:stretch>
        </p:blipFill>
        <p:spPr>
          <a:xfrm>
            <a:off x="0" y="0"/>
            <a:ext cx="9143640" cy="5143320"/>
          </a:xfrm>
          <a:prstGeom prst="rect">
            <a:avLst/>
          </a:prstGeom>
          <a:ln w="0">
            <a:noFill/>
          </a:ln>
        </p:spPr>
      </p:pic>
      <p:sp>
        <p:nvSpPr>
          <p:cNvPr id="7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71" name="Google Shape;161;p21"/>
          <p:cNvPicPr/>
          <p:nvPr/>
        </p:nvPicPr>
        <p:blipFill>
          <a:blip r:embed="rId3">
            <a:alphaModFix amt="60000"/>
          </a:blip>
          <a:stretch>
            <a:fillRect/>
          </a:stretch>
        </p:blipFill>
        <p:spPr>
          <a:xfrm rot="10800000" flipH="1">
            <a:off x="-1187640" y="1585080"/>
            <a:ext cx="1900440" cy="1900440"/>
          </a:xfrm>
          <a:prstGeom prst="rect">
            <a:avLst/>
          </a:prstGeom>
          <a:ln w="0">
            <a:noFill/>
          </a:ln>
        </p:spPr>
      </p:pic>
      <p:pic>
        <p:nvPicPr>
          <p:cNvPr id="72" name="Google Shape;162;p21"/>
          <p:cNvPicPr/>
          <p:nvPr/>
        </p:nvPicPr>
        <p:blipFill>
          <a:blip r:embed="rId3">
            <a:alphaModFix amt="30000"/>
          </a:blip>
          <a:stretch>
            <a:fillRect/>
          </a:stretch>
        </p:blipFill>
        <p:spPr>
          <a:xfrm rot="10800000" flipH="1">
            <a:off x="3919680" y="-920520"/>
            <a:ext cx="1900440" cy="1900440"/>
          </a:xfrm>
          <a:prstGeom prst="rect">
            <a:avLst/>
          </a:prstGeom>
          <a:ln w="0">
            <a:noFill/>
          </a:ln>
        </p:spPr>
      </p:pic>
      <p:pic>
        <p:nvPicPr>
          <p:cNvPr id="73" name="Google Shape;163;p21"/>
          <p:cNvPicPr/>
          <p:nvPr/>
        </p:nvPicPr>
        <p:blipFill>
          <a:blip r:embed="rId3"/>
          <a:stretch>
            <a:fillRect/>
          </a:stretch>
        </p:blipFill>
        <p:spPr>
          <a:xfrm rot="10800000" flipH="1">
            <a:off x="7997760" y="37144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4" name="Google Shape;165;p22"/>
          <p:cNvPicPr/>
          <p:nvPr/>
        </p:nvPicPr>
        <p:blipFill>
          <a:blip r:embed="rId2"/>
          <a:stretch>
            <a:fillRect/>
          </a:stretch>
        </p:blipFill>
        <p:spPr>
          <a:xfrm>
            <a:off x="0" y="0"/>
            <a:ext cx="9143640" cy="514332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76" name="Google Shape;175;p22"/>
          <p:cNvPicPr/>
          <p:nvPr/>
        </p:nvPicPr>
        <p:blipFill>
          <a:blip r:embed="rId3"/>
          <a:stretch>
            <a:fillRect/>
          </a:stretch>
        </p:blipFill>
        <p:spPr>
          <a:xfrm>
            <a:off x="-1051560" y="799200"/>
            <a:ext cx="1900440" cy="1900440"/>
          </a:xfrm>
          <a:prstGeom prst="rect">
            <a:avLst/>
          </a:prstGeom>
          <a:ln w="0">
            <a:noFill/>
          </a:ln>
        </p:spPr>
      </p:pic>
      <p:pic>
        <p:nvPicPr>
          <p:cNvPr id="77" name="Google Shape;176;p22"/>
          <p:cNvPicPr/>
          <p:nvPr/>
        </p:nvPicPr>
        <p:blipFill>
          <a:blip r:embed="rId3">
            <a:alphaModFix amt="30000"/>
          </a:blip>
          <a:stretch>
            <a:fillRect/>
          </a:stretch>
        </p:blipFill>
        <p:spPr>
          <a:xfrm>
            <a:off x="6142680" y="4399200"/>
            <a:ext cx="1900440" cy="1900440"/>
          </a:xfrm>
          <a:prstGeom prst="rect">
            <a:avLst/>
          </a:prstGeom>
          <a:ln w="0">
            <a:noFill/>
          </a:ln>
        </p:spPr>
      </p:pic>
      <p:pic>
        <p:nvPicPr>
          <p:cNvPr id="78" name="Google Shape;177;p22"/>
          <p:cNvPicPr/>
          <p:nvPr/>
        </p:nvPicPr>
        <p:blipFill>
          <a:blip r:embed="rId3">
            <a:alphaModFix amt="60000"/>
          </a:blip>
          <a:stretch>
            <a:fillRect/>
          </a:stretch>
        </p:blipFill>
        <p:spPr>
          <a:xfrm>
            <a:off x="7948440" y="983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9" name="Google Shape;179;p23"/>
          <p:cNvPicPr/>
          <p:nvPr/>
        </p:nvPicPr>
        <p:blipFill>
          <a:blip r:embed="rId2"/>
          <a:stretch>
            <a:fillRect/>
          </a:stretch>
        </p:blipFill>
        <p:spPr>
          <a:xfrm>
            <a:off x="0" y="0"/>
            <a:ext cx="9143640" cy="5143320"/>
          </a:xfrm>
          <a:prstGeom prst="rect">
            <a:avLst/>
          </a:prstGeom>
          <a:ln w="0">
            <a:noFill/>
          </a:ln>
        </p:spPr>
      </p:pic>
      <p:sp>
        <p:nvSpPr>
          <p:cNvPr id="8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81" name="Google Shape;193;p23"/>
          <p:cNvPicPr/>
          <p:nvPr/>
        </p:nvPicPr>
        <p:blipFill>
          <a:blip r:embed="rId3">
            <a:alphaModFix amt="60000"/>
          </a:blip>
          <a:stretch>
            <a:fillRect/>
          </a:stretch>
        </p:blipFill>
        <p:spPr>
          <a:xfrm>
            <a:off x="8424000" y="1269000"/>
            <a:ext cx="1900440" cy="1900440"/>
          </a:xfrm>
          <a:prstGeom prst="rect">
            <a:avLst/>
          </a:prstGeom>
          <a:ln w="0">
            <a:noFill/>
          </a:ln>
        </p:spPr>
      </p:pic>
      <p:pic>
        <p:nvPicPr>
          <p:cNvPr id="82" name="Google Shape;194;p23"/>
          <p:cNvPicPr/>
          <p:nvPr/>
        </p:nvPicPr>
        <p:blipFill>
          <a:blip r:embed="rId3">
            <a:alphaModFix amt="30000"/>
          </a:blip>
          <a:stretch>
            <a:fillRect/>
          </a:stretch>
        </p:blipFill>
        <p:spPr>
          <a:xfrm>
            <a:off x="-901080" y="3800160"/>
            <a:ext cx="1900440" cy="1900440"/>
          </a:xfrm>
          <a:prstGeom prst="rect">
            <a:avLst/>
          </a:prstGeom>
          <a:ln w="0">
            <a:noFill/>
          </a:ln>
        </p:spPr>
      </p:pic>
      <p:pic>
        <p:nvPicPr>
          <p:cNvPr id="83" name="Google Shape;195;p23"/>
          <p:cNvPicPr/>
          <p:nvPr/>
        </p:nvPicPr>
        <p:blipFill>
          <a:blip r:embed="rId3"/>
          <a:stretch>
            <a:fillRect/>
          </a:stretch>
        </p:blipFill>
        <p:spPr>
          <a:xfrm>
            <a:off x="7243200" y="-96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4" name="Google Shape;197;p24"/>
          <p:cNvPicPr/>
          <p:nvPr/>
        </p:nvPicPr>
        <p:blipFill>
          <a:blip r:embed="rId2"/>
          <a:stretch>
            <a:fillRect/>
          </a:stretch>
        </p:blipFill>
        <p:spPr>
          <a:xfrm>
            <a:off x="0" y="0"/>
            <a:ext cx="9143640" cy="5143320"/>
          </a:xfrm>
          <a:prstGeom prst="rect">
            <a:avLst/>
          </a:prstGeom>
          <a:ln w="0">
            <a:noFill/>
          </a:ln>
        </p:spPr>
      </p:pic>
      <p:sp>
        <p:nvSpPr>
          <p:cNvPr id="85" name="PlaceHolder 1"/>
          <p:cNvSpPr>
            <a:spLocks noGrp="1"/>
          </p:cNvSpPr>
          <p:nvPr>
            <p:ph type="title"/>
          </p:nvPr>
        </p:nvSpPr>
        <p:spPr>
          <a:xfrm>
            <a:off x="713160" y="618480"/>
            <a:ext cx="3872160" cy="768600"/>
          </a:xfrm>
          <a:prstGeom prst="rect">
            <a:avLst/>
          </a:prstGeom>
          <a:noFill/>
          <a:ln w="0">
            <a:noFill/>
          </a:ln>
        </p:spPr>
        <p:txBody>
          <a:bodyPr lIns="91440" tIns="91440" rIns="91440" bIns="91440" anchor="b">
            <a:noAutofit/>
          </a:bodyPr>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panose="020B0604020202020204"/>
            </a:endParaRPr>
          </a:p>
        </p:txBody>
      </p:sp>
      <p:sp>
        <p:nvSpPr>
          <p:cNvPr id="86" name="PlaceHolder 2"/>
          <p:cNvSpPr>
            <a:spLocks noGrp="1"/>
          </p:cNvSpPr>
          <p:nvPr>
            <p:ph type="title"/>
          </p:nvPr>
        </p:nvSpPr>
        <p:spPr>
          <a:xfrm>
            <a:off x="2635920" y="1970640"/>
            <a:ext cx="3872160" cy="768600"/>
          </a:xfrm>
          <a:prstGeom prst="rect">
            <a:avLst/>
          </a:prstGeom>
          <a:noFill/>
          <a:ln w="0">
            <a:noFill/>
          </a:ln>
        </p:spPr>
        <p:txBody>
          <a:bodyPr lIns="91440" tIns="91440" rIns="91440" bIns="91440" anchor="b">
            <a:noAutofit/>
          </a:bodyPr>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panose="020B0604020202020204"/>
            </a:endParaRPr>
          </a:p>
        </p:txBody>
      </p:sp>
      <p:sp>
        <p:nvSpPr>
          <p:cNvPr id="87" name="PlaceHolder 3"/>
          <p:cNvSpPr>
            <a:spLocks noGrp="1"/>
          </p:cNvSpPr>
          <p:nvPr>
            <p:ph type="title"/>
          </p:nvPr>
        </p:nvSpPr>
        <p:spPr>
          <a:xfrm>
            <a:off x="4558320" y="3322800"/>
            <a:ext cx="3872160" cy="768600"/>
          </a:xfrm>
          <a:prstGeom prst="rect">
            <a:avLst/>
          </a:prstGeom>
          <a:noFill/>
          <a:ln w="0">
            <a:noFill/>
          </a:ln>
        </p:spPr>
        <p:txBody>
          <a:bodyPr lIns="91440" tIns="91440" rIns="91440" bIns="91440" anchor="b">
            <a:noAutofit/>
          </a:bodyPr>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panose="020B0604020202020204"/>
            </a:endParaRPr>
          </a:p>
        </p:txBody>
      </p:sp>
      <p:pic>
        <p:nvPicPr>
          <p:cNvPr id="88" name="Google Shape;204;p24"/>
          <p:cNvPicPr/>
          <p:nvPr/>
        </p:nvPicPr>
        <p:blipFill>
          <a:blip r:embed="rId3"/>
          <a:stretch>
            <a:fillRect/>
          </a:stretch>
        </p:blipFill>
        <p:spPr>
          <a:xfrm>
            <a:off x="151560" y="2992680"/>
            <a:ext cx="1900440" cy="1900440"/>
          </a:xfrm>
          <a:prstGeom prst="rect">
            <a:avLst/>
          </a:prstGeom>
          <a:ln w="0">
            <a:noFill/>
          </a:ln>
        </p:spPr>
      </p:pic>
      <p:pic>
        <p:nvPicPr>
          <p:cNvPr id="89" name="Google Shape;205;p24"/>
          <p:cNvPicPr/>
          <p:nvPr/>
        </p:nvPicPr>
        <p:blipFill>
          <a:blip r:embed="rId3">
            <a:alphaModFix amt="30000"/>
          </a:blip>
          <a:stretch>
            <a:fillRect/>
          </a:stretch>
        </p:blipFill>
        <p:spPr>
          <a:xfrm>
            <a:off x="5365080" y="-809280"/>
            <a:ext cx="1900440" cy="1900440"/>
          </a:xfrm>
          <a:prstGeom prst="rect">
            <a:avLst/>
          </a:prstGeom>
          <a:ln w="0">
            <a:noFill/>
          </a:ln>
        </p:spPr>
      </p:pic>
      <p:pic>
        <p:nvPicPr>
          <p:cNvPr id="90" name="Google Shape;206;p24"/>
          <p:cNvPicPr/>
          <p:nvPr/>
        </p:nvPicPr>
        <p:blipFill>
          <a:blip r:embed="rId3">
            <a:alphaModFix amt="60000"/>
          </a:blip>
          <a:stretch>
            <a:fillRect/>
          </a:stretch>
        </p:blipFill>
        <p:spPr>
          <a:xfrm>
            <a:off x="7075080" y="1091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1" name="Google Shape;208;p25"/>
          <p:cNvPicPr/>
          <p:nvPr/>
        </p:nvPicPr>
        <p:blipFill>
          <a:blip r:embed="rId2"/>
          <a:stretch>
            <a:fillRect/>
          </a:stretch>
        </p:blipFill>
        <p:spPr>
          <a:xfrm>
            <a:off x="0" y="0"/>
            <a:ext cx="9143640" cy="5143320"/>
          </a:xfrm>
          <a:prstGeom prst="rect">
            <a:avLst/>
          </a:prstGeom>
          <a:ln w="0">
            <a:noFill/>
          </a:ln>
        </p:spPr>
      </p:pic>
      <p:sp>
        <p:nvSpPr>
          <p:cNvPr id="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93" name="Google Shape;210;p25"/>
          <p:cNvPicPr/>
          <p:nvPr/>
        </p:nvPicPr>
        <p:blipFill>
          <a:blip r:embed="rId3">
            <a:alphaModFix amt="36000"/>
          </a:blip>
          <a:stretch>
            <a:fillRect/>
          </a:stretch>
        </p:blipFill>
        <p:spPr>
          <a:xfrm>
            <a:off x="-772920" y="4005000"/>
            <a:ext cx="1900440" cy="1900440"/>
          </a:xfrm>
          <a:prstGeom prst="rect">
            <a:avLst/>
          </a:prstGeom>
          <a:ln w="0">
            <a:noFill/>
          </a:ln>
        </p:spPr>
      </p:pic>
      <p:pic>
        <p:nvPicPr>
          <p:cNvPr id="94" name="Google Shape;211;p25"/>
          <p:cNvPicPr/>
          <p:nvPr/>
        </p:nvPicPr>
        <p:blipFill>
          <a:blip r:embed="rId3">
            <a:alphaModFix amt="23000"/>
          </a:blip>
          <a:stretch>
            <a:fillRect/>
          </a:stretch>
        </p:blipFill>
        <p:spPr>
          <a:xfrm>
            <a:off x="8203680" y="2063160"/>
            <a:ext cx="1900440" cy="1900440"/>
          </a:xfrm>
          <a:prstGeom prst="rect">
            <a:avLst/>
          </a:prstGeom>
          <a:ln w="0">
            <a:noFill/>
          </a:ln>
        </p:spPr>
      </p:pic>
      <p:pic>
        <p:nvPicPr>
          <p:cNvPr id="95" name="Google Shape;212;p25"/>
          <p:cNvPicPr/>
          <p:nvPr/>
        </p:nvPicPr>
        <p:blipFill>
          <a:blip r:embed="rId3"/>
          <a:stretch>
            <a:fillRect/>
          </a:stretch>
        </p:blipFill>
        <p:spPr>
          <a:xfrm>
            <a:off x="5375520" y="-12621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6" name="Google Shape;214;p26"/>
          <p:cNvPicPr/>
          <p:nvPr/>
        </p:nvPicPr>
        <p:blipFill>
          <a:blip r:embed="rId2"/>
          <a:stretch>
            <a:fillRect/>
          </a:stretch>
        </p:blipFill>
        <p:spPr>
          <a:xfrm>
            <a:off x="0" y="0"/>
            <a:ext cx="9143640" cy="5143320"/>
          </a:xfrm>
          <a:prstGeom prst="rect">
            <a:avLst/>
          </a:prstGeom>
          <a:ln w="0">
            <a:noFill/>
          </a:ln>
        </p:spPr>
      </p:pic>
      <p:sp>
        <p:nvSpPr>
          <p:cNvPr id="9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98" name="Google Shape;216;p26"/>
          <p:cNvPicPr/>
          <p:nvPr/>
        </p:nvPicPr>
        <p:blipFill>
          <a:blip r:embed="rId3">
            <a:alphaModFix amt="36000"/>
          </a:blip>
          <a:stretch>
            <a:fillRect/>
          </a:stretch>
        </p:blipFill>
        <p:spPr>
          <a:xfrm>
            <a:off x="-1180800" y="1017720"/>
            <a:ext cx="1900440" cy="1900440"/>
          </a:xfrm>
          <a:prstGeom prst="rect">
            <a:avLst/>
          </a:prstGeom>
          <a:ln w="0">
            <a:noFill/>
          </a:ln>
        </p:spPr>
      </p:pic>
      <p:pic>
        <p:nvPicPr>
          <p:cNvPr id="99" name="Google Shape;217;p26"/>
          <p:cNvPicPr/>
          <p:nvPr/>
        </p:nvPicPr>
        <p:blipFill>
          <a:blip r:embed="rId3">
            <a:alphaModFix amt="23000"/>
          </a:blip>
          <a:stretch>
            <a:fillRect/>
          </a:stretch>
        </p:blipFill>
        <p:spPr>
          <a:xfrm>
            <a:off x="415080" y="-1120320"/>
            <a:ext cx="1900440" cy="1900440"/>
          </a:xfrm>
          <a:prstGeom prst="rect">
            <a:avLst/>
          </a:prstGeom>
          <a:ln w="0">
            <a:noFill/>
          </a:ln>
        </p:spPr>
      </p:pic>
      <p:pic>
        <p:nvPicPr>
          <p:cNvPr id="100" name="Google Shape;218;p26"/>
          <p:cNvPicPr/>
          <p:nvPr/>
        </p:nvPicPr>
        <p:blipFill>
          <a:blip r:embed="rId3"/>
          <a:stretch>
            <a:fillRect/>
          </a:stretch>
        </p:blipFill>
        <p:spPr>
          <a:xfrm>
            <a:off x="8331120" y="37184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1" name="Google Shape;220;p27"/>
          <p:cNvPicPr/>
          <p:nvPr/>
        </p:nvPicPr>
        <p:blipFill>
          <a:blip r:embed="rId2"/>
          <a:stretch>
            <a:fillRect/>
          </a:stretch>
        </p:blipFill>
        <p:spPr>
          <a:xfrm>
            <a:off x="0" y="0"/>
            <a:ext cx="9143640" cy="5143320"/>
          </a:xfrm>
          <a:prstGeom prst="rect">
            <a:avLst/>
          </a:prstGeom>
          <a:ln w="0">
            <a:noFill/>
          </a:ln>
        </p:spPr>
      </p:pic>
      <p:sp>
        <p:nvSpPr>
          <p:cNvPr id="10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103" name="Google Shape;222;p27"/>
          <p:cNvPicPr/>
          <p:nvPr/>
        </p:nvPicPr>
        <p:blipFill>
          <a:blip r:embed="rId3">
            <a:alphaModFix amt="36000"/>
          </a:blip>
          <a:stretch>
            <a:fillRect/>
          </a:stretch>
        </p:blipFill>
        <p:spPr>
          <a:xfrm>
            <a:off x="812880" y="4344840"/>
            <a:ext cx="1900440" cy="1900440"/>
          </a:xfrm>
          <a:prstGeom prst="rect">
            <a:avLst/>
          </a:prstGeom>
          <a:ln w="0">
            <a:noFill/>
          </a:ln>
        </p:spPr>
      </p:pic>
      <p:pic>
        <p:nvPicPr>
          <p:cNvPr id="104" name="Google Shape;223;p27"/>
          <p:cNvPicPr/>
          <p:nvPr/>
        </p:nvPicPr>
        <p:blipFill>
          <a:blip r:embed="rId3">
            <a:alphaModFix amt="23000"/>
          </a:blip>
          <a:stretch>
            <a:fillRect/>
          </a:stretch>
        </p:blipFill>
        <p:spPr>
          <a:xfrm>
            <a:off x="4479120" y="-1361520"/>
            <a:ext cx="1900440" cy="1900440"/>
          </a:xfrm>
          <a:prstGeom prst="rect">
            <a:avLst/>
          </a:prstGeom>
          <a:ln w="0">
            <a:noFill/>
          </a:ln>
        </p:spPr>
      </p:pic>
      <p:pic>
        <p:nvPicPr>
          <p:cNvPr id="105" name="Google Shape;224;p27"/>
          <p:cNvPicPr/>
          <p:nvPr/>
        </p:nvPicPr>
        <p:blipFill>
          <a:blip r:embed="rId3"/>
          <a:stretch>
            <a:fillRect/>
          </a:stretch>
        </p:blipFill>
        <p:spPr>
          <a:xfrm>
            <a:off x="8430840" y="150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 name="Google Shape;71;p11"/>
          <p:cNvPicPr/>
          <p:nvPr/>
        </p:nvPicPr>
        <p:blipFill>
          <a:blip r:embed="rId2"/>
          <a:stretch>
            <a:fillRect/>
          </a:stretch>
        </p:blipFill>
        <p:spPr>
          <a:xfrm>
            <a:off x="0" y="0"/>
            <a:ext cx="9143640" cy="5143320"/>
          </a:xfrm>
          <a:prstGeom prst="rect">
            <a:avLst/>
          </a:prstGeom>
          <a:ln w="0">
            <a:noFill/>
          </a:ln>
        </p:spPr>
      </p:pic>
      <p:sp>
        <p:nvSpPr>
          <p:cNvPr id="9" name="PlaceHolder 1"/>
          <p:cNvSpPr>
            <a:spLocks noGrp="1"/>
          </p:cNvSpPr>
          <p:nvPr>
            <p:ph type="title"/>
          </p:nvPr>
        </p:nvSpPr>
        <p:spPr>
          <a:xfrm>
            <a:off x="1988280" y="1728360"/>
            <a:ext cx="5166720" cy="1044720"/>
          </a:xfrm>
          <a:prstGeom prst="rect">
            <a:avLst/>
          </a:prstGeom>
          <a:noFill/>
          <a:ln w="0">
            <a:noFill/>
          </a:ln>
        </p:spPr>
        <p:txBody>
          <a:bodyPr lIns="91440" tIns="91440" rIns="91440" bIns="91440" anchor="b">
            <a:noAutofit/>
          </a:bodyPr>
          <a:p>
            <a:pPr indent="0" algn="ctr">
              <a:lnSpc>
                <a:spcPct val="100000"/>
              </a:lnSpc>
              <a:buNone/>
            </a:pPr>
            <a:r>
              <a:rPr lang="fr-FR" sz="6000" b="1" strike="noStrike" spc="-1">
                <a:solidFill>
                  <a:schemeClr val="dk1"/>
                </a:solidFill>
                <a:latin typeface="Advent Pro"/>
                <a:ea typeface="Advent Pro"/>
              </a:rPr>
              <a:t>xx%</a:t>
            </a:r>
            <a:endParaRPr lang="fr-FR" sz="6000" b="0" strike="noStrike" spc="-1">
              <a:solidFill>
                <a:schemeClr val="dk1"/>
              </a:solidFill>
              <a:latin typeface="Arial" panose="020B0604020202020204"/>
            </a:endParaRPr>
          </a:p>
        </p:txBody>
      </p:sp>
      <p:pic>
        <p:nvPicPr>
          <p:cNvPr id="10" name="Google Shape;74;p11"/>
          <p:cNvPicPr/>
          <p:nvPr/>
        </p:nvPicPr>
        <p:blipFill>
          <a:blip r:embed="rId3"/>
          <a:stretch>
            <a:fillRect/>
          </a:stretch>
        </p:blipFill>
        <p:spPr>
          <a:xfrm>
            <a:off x="-237240" y="-690120"/>
            <a:ext cx="1900440" cy="1900440"/>
          </a:xfrm>
          <a:prstGeom prst="rect">
            <a:avLst/>
          </a:prstGeom>
          <a:ln w="0">
            <a:noFill/>
          </a:ln>
        </p:spPr>
      </p:pic>
      <p:pic>
        <p:nvPicPr>
          <p:cNvPr id="11" name="Google Shape;75;p11"/>
          <p:cNvPicPr/>
          <p:nvPr/>
        </p:nvPicPr>
        <p:blipFill>
          <a:blip r:embed="rId3">
            <a:alphaModFix amt="30000"/>
          </a:blip>
          <a:stretch>
            <a:fillRect/>
          </a:stretch>
        </p:blipFill>
        <p:spPr>
          <a:xfrm>
            <a:off x="713160" y="3653640"/>
            <a:ext cx="1900440" cy="1900440"/>
          </a:xfrm>
          <a:prstGeom prst="rect">
            <a:avLst/>
          </a:prstGeom>
          <a:ln w="0">
            <a:noFill/>
          </a:ln>
        </p:spPr>
      </p:pic>
      <p:pic>
        <p:nvPicPr>
          <p:cNvPr id="12" name="Google Shape;76;p11"/>
          <p:cNvPicPr/>
          <p:nvPr/>
        </p:nvPicPr>
        <p:blipFill>
          <a:blip r:embed="rId3">
            <a:alphaModFix amt="60000"/>
          </a:blip>
          <a:stretch>
            <a:fillRect/>
          </a:stretch>
        </p:blipFill>
        <p:spPr>
          <a:xfrm>
            <a:off x="7662240" y="237060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6" name="Google Shape;226;p28"/>
          <p:cNvPicPr/>
          <p:nvPr/>
        </p:nvPicPr>
        <p:blipFill>
          <a:blip r:embed="rId2"/>
          <a:stretch>
            <a:fillRect/>
          </a:stretch>
        </p:blipFill>
        <p:spPr>
          <a:xfrm>
            <a:off x="0" y="0"/>
            <a:ext cx="9143640" cy="5143320"/>
          </a:xfrm>
          <a:prstGeom prst="rect">
            <a:avLst/>
          </a:prstGeom>
          <a:ln w="0">
            <a:noFill/>
          </a:ln>
        </p:spPr>
      </p:pic>
      <p:sp>
        <p:nvSpPr>
          <p:cNvPr id="107" name="PlaceHolder 1"/>
          <p:cNvSpPr>
            <a:spLocks noGrp="1"/>
          </p:cNvSpPr>
          <p:nvPr>
            <p:ph type="title"/>
          </p:nvPr>
        </p:nvSpPr>
        <p:spPr>
          <a:xfrm>
            <a:off x="2347920" y="838440"/>
            <a:ext cx="4447800" cy="105840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
        <p:nvSpPr>
          <p:cNvPr id="108" name="Google Shape;229;p28"/>
          <p:cNvSpPr/>
          <p:nvPr/>
        </p:nvSpPr>
        <p:spPr>
          <a:xfrm>
            <a:off x="2099160" y="3611880"/>
            <a:ext cx="4945320" cy="555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ctr" defTabSz="914400">
              <a:lnSpc>
                <a:spcPct val="100000"/>
              </a:lnSpc>
              <a:tabLst>
                <a:tab pos="0" algn="l"/>
              </a:tabLst>
            </a:pPr>
            <a:r>
              <a:rPr lang="en-GB" sz="1000" b="1" strike="noStrike" spc="-1">
                <a:solidFill>
                  <a:schemeClr val="dk1"/>
                </a:solidFill>
                <a:latin typeface="Assistant"/>
                <a:ea typeface="Assistant"/>
              </a:rPr>
              <a:t>CREDITS:</a:t>
            </a:r>
            <a:r>
              <a:rPr lang="en-GB" sz="1000" b="0" strike="noStrike" spc="-1">
                <a:solidFill>
                  <a:schemeClr val="dk1"/>
                </a:solidFill>
                <a:latin typeface="Assistant"/>
                <a:ea typeface="Assistant"/>
              </a:rPr>
              <a:t> This presentation template was created by </a:t>
            </a:r>
            <a:r>
              <a:rPr lang="en-GB" sz="1000" b="1" u="sng" strike="noStrike" spc="-1">
                <a:solidFill>
                  <a:schemeClr val="dk1"/>
                </a:solidFill>
                <a:uFillTx/>
                <a:latin typeface="Assistant"/>
                <a:ea typeface="Assistant"/>
                <a:hlinkClick r:id="rId3"/>
              </a:rPr>
              <a:t>Slidesgo</a:t>
            </a:r>
            <a:r>
              <a:rPr lang="en-GB" sz="1000" b="0" strike="noStrike" spc="-1">
                <a:solidFill>
                  <a:schemeClr val="dk1"/>
                </a:solidFill>
                <a:latin typeface="Assistant"/>
                <a:ea typeface="Assistant"/>
              </a:rPr>
              <a:t>, and includes icons by </a:t>
            </a:r>
            <a:r>
              <a:rPr lang="en-GB" sz="1000" b="1" u="sng" strike="noStrike" spc="-1">
                <a:solidFill>
                  <a:schemeClr val="dk1"/>
                </a:solidFill>
                <a:uFillTx/>
                <a:latin typeface="Assistant"/>
                <a:ea typeface="Assistant"/>
                <a:hlinkClick r:id="rId4"/>
              </a:rPr>
              <a:t>Flaticon</a:t>
            </a:r>
            <a:r>
              <a:rPr lang="en-GB" sz="1000" b="0" strike="noStrike" spc="-1">
                <a:solidFill>
                  <a:schemeClr val="dk1"/>
                </a:solidFill>
                <a:latin typeface="Assistant"/>
                <a:ea typeface="Assistant"/>
              </a:rPr>
              <a:t>, and infographics &amp; images by </a:t>
            </a:r>
            <a:r>
              <a:rPr lang="en-GB" sz="1000" b="1" u="sng" strike="noStrike" spc="-1">
                <a:solidFill>
                  <a:schemeClr val="dk1"/>
                </a:solidFill>
                <a:uFillTx/>
                <a:latin typeface="Assistant"/>
                <a:ea typeface="Assistant"/>
                <a:hlinkClick r:id="rId5"/>
              </a:rPr>
              <a:t>Freepik</a:t>
            </a:r>
            <a:r>
              <a:rPr lang="en-GB" sz="1000" b="0" u="sng" strike="noStrike" spc="-1">
                <a:solidFill>
                  <a:schemeClr val="dk1"/>
                </a:solidFill>
                <a:uFillTx/>
                <a:latin typeface="Assistant"/>
                <a:ea typeface="Assistant"/>
              </a:rPr>
              <a:t> </a:t>
            </a:r>
            <a:endParaRPr lang="en-US" sz="1000" b="0" strike="noStrike" spc="-1">
              <a:solidFill>
                <a:srgbClr val="FFFFFF"/>
              </a:solidFill>
              <a:latin typeface="OpenSymbol"/>
            </a:endParaRPr>
          </a:p>
        </p:txBody>
      </p:sp>
      <p:pic>
        <p:nvPicPr>
          <p:cNvPr id="109" name="Google Shape;230;p28"/>
          <p:cNvPicPr/>
          <p:nvPr/>
        </p:nvPicPr>
        <p:blipFill>
          <a:blip r:embed="rId6">
            <a:alphaModFix amt="86000"/>
          </a:blip>
          <a:stretch>
            <a:fillRect/>
          </a:stretch>
        </p:blipFill>
        <p:spPr>
          <a:xfrm>
            <a:off x="1143720" y="-311760"/>
            <a:ext cx="1900440" cy="1900440"/>
          </a:xfrm>
          <a:prstGeom prst="rect">
            <a:avLst/>
          </a:prstGeom>
          <a:ln w="0">
            <a:noFill/>
          </a:ln>
        </p:spPr>
      </p:pic>
      <p:pic>
        <p:nvPicPr>
          <p:cNvPr id="110" name="Google Shape;231;p28"/>
          <p:cNvPicPr/>
          <p:nvPr/>
        </p:nvPicPr>
        <p:blipFill>
          <a:blip r:embed="rId6">
            <a:alphaModFix amt="25000"/>
          </a:blip>
          <a:stretch>
            <a:fillRect/>
          </a:stretch>
        </p:blipFill>
        <p:spPr>
          <a:xfrm>
            <a:off x="-92880" y="2086200"/>
            <a:ext cx="1900440" cy="1900440"/>
          </a:xfrm>
          <a:prstGeom prst="rect">
            <a:avLst/>
          </a:prstGeom>
          <a:ln w="0">
            <a:noFill/>
          </a:ln>
        </p:spPr>
      </p:pic>
      <p:pic>
        <p:nvPicPr>
          <p:cNvPr id="111" name="Google Shape;232;p28"/>
          <p:cNvPicPr/>
          <p:nvPr/>
        </p:nvPicPr>
        <p:blipFill>
          <a:blip r:embed="rId6">
            <a:alphaModFix amt="35000"/>
          </a:blip>
          <a:stretch>
            <a:fillRect/>
          </a:stretch>
        </p:blipFill>
        <p:spPr>
          <a:xfrm>
            <a:off x="6377400" y="474480"/>
            <a:ext cx="1900440" cy="1900440"/>
          </a:xfrm>
          <a:prstGeom prst="rect">
            <a:avLst/>
          </a:prstGeom>
          <a:ln w="0">
            <a:noFill/>
          </a:ln>
        </p:spPr>
      </p:pic>
      <p:pic>
        <p:nvPicPr>
          <p:cNvPr id="112" name="Google Shape;233;p28"/>
          <p:cNvPicPr/>
          <p:nvPr/>
        </p:nvPicPr>
        <p:blipFill>
          <a:blip r:embed="rId6">
            <a:alphaModFix amt="75000"/>
          </a:blip>
          <a:stretch>
            <a:fillRect/>
          </a:stretch>
        </p:blipFill>
        <p:spPr>
          <a:xfrm>
            <a:off x="7865640" y="3422880"/>
            <a:ext cx="1900440" cy="1900440"/>
          </a:xfrm>
          <a:prstGeom prst="rect">
            <a:avLst/>
          </a:prstGeom>
          <a:ln w="0">
            <a:noFill/>
          </a:ln>
        </p:spPr>
      </p:pic>
      <p:sp>
        <p:nvSpPr>
          <p:cNvPr id="11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4" name="Google Shape;235;p29"/>
          <p:cNvPicPr/>
          <p:nvPr/>
        </p:nvPicPr>
        <p:blipFill>
          <a:blip r:embed="rId2"/>
          <a:stretch>
            <a:fillRect/>
          </a:stretch>
        </p:blipFill>
        <p:spPr>
          <a:xfrm>
            <a:off x="0" y="0"/>
            <a:ext cx="9143640" cy="5143320"/>
          </a:xfrm>
          <a:prstGeom prst="rect">
            <a:avLst/>
          </a:prstGeom>
          <a:ln w="0">
            <a:noFill/>
          </a:ln>
        </p:spPr>
      </p:pic>
      <p:pic>
        <p:nvPicPr>
          <p:cNvPr id="115" name="Google Shape;236;p29"/>
          <p:cNvPicPr/>
          <p:nvPr/>
        </p:nvPicPr>
        <p:blipFill>
          <a:blip r:embed="rId3"/>
          <a:stretch>
            <a:fillRect/>
          </a:stretch>
        </p:blipFill>
        <p:spPr>
          <a:xfrm>
            <a:off x="-1051560" y="799200"/>
            <a:ext cx="1900440" cy="1900440"/>
          </a:xfrm>
          <a:prstGeom prst="rect">
            <a:avLst/>
          </a:prstGeom>
          <a:ln w="0">
            <a:noFill/>
          </a:ln>
        </p:spPr>
      </p:pic>
      <p:pic>
        <p:nvPicPr>
          <p:cNvPr id="116" name="Google Shape;237;p29"/>
          <p:cNvPicPr/>
          <p:nvPr/>
        </p:nvPicPr>
        <p:blipFill>
          <a:blip r:embed="rId3">
            <a:alphaModFix amt="30000"/>
          </a:blip>
          <a:stretch>
            <a:fillRect/>
          </a:stretch>
        </p:blipFill>
        <p:spPr>
          <a:xfrm>
            <a:off x="6142680" y="4399200"/>
            <a:ext cx="1900440" cy="1900440"/>
          </a:xfrm>
          <a:prstGeom prst="rect">
            <a:avLst/>
          </a:prstGeom>
          <a:ln w="0">
            <a:noFill/>
          </a:ln>
        </p:spPr>
      </p:pic>
      <p:pic>
        <p:nvPicPr>
          <p:cNvPr id="117" name="Google Shape;238;p29"/>
          <p:cNvPicPr/>
          <p:nvPr/>
        </p:nvPicPr>
        <p:blipFill>
          <a:blip r:embed="rId3">
            <a:alphaModFix amt="60000"/>
          </a:blip>
          <a:stretch>
            <a:fillRect/>
          </a:stretch>
        </p:blipFill>
        <p:spPr>
          <a:xfrm>
            <a:off x="7948440" y="983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8" name="Google Shape;240;p30"/>
          <p:cNvPicPr/>
          <p:nvPr/>
        </p:nvPicPr>
        <p:blipFill>
          <a:blip r:embed="rId2"/>
          <a:stretch>
            <a:fillRect/>
          </a:stretch>
        </p:blipFill>
        <p:spPr>
          <a:xfrm>
            <a:off x="0" y="0"/>
            <a:ext cx="9143640" cy="5143320"/>
          </a:xfrm>
          <a:prstGeom prst="rect">
            <a:avLst/>
          </a:prstGeom>
          <a:ln w="0">
            <a:noFill/>
          </a:ln>
        </p:spPr>
      </p:pic>
      <p:pic>
        <p:nvPicPr>
          <p:cNvPr id="119" name="Google Shape;241;p30"/>
          <p:cNvPicPr/>
          <p:nvPr/>
        </p:nvPicPr>
        <p:blipFill>
          <a:blip r:embed="rId3">
            <a:alphaModFix amt="36000"/>
          </a:blip>
          <a:stretch>
            <a:fillRect/>
          </a:stretch>
        </p:blipFill>
        <p:spPr>
          <a:xfrm>
            <a:off x="812880" y="4344840"/>
            <a:ext cx="1900440" cy="1900440"/>
          </a:xfrm>
          <a:prstGeom prst="rect">
            <a:avLst/>
          </a:prstGeom>
          <a:ln w="0">
            <a:noFill/>
          </a:ln>
        </p:spPr>
      </p:pic>
      <p:pic>
        <p:nvPicPr>
          <p:cNvPr id="120" name="Google Shape;242;p30"/>
          <p:cNvPicPr/>
          <p:nvPr/>
        </p:nvPicPr>
        <p:blipFill>
          <a:blip r:embed="rId3">
            <a:alphaModFix amt="23000"/>
          </a:blip>
          <a:stretch>
            <a:fillRect/>
          </a:stretch>
        </p:blipFill>
        <p:spPr>
          <a:xfrm>
            <a:off x="4479120" y="-1361520"/>
            <a:ext cx="1900440" cy="1900440"/>
          </a:xfrm>
          <a:prstGeom prst="rect">
            <a:avLst/>
          </a:prstGeom>
          <a:ln w="0">
            <a:noFill/>
          </a:ln>
        </p:spPr>
      </p:pic>
      <p:pic>
        <p:nvPicPr>
          <p:cNvPr id="121" name="Google Shape;243;p30"/>
          <p:cNvPicPr/>
          <p:nvPr/>
        </p:nvPicPr>
        <p:blipFill>
          <a:blip r:embed="rId3"/>
          <a:stretch>
            <a:fillRect/>
          </a:stretch>
        </p:blipFill>
        <p:spPr>
          <a:xfrm>
            <a:off x="8430840" y="150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2" name="Google Shape;23;p4"/>
          <p:cNvPicPr/>
          <p:nvPr/>
        </p:nvPicPr>
        <p:blipFill>
          <a:blip r:embed="rId2"/>
          <a:stretch>
            <a:fillRect/>
          </a:stretch>
        </p:blipFill>
        <p:spPr>
          <a:xfrm>
            <a:off x="0" y="0"/>
            <a:ext cx="9143640" cy="5143320"/>
          </a:xfrm>
          <a:prstGeom prst="rect">
            <a:avLst/>
          </a:prstGeom>
          <a:ln w="0">
            <a:noFill/>
          </a:ln>
        </p:spPr>
      </p:pic>
      <p:sp>
        <p:nvSpPr>
          <p:cNvPr id="12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2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p>
            <a:pPr marL="431800" indent="-323850">
              <a:spcBef>
                <a:spcPts val="141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pic>
        <p:nvPicPr>
          <p:cNvPr id="125" name="Google Shape;26;p4"/>
          <p:cNvPicPr/>
          <p:nvPr/>
        </p:nvPicPr>
        <p:blipFill>
          <a:blip r:embed="rId3">
            <a:alphaModFix amt="86000"/>
          </a:blip>
          <a:stretch>
            <a:fillRect/>
          </a:stretch>
        </p:blipFill>
        <p:spPr>
          <a:xfrm>
            <a:off x="7556760" y="-685080"/>
            <a:ext cx="1900440" cy="1900440"/>
          </a:xfrm>
          <a:prstGeom prst="rect">
            <a:avLst/>
          </a:prstGeom>
          <a:ln w="0">
            <a:noFill/>
          </a:ln>
        </p:spPr>
      </p:pic>
      <p:pic>
        <p:nvPicPr>
          <p:cNvPr id="126" name="Google Shape;27;p4"/>
          <p:cNvPicPr/>
          <p:nvPr/>
        </p:nvPicPr>
        <p:blipFill>
          <a:blip r:embed="rId3">
            <a:alphaModFix amt="35000"/>
          </a:blip>
          <a:stretch>
            <a:fillRect/>
          </a:stretch>
        </p:blipFill>
        <p:spPr>
          <a:xfrm>
            <a:off x="3621600" y="4221720"/>
            <a:ext cx="1900440" cy="1900440"/>
          </a:xfrm>
          <a:prstGeom prst="rect">
            <a:avLst/>
          </a:prstGeom>
          <a:ln w="0">
            <a:noFill/>
          </a:ln>
        </p:spPr>
      </p:pic>
      <p:pic>
        <p:nvPicPr>
          <p:cNvPr id="127" name="Google Shape;28;p4"/>
          <p:cNvPicPr/>
          <p:nvPr/>
        </p:nvPicPr>
        <p:blipFill>
          <a:blip r:embed="rId3">
            <a:alphaModFix amt="35000"/>
          </a:blip>
          <a:stretch>
            <a:fillRect/>
          </a:stretch>
        </p:blipFill>
        <p:spPr>
          <a:xfrm>
            <a:off x="-996480" y="69552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0" name="Google Shape;30;p5"/>
          <p:cNvPicPr/>
          <p:nvPr/>
        </p:nvPicPr>
        <p:blipFill>
          <a:blip r:embed="rId2"/>
          <a:stretch>
            <a:fillRect/>
          </a:stretch>
        </p:blipFill>
        <p:spPr>
          <a:xfrm>
            <a:off x="0" y="0"/>
            <a:ext cx="9143640" cy="5143320"/>
          </a:xfrm>
          <a:prstGeom prst="rect">
            <a:avLst/>
          </a:prstGeom>
          <a:ln w="0">
            <a:noFill/>
          </a:ln>
        </p:spPr>
      </p:pic>
      <p:sp>
        <p:nvSpPr>
          <p:cNvPr id="1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132" name="Google Shape;36;p5"/>
          <p:cNvPicPr/>
          <p:nvPr/>
        </p:nvPicPr>
        <p:blipFill>
          <a:blip r:embed="rId3"/>
          <a:stretch>
            <a:fillRect/>
          </a:stretch>
        </p:blipFill>
        <p:spPr>
          <a:xfrm>
            <a:off x="6755400" y="-690120"/>
            <a:ext cx="1900440" cy="1900440"/>
          </a:xfrm>
          <a:prstGeom prst="rect">
            <a:avLst/>
          </a:prstGeom>
          <a:ln w="0">
            <a:noFill/>
          </a:ln>
        </p:spPr>
      </p:pic>
      <p:pic>
        <p:nvPicPr>
          <p:cNvPr id="133" name="Google Shape;37;p5"/>
          <p:cNvPicPr/>
          <p:nvPr/>
        </p:nvPicPr>
        <p:blipFill>
          <a:blip r:embed="rId3">
            <a:alphaModFix amt="60000"/>
          </a:blip>
          <a:stretch>
            <a:fillRect/>
          </a:stretch>
        </p:blipFill>
        <p:spPr>
          <a:xfrm>
            <a:off x="7867440" y="3122640"/>
            <a:ext cx="1900440" cy="1900440"/>
          </a:xfrm>
          <a:prstGeom prst="rect">
            <a:avLst/>
          </a:prstGeom>
          <a:ln w="0">
            <a:noFill/>
          </a:ln>
        </p:spPr>
      </p:pic>
      <p:pic>
        <p:nvPicPr>
          <p:cNvPr id="134" name="Google Shape;38;p5"/>
          <p:cNvPicPr/>
          <p:nvPr/>
        </p:nvPicPr>
        <p:blipFill>
          <a:blip r:embed="rId3">
            <a:alphaModFix amt="30000"/>
          </a:blip>
          <a:stretch>
            <a:fillRect/>
          </a:stretch>
        </p:blipFill>
        <p:spPr>
          <a:xfrm>
            <a:off x="-747000" y="166500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8" name="Google Shape;40;p6"/>
          <p:cNvPicPr/>
          <p:nvPr/>
        </p:nvPicPr>
        <p:blipFill>
          <a:blip r:embed="rId2"/>
          <a:stretch>
            <a:fillRect/>
          </a:stretch>
        </p:blipFill>
        <p:spPr>
          <a:xfrm>
            <a:off x="0" y="0"/>
            <a:ext cx="9143640" cy="5143320"/>
          </a:xfrm>
          <a:prstGeom prst="rect">
            <a:avLst/>
          </a:prstGeom>
          <a:ln w="0">
            <a:noFill/>
          </a:ln>
        </p:spPr>
      </p:pic>
      <p:sp>
        <p:nvSpPr>
          <p:cNvPr id="1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140" name="Google Shape;42;p6"/>
          <p:cNvPicPr/>
          <p:nvPr/>
        </p:nvPicPr>
        <p:blipFill>
          <a:blip r:embed="rId3"/>
          <a:stretch>
            <a:fillRect/>
          </a:stretch>
        </p:blipFill>
        <p:spPr>
          <a:xfrm>
            <a:off x="7815600" y="-411120"/>
            <a:ext cx="1900440" cy="1900440"/>
          </a:xfrm>
          <a:prstGeom prst="rect">
            <a:avLst/>
          </a:prstGeom>
          <a:ln w="0">
            <a:noFill/>
          </a:ln>
        </p:spPr>
      </p:pic>
      <p:pic>
        <p:nvPicPr>
          <p:cNvPr id="141" name="Google Shape;43;p6"/>
          <p:cNvPicPr/>
          <p:nvPr/>
        </p:nvPicPr>
        <p:blipFill>
          <a:blip r:embed="rId3">
            <a:alphaModFix amt="36000"/>
          </a:blip>
          <a:stretch>
            <a:fillRect/>
          </a:stretch>
        </p:blipFill>
        <p:spPr>
          <a:xfrm>
            <a:off x="-1064880" y="1954080"/>
            <a:ext cx="1900440" cy="1900440"/>
          </a:xfrm>
          <a:prstGeom prst="rect">
            <a:avLst/>
          </a:prstGeom>
          <a:ln w="0">
            <a:noFill/>
          </a:ln>
        </p:spPr>
      </p:pic>
      <p:pic>
        <p:nvPicPr>
          <p:cNvPr id="142" name="Google Shape;44;p6"/>
          <p:cNvPicPr/>
          <p:nvPr/>
        </p:nvPicPr>
        <p:blipFill>
          <a:blip r:embed="rId3">
            <a:alphaModFix amt="23000"/>
          </a:blip>
          <a:stretch>
            <a:fillRect/>
          </a:stretch>
        </p:blipFill>
        <p:spPr>
          <a:xfrm>
            <a:off x="6861960" y="41014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4" name="Google Shape;46;p7"/>
          <p:cNvPicPr/>
          <p:nvPr/>
        </p:nvPicPr>
        <p:blipFill>
          <a:blip r:embed="rId2"/>
          <a:stretch>
            <a:fillRect/>
          </a:stretch>
        </p:blipFill>
        <p:spPr>
          <a:xfrm>
            <a:off x="0" y="0"/>
            <a:ext cx="9143640" cy="5143320"/>
          </a:xfrm>
          <a:prstGeom prst="rect">
            <a:avLst/>
          </a:prstGeom>
          <a:ln w="0">
            <a:noFill/>
          </a:ln>
        </p:spPr>
      </p:pic>
      <p:sp>
        <p:nvSpPr>
          <p:cNvPr id="145" name="PlaceHolder 1"/>
          <p:cNvSpPr>
            <a:spLocks noGrp="1"/>
          </p:cNvSpPr>
          <p:nvPr>
            <p:ph type="title"/>
          </p:nvPr>
        </p:nvSpPr>
        <p:spPr>
          <a:xfrm>
            <a:off x="720000" y="1820520"/>
            <a:ext cx="2429280" cy="150192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146" name="Google Shape;49;p7"/>
          <p:cNvPicPr/>
          <p:nvPr/>
        </p:nvPicPr>
        <p:blipFill>
          <a:blip r:embed="rId3">
            <a:alphaModFix amt="25000"/>
          </a:blip>
          <a:stretch>
            <a:fillRect/>
          </a:stretch>
        </p:blipFill>
        <p:spPr>
          <a:xfrm>
            <a:off x="-859680" y="3229560"/>
            <a:ext cx="1900440" cy="1900440"/>
          </a:xfrm>
          <a:prstGeom prst="rect">
            <a:avLst/>
          </a:prstGeom>
          <a:ln w="0">
            <a:noFill/>
          </a:ln>
        </p:spPr>
      </p:pic>
      <p:pic>
        <p:nvPicPr>
          <p:cNvPr id="147" name="Google Shape;50;p7"/>
          <p:cNvPicPr/>
          <p:nvPr/>
        </p:nvPicPr>
        <p:blipFill>
          <a:blip r:embed="rId3">
            <a:alphaModFix amt="86000"/>
          </a:blip>
          <a:stretch>
            <a:fillRect/>
          </a:stretch>
        </p:blipFill>
        <p:spPr>
          <a:xfrm>
            <a:off x="2600640" y="-749160"/>
            <a:ext cx="1900440" cy="1900440"/>
          </a:xfrm>
          <a:prstGeom prst="rect">
            <a:avLst/>
          </a:prstGeom>
          <a:ln w="0">
            <a:noFill/>
          </a:ln>
        </p:spPr>
      </p:pic>
      <p:pic>
        <p:nvPicPr>
          <p:cNvPr id="148" name="Google Shape;51;p7"/>
          <p:cNvPicPr/>
          <p:nvPr/>
        </p:nvPicPr>
        <p:blipFill>
          <a:blip r:embed="rId3">
            <a:alphaModFix amt="25000"/>
          </a:blip>
          <a:stretch>
            <a:fillRect/>
          </a:stretch>
        </p:blipFill>
        <p:spPr>
          <a:xfrm>
            <a:off x="7643520" y="35920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9" name="Google Shape;53;p8"/>
          <p:cNvPicPr/>
          <p:nvPr/>
        </p:nvPicPr>
        <p:blipFill>
          <a:blip r:embed="rId2"/>
          <a:stretch>
            <a:fillRect/>
          </a:stretch>
        </p:blipFill>
        <p:spPr>
          <a:xfrm>
            <a:off x="0" y="0"/>
            <a:ext cx="9143640" cy="5143320"/>
          </a:xfrm>
          <a:prstGeom prst="rect">
            <a:avLst/>
          </a:prstGeom>
          <a:ln w="0">
            <a:noFill/>
          </a:ln>
        </p:spPr>
      </p:pic>
      <p:sp>
        <p:nvSpPr>
          <p:cNvPr id="150" name="PlaceHolder 1"/>
          <p:cNvSpPr>
            <a:spLocks noGrp="1"/>
          </p:cNvSpPr>
          <p:nvPr>
            <p:ph type="title"/>
          </p:nvPr>
        </p:nvSpPr>
        <p:spPr>
          <a:xfrm>
            <a:off x="1768680" y="1710000"/>
            <a:ext cx="5606640" cy="172332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pic>
        <p:nvPicPr>
          <p:cNvPr id="151" name="Google Shape;55;p8"/>
          <p:cNvPicPr/>
          <p:nvPr/>
        </p:nvPicPr>
        <p:blipFill>
          <a:blip r:embed="rId3">
            <a:alphaModFix amt="86000"/>
          </a:blip>
          <a:stretch>
            <a:fillRect/>
          </a:stretch>
        </p:blipFill>
        <p:spPr>
          <a:xfrm>
            <a:off x="-81720" y="-91800"/>
            <a:ext cx="1900440" cy="1900440"/>
          </a:xfrm>
          <a:prstGeom prst="rect">
            <a:avLst/>
          </a:prstGeom>
          <a:ln w="0">
            <a:noFill/>
          </a:ln>
        </p:spPr>
      </p:pic>
      <p:pic>
        <p:nvPicPr>
          <p:cNvPr id="152" name="Google Shape;56;p8"/>
          <p:cNvPicPr/>
          <p:nvPr/>
        </p:nvPicPr>
        <p:blipFill>
          <a:blip r:embed="rId3">
            <a:alphaModFix amt="25000"/>
          </a:blip>
          <a:stretch>
            <a:fillRect/>
          </a:stretch>
        </p:blipFill>
        <p:spPr>
          <a:xfrm>
            <a:off x="619560" y="3592440"/>
            <a:ext cx="1900440" cy="1900440"/>
          </a:xfrm>
          <a:prstGeom prst="rect">
            <a:avLst/>
          </a:prstGeom>
          <a:ln w="0">
            <a:noFill/>
          </a:ln>
        </p:spPr>
      </p:pic>
      <p:pic>
        <p:nvPicPr>
          <p:cNvPr id="153" name="Google Shape;57;p8"/>
          <p:cNvPicPr/>
          <p:nvPr/>
        </p:nvPicPr>
        <p:blipFill>
          <a:blip r:embed="rId3">
            <a:alphaModFix amt="35000"/>
          </a:blip>
          <a:stretch>
            <a:fillRect/>
          </a:stretch>
        </p:blipFill>
        <p:spPr>
          <a:xfrm>
            <a:off x="6392160" y="166320"/>
            <a:ext cx="1900440" cy="1900440"/>
          </a:xfrm>
          <a:prstGeom prst="rect">
            <a:avLst/>
          </a:prstGeom>
          <a:ln w="0">
            <a:noFill/>
          </a:ln>
        </p:spPr>
      </p:pic>
      <p:pic>
        <p:nvPicPr>
          <p:cNvPr id="154" name="Google Shape;58;p8"/>
          <p:cNvPicPr/>
          <p:nvPr/>
        </p:nvPicPr>
        <p:blipFill>
          <a:blip r:embed="rId3">
            <a:alphaModFix amt="75000"/>
          </a:blip>
          <a:stretch>
            <a:fillRect/>
          </a:stretch>
        </p:blipFill>
        <p:spPr>
          <a:xfrm>
            <a:off x="7953840" y="2702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5" name="Google Shape;60;p9"/>
          <p:cNvPicPr/>
          <p:nvPr/>
        </p:nvPicPr>
        <p:blipFill>
          <a:blip r:embed="rId2"/>
          <a:stretch>
            <a:fillRect/>
          </a:stretch>
        </p:blipFill>
        <p:spPr>
          <a:xfrm>
            <a:off x="0" y="0"/>
            <a:ext cx="9143640" cy="5143320"/>
          </a:xfrm>
          <a:prstGeom prst="rect">
            <a:avLst/>
          </a:prstGeom>
          <a:ln w="0">
            <a:noFill/>
          </a:ln>
        </p:spPr>
      </p:pic>
      <p:sp>
        <p:nvSpPr>
          <p:cNvPr id="156" name="PlaceHolder 1"/>
          <p:cNvSpPr>
            <a:spLocks noGrp="1"/>
          </p:cNvSpPr>
          <p:nvPr>
            <p:ph type="title"/>
          </p:nvPr>
        </p:nvSpPr>
        <p:spPr>
          <a:xfrm>
            <a:off x="2380680" y="1441800"/>
            <a:ext cx="4382280" cy="118692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pic>
        <p:nvPicPr>
          <p:cNvPr id="157" name="Google Shape;63;p9"/>
          <p:cNvPicPr/>
          <p:nvPr/>
        </p:nvPicPr>
        <p:blipFill>
          <a:blip r:embed="rId3">
            <a:alphaModFix amt="86000"/>
          </a:blip>
          <a:stretch>
            <a:fillRect/>
          </a:stretch>
        </p:blipFill>
        <p:spPr>
          <a:xfrm>
            <a:off x="974880" y="172440"/>
            <a:ext cx="1900440" cy="1900440"/>
          </a:xfrm>
          <a:prstGeom prst="rect">
            <a:avLst/>
          </a:prstGeom>
          <a:ln w="0">
            <a:noFill/>
          </a:ln>
        </p:spPr>
      </p:pic>
      <p:pic>
        <p:nvPicPr>
          <p:cNvPr id="158" name="Google Shape;64;p9"/>
          <p:cNvPicPr/>
          <p:nvPr/>
        </p:nvPicPr>
        <p:blipFill>
          <a:blip r:embed="rId3">
            <a:alphaModFix amt="25000"/>
          </a:blip>
          <a:stretch>
            <a:fillRect/>
          </a:stretch>
        </p:blipFill>
        <p:spPr>
          <a:xfrm>
            <a:off x="-143640" y="2073600"/>
            <a:ext cx="1900440" cy="1900440"/>
          </a:xfrm>
          <a:prstGeom prst="rect">
            <a:avLst/>
          </a:prstGeom>
          <a:ln w="0">
            <a:noFill/>
          </a:ln>
        </p:spPr>
      </p:pic>
      <p:pic>
        <p:nvPicPr>
          <p:cNvPr id="159" name="Google Shape;65;p9"/>
          <p:cNvPicPr/>
          <p:nvPr/>
        </p:nvPicPr>
        <p:blipFill>
          <a:blip r:embed="rId3">
            <a:alphaModFix amt="35000"/>
          </a:blip>
          <a:stretch>
            <a:fillRect/>
          </a:stretch>
        </p:blipFill>
        <p:spPr>
          <a:xfrm>
            <a:off x="6377400" y="474480"/>
            <a:ext cx="1900440" cy="1900440"/>
          </a:xfrm>
          <a:prstGeom prst="rect">
            <a:avLst/>
          </a:prstGeom>
          <a:ln w="0">
            <a:noFill/>
          </a:ln>
        </p:spPr>
      </p:pic>
      <p:pic>
        <p:nvPicPr>
          <p:cNvPr id="160" name="Google Shape;66;p9"/>
          <p:cNvPicPr/>
          <p:nvPr/>
        </p:nvPicPr>
        <p:blipFill>
          <a:blip r:embed="rId3">
            <a:alphaModFix amt="75000"/>
          </a:blip>
          <a:stretch>
            <a:fillRect/>
          </a:stretch>
        </p:blipFill>
        <p:spPr>
          <a:xfrm>
            <a:off x="7785000" y="2784600"/>
            <a:ext cx="1900440" cy="1900440"/>
          </a:xfrm>
          <a:prstGeom prst="rect">
            <a:avLst/>
          </a:prstGeom>
          <a:ln w="0">
            <a:noFill/>
          </a:ln>
        </p:spPr>
      </p:pic>
      <p:sp>
        <p:nvSpPr>
          <p:cNvPr id="16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163"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7" r:id="rId1"/>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p>
            <a:pPr indent="0">
              <a:buNone/>
            </a:pPr>
            <a:r>
              <a:rPr lang="fr-FR" sz="2400" b="0" strike="noStrike" spc="-1">
                <a:solidFill>
                  <a:schemeClr val="dk1"/>
                </a:solidFill>
                <a:latin typeface="Arial" panose="020B0604020202020204"/>
              </a:rPr>
              <a:t>Click to edit the title text format</a:t>
            </a:r>
            <a:endParaRPr lang="fr-FR" sz="24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9"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 name="Google Shape;79;p13"/>
          <p:cNvPicPr/>
          <p:nvPr/>
        </p:nvPicPr>
        <p:blipFill>
          <a:blip r:embed="rId2"/>
          <a:stretch>
            <a:fillRect/>
          </a:stretch>
        </p:blipFill>
        <p:spPr>
          <a:xfrm>
            <a:off x="0" y="0"/>
            <a:ext cx="9143640" cy="5143320"/>
          </a:xfrm>
          <a:prstGeom prst="rect">
            <a:avLst/>
          </a:prstGeom>
          <a:ln w="0">
            <a:noFill/>
          </a:ln>
        </p:spPr>
      </p:pic>
      <p:sp>
        <p:nvSpPr>
          <p:cNvPr id="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5" name="PlaceHolder 2"/>
          <p:cNvSpPr>
            <a:spLocks noGrp="1"/>
          </p:cNvSpPr>
          <p:nvPr>
            <p:ph type="title"/>
          </p:nvPr>
        </p:nvSpPr>
        <p:spPr>
          <a:xfrm>
            <a:off x="720000" y="1402920"/>
            <a:ext cx="734400" cy="447120"/>
          </a:xfrm>
          <a:prstGeom prst="rect">
            <a:avLst/>
          </a:prstGeom>
          <a:noFill/>
          <a:ln w="0">
            <a:noFill/>
          </a:ln>
        </p:spPr>
        <p:txBody>
          <a:bodyPr lIns="91440" tIns="91440" rIns="91440" bIns="91440" anchor="b">
            <a:noAutofit/>
          </a:bodyPr>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panose="020B0604020202020204"/>
            </a:endParaRPr>
          </a:p>
        </p:txBody>
      </p:sp>
      <p:sp>
        <p:nvSpPr>
          <p:cNvPr id="16" name="PlaceHolder 3"/>
          <p:cNvSpPr>
            <a:spLocks noGrp="1"/>
          </p:cNvSpPr>
          <p:nvPr>
            <p:ph type="title"/>
          </p:nvPr>
        </p:nvSpPr>
        <p:spPr>
          <a:xfrm>
            <a:off x="720000" y="3075840"/>
            <a:ext cx="734400" cy="447120"/>
          </a:xfrm>
          <a:prstGeom prst="rect">
            <a:avLst/>
          </a:prstGeom>
          <a:noFill/>
          <a:ln w="0">
            <a:noFill/>
          </a:ln>
        </p:spPr>
        <p:txBody>
          <a:bodyPr lIns="91440" tIns="91440" rIns="91440" bIns="91440" anchor="b">
            <a:noAutofit/>
          </a:bodyPr>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panose="020B0604020202020204"/>
            </a:endParaRPr>
          </a:p>
        </p:txBody>
      </p:sp>
      <p:sp>
        <p:nvSpPr>
          <p:cNvPr id="17" name="PlaceHolder 4"/>
          <p:cNvSpPr>
            <a:spLocks noGrp="1"/>
          </p:cNvSpPr>
          <p:nvPr>
            <p:ph type="title"/>
          </p:nvPr>
        </p:nvSpPr>
        <p:spPr>
          <a:xfrm>
            <a:off x="3419280" y="1402920"/>
            <a:ext cx="734400" cy="447120"/>
          </a:xfrm>
          <a:prstGeom prst="rect">
            <a:avLst/>
          </a:prstGeom>
          <a:noFill/>
          <a:ln w="0">
            <a:noFill/>
          </a:ln>
        </p:spPr>
        <p:txBody>
          <a:bodyPr lIns="91440" tIns="91440" rIns="91440" bIns="91440" anchor="b">
            <a:noAutofit/>
          </a:bodyPr>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panose="020B0604020202020204"/>
            </a:endParaRPr>
          </a:p>
        </p:txBody>
      </p:sp>
      <p:sp>
        <p:nvSpPr>
          <p:cNvPr id="18" name="PlaceHolder 5"/>
          <p:cNvSpPr>
            <a:spLocks noGrp="1"/>
          </p:cNvSpPr>
          <p:nvPr>
            <p:ph type="title"/>
          </p:nvPr>
        </p:nvSpPr>
        <p:spPr>
          <a:xfrm>
            <a:off x="3419280" y="3075840"/>
            <a:ext cx="734400" cy="447120"/>
          </a:xfrm>
          <a:prstGeom prst="rect">
            <a:avLst/>
          </a:prstGeom>
          <a:noFill/>
          <a:ln w="0">
            <a:noFill/>
          </a:ln>
        </p:spPr>
        <p:txBody>
          <a:bodyPr lIns="91440" tIns="91440" rIns="91440" bIns="91440" anchor="b">
            <a:noAutofit/>
          </a:bodyPr>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panose="020B0604020202020204"/>
            </a:endParaRPr>
          </a:p>
        </p:txBody>
      </p:sp>
      <p:sp>
        <p:nvSpPr>
          <p:cNvPr id="19" name="PlaceHolder 6"/>
          <p:cNvSpPr>
            <a:spLocks noGrp="1"/>
          </p:cNvSpPr>
          <p:nvPr>
            <p:ph type="title"/>
          </p:nvPr>
        </p:nvSpPr>
        <p:spPr>
          <a:xfrm>
            <a:off x="6118560" y="1402920"/>
            <a:ext cx="734400" cy="447120"/>
          </a:xfrm>
          <a:prstGeom prst="rect">
            <a:avLst/>
          </a:prstGeom>
          <a:noFill/>
          <a:ln w="0">
            <a:noFill/>
          </a:ln>
        </p:spPr>
        <p:txBody>
          <a:bodyPr lIns="91440" tIns="91440" rIns="91440" bIns="91440" anchor="b">
            <a:noAutofit/>
          </a:bodyPr>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panose="020B0604020202020204"/>
            </a:endParaRPr>
          </a:p>
        </p:txBody>
      </p:sp>
      <p:sp>
        <p:nvSpPr>
          <p:cNvPr id="20" name="PlaceHolder 7"/>
          <p:cNvSpPr>
            <a:spLocks noGrp="1"/>
          </p:cNvSpPr>
          <p:nvPr>
            <p:ph type="title"/>
          </p:nvPr>
        </p:nvSpPr>
        <p:spPr>
          <a:xfrm>
            <a:off x="6118560" y="3075840"/>
            <a:ext cx="734400" cy="447120"/>
          </a:xfrm>
          <a:prstGeom prst="rect">
            <a:avLst/>
          </a:prstGeom>
          <a:noFill/>
          <a:ln w="0">
            <a:noFill/>
          </a:ln>
        </p:spPr>
        <p:txBody>
          <a:bodyPr lIns="91440" tIns="91440" rIns="91440" bIns="91440" anchor="b">
            <a:noAutofit/>
          </a:bodyPr>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panose="020B0604020202020204"/>
            </a:endParaRPr>
          </a:p>
        </p:txBody>
      </p:sp>
      <p:pic>
        <p:nvPicPr>
          <p:cNvPr id="21" name="Google Shape;93;p13"/>
          <p:cNvPicPr/>
          <p:nvPr/>
        </p:nvPicPr>
        <p:blipFill>
          <a:blip r:embed="rId3"/>
          <a:stretch>
            <a:fillRect/>
          </a:stretch>
        </p:blipFill>
        <p:spPr>
          <a:xfrm>
            <a:off x="6754320" y="-300600"/>
            <a:ext cx="1900440" cy="1900440"/>
          </a:xfrm>
          <a:prstGeom prst="rect">
            <a:avLst/>
          </a:prstGeom>
          <a:ln w="0">
            <a:noFill/>
          </a:ln>
        </p:spPr>
      </p:pic>
      <p:pic>
        <p:nvPicPr>
          <p:cNvPr id="22" name="Google Shape;94;p13"/>
          <p:cNvPicPr/>
          <p:nvPr/>
        </p:nvPicPr>
        <p:blipFill>
          <a:blip r:embed="rId3">
            <a:alphaModFix amt="23000"/>
          </a:blip>
          <a:stretch>
            <a:fillRect/>
          </a:stretch>
        </p:blipFill>
        <p:spPr>
          <a:xfrm>
            <a:off x="-446400" y="3653640"/>
            <a:ext cx="1900440" cy="1900440"/>
          </a:xfrm>
          <a:prstGeom prst="rect">
            <a:avLst/>
          </a:prstGeom>
          <a:ln w="0">
            <a:noFill/>
          </a:ln>
        </p:spPr>
      </p:pic>
      <p:pic>
        <p:nvPicPr>
          <p:cNvPr id="23" name="Google Shape;95;p13"/>
          <p:cNvPicPr/>
          <p:nvPr/>
        </p:nvPicPr>
        <p:blipFill>
          <a:blip r:embed="rId3">
            <a:alphaModFix amt="36000"/>
          </a:blip>
          <a:stretch>
            <a:fillRect/>
          </a:stretch>
        </p:blipFill>
        <p:spPr>
          <a:xfrm>
            <a:off x="8206200" y="14925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 name="Google Shape;97;p14"/>
          <p:cNvPicPr/>
          <p:nvPr/>
        </p:nvPicPr>
        <p:blipFill>
          <a:blip r:embed="rId2"/>
          <a:stretch>
            <a:fillRect/>
          </a:stretch>
        </p:blipFill>
        <p:spPr>
          <a:xfrm>
            <a:off x="0" y="0"/>
            <a:ext cx="9143640" cy="5143320"/>
          </a:xfrm>
          <a:prstGeom prst="rect">
            <a:avLst/>
          </a:prstGeom>
          <a:ln w="0">
            <a:noFill/>
          </a:ln>
        </p:spPr>
      </p:pic>
      <p:sp>
        <p:nvSpPr>
          <p:cNvPr id="25" name="PlaceHolder 1"/>
          <p:cNvSpPr>
            <a:spLocks noGrp="1"/>
          </p:cNvSpPr>
          <p:nvPr>
            <p:ph type="title"/>
          </p:nvPr>
        </p:nvSpPr>
        <p:spPr>
          <a:xfrm>
            <a:off x="3052440" y="3100320"/>
            <a:ext cx="5378040" cy="66132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pic>
        <p:nvPicPr>
          <p:cNvPr id="26" name="Google Shape;100;p14"/>
          <p:cNvPicPr/>
          <p:nvPr/>
        </p:nvPicPr>
        <p:blipFill>
          <a:blip r:embed="rId3">
            <a:alphaModFix amt="86000"/>
          </a:blip>
          <a:stretch>
            <a:fillRect/>
          </a:stretch>
        </p:blipFill>
        <p:spPr>
          <a:xfrm>
            <a:off x="3772080" y="-645840"/>
            <a:ext cx="1900440" cy="1900440"/>
          </a:xfrm>
          <a:prstGeom prst="rect">
            <a:avLst/>
          </a:prstGeom>
          <a:ln w="0">
            <a:noFill/>
          </a:ln>
        </p:spPr>
      </p:pic>
      <p:pic>
        <p:nvPicPr>
          <p:cNvPr id="27" name="Google Shape;101;p14"/>
          <p:cNvPicPr/>
          <p:nvPr/>
        </p:nvPicPr>
        <p:blipFill>
          <a:blip r:embed="rId3">
            <a:alphaModFix amt="24000"/>
          </a:blip>
          <a:stretch>
            <a:fillRect/>
          </a:stretch>
        </p:blipFill>
        <p:spPr>
          <a:xfrm>
            <a:off x="0" y="2662200"/>
            <a:ext cx="1900440" cy="1900440"/>
          </a:xfrm>
          <a:prstGeom prst="rect">
            <a:avLst/>
          </a:prstGeom>
          <a:ln w="0">
            <a:noFill/>
          </a:ln>
        </p:spPr>
      </p:pic>
      <p:pic>
        <p:nvPicPr>
          <p:cNvPr id="28" name="Google Shape;102;p14"/>
          <p:cNvPicPr/>
          <p:nvPr/>
        </p:nvPicPr>
        <p:blipFill>
          <a:blip r:embed="rId3">
            <a:alphaModFix amt="35000"/>
          </a:blip>
          <a:stretch>
            <a:fillRect/>
          </a:stretch>
        </p:blipFill>
        <p:spPr>
          <a:xfrm>
            <a:off x="797580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104;p15"/>
          <p:cNvPicPr/>
          <p:nvPr/>
        </p:nvPicPr>
        <p:blipFill>
          <a:blip r:embed="rId2">
            <a:alphaModFix amt="86000"/>
          </a:blip>
          <a:stretch>
            <a:fillRect/>
          </a:stretch>
        </p:blipFill>
        <p:spPr>
          <a:xfrm>
            <a:off x="2890080" y="-128520"/>
            <a:ext cx="1900440" cy="1900440"/>
          </a:xfrm>
          <a:prstGeom prst="rect">
            <a:avLst/>
          </a:prstGeom>
          <a:ln w="0">
            <a:noFill/>
          </a:ln>
        </p:spPr>
      </p:pic>
      <p:pic>
        <p:nvPicPr>
          <p:cNvPr id="30" name="Google Shape;105;p15"/>
          <p:cNvPicPr/>
          <p:nvPr/>
        </p:nvPicPr>
        <p:blipFill>
          <a:blip r:embed="rId3"/>
          <a:stretch>
            <a:fillRect/>
          </a:stretch>
        </p:blipFill>
        <p:spPr>
          <a:xfrm>
            <a:off x="0" y="0"/>
            <a:ext cx="9143640" cy="5143320"/>
          </a:xfrm>
          <a:prstGeom prst="rect">
            <a:avLst/>
          </a:prstGeom>
          <a:ln w="0">
            <a:noFill/>
          </a:ln>
        </p:spPr>
      </p:pic>
      <p:sp>
        <p:nvSpPr>
          <p:cNvPr id="31" name="PlaceHolder 1"/>
          <p:cNvSpPr>
            <a:spLocks noGrp="1"/>
          </p:cNvSpPr>
          <p:nvPr>
            <p:ph type="title"/>
          </p:nvPr>
        </p:nvSpPr>
        <p:spPr>
          <a:xfrm>
            <a:off x="4653720" y="1485360"/>
            <a:ext cx="3519360" cy="111600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32" name="PlaceHolder 2"/>
          <p:cNvSpPr>
            <a:spLocks noGrp="1"/>
          </p:cNvSpPr>
          <p:nvPr>
            <p:ph type="body"/>
          </p:nvPr>
        </p:nvSpPr>
        <p:spPr>
          <a:xfrm>
            <a:off x="970920" y="1013040"/>
            <a:ext cx="3117240" cy="3117240"/>
          </a:xfrm>
          <a:prstGeom prst="rect">
            <a:avLst/>
          </a:prstGeom>
          <a:noFill/>
          <a:ln w="9360">
            <a:solidFill>
              <a:schemeClr val="dk1"/>
            </a:solidFill>
            <a:round/>
          </a:ln>
        </p:spPr>
        <p:txBody>
          <a:bodyPr lIns="90000" tIns="45000" rIns="90000" bIns="45000" anchor="t">
            <a:normAutofit fontScale="50000" lnSpcReduction="20000"/>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pic>
        <p:nvPicPr>
          <p:cNvPr id="33" name="Google Shape;109;p15"/>
          <p:cNvPicPr/>
          <p:nvPr/>
        </p:nvPicPr>
        <p:blipFill>
          <a:blip r:embed="rId2">
            <a:alphaModFix amt="25000"/>
          </a:blip>
          <a:stretch>
            <a:fillRect/>
          </a:stretch>
        </p:blipFill>
        <p:spPr>
          <a:xfrm>
            <a:off x="-237240" y="3166560"/>
            <a:ext cx="1900440" cy="1900440"/>
          </a:xfrm>
          <a:prstGeom prst="rect">
            <a:avLst/>
          </a:prstGeom>
          <a:ln w="0">
            <a:noFill/>
          </a:ln>
        </p:spPr>
      </p:pic>
      <p:pic>
        <p:nvPicPr>
          <p:cNvPr id="34" name="Google Shape;110;p15"/>
          <p:cNvPicPr/>
          <p:nvPr/>
        </p:nvPicPr>
        <p:blipFill>
          <a:blip r:embed="rId2">
            <a:alphaModFix amt="75000"/>
          </a:blip>
          <a:stretch>
            <a:fillRect/>
          </a:stretch>
        </p:blipFill>
        <p:spPr>
          <a:xfrm>
            <a:off x="8173440" y="324252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5" name="Google Shape;112;p16"/>
          <p:cNvPicPr/>
          <p:nvPr/>
        </p:nvPicPr>
        <p:blipFill>
          <a:blip r:embed="rId2"/>
          <a:stretch>
            <a:fillRect/>
          </a:stretch>
        </p:blipFill>
        <p:spPr>
          <a:xfrm>
            <a:off x="0" y="0"/>
            <a:ext cx="9143640" cy="5143320"/>
          </a:xfrm>
          <a:prstGeom prst="rect">
            <a:avLst/>
          </a:prstGeom>
          <a:ln w="0">
            <a:noFill/>
          </a:ln>
        </p:spPr>
      </p:pic>
      <p:sp>
        <p:nvSpPr>
          <p:cNvPr id="36" name="PlaceHolder 1"/>
          <p:cNvSpPr>
            <a:spLocks noGrp="1"/>
          </p:cNvSpPr>
          <p:nvPr>
            <p:ph type="title"/>
          </p:nvPr>
        </p:nvSpPr>
        <p:spPr>
          <a:xfrm>
            <a:off x="1303200" y="967320"/>
            <a:ext cx="6537240" cy="92772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37" name="Google Shape;115;p16"/>
          <p:cNvPicPr/>
          <p:nvPr/>
        </p:nvPicPr>
        <p:blipFill>
          <a:blip r:embed="rId3">
            <a:alphaModFix amt="25000"/>
          </a:blip>
          <a:stretch>
            <a:fillRect/>
          </a:stretch>
        </p:blipFill>
        <p:spPr>
          <a:xfrm>
            <a:off x="-542160" y="-594360"/>
            <a:ext cx="1900440" cy="1900440"/>
          </a:xfrm>
          <a:prstGeom prst="rect">
            <a:avLst/>
          </a:prstGeom>
          <a:ln w="0">
            <a:noFill/>
          </a:ln>
        </p:spPr>
      </p:pic>
      <p:pic>
        <p:nvPicPr>
          <p:cNvPr id="38" name="Google Shape;116;p16"/>
          <p:cNvPicPr/>
          <p:nvPr/>
        </p:nvPicPr>
        <p:blipFill>
          <a:blip r:embed="rId3">
            <a:alphaModFix amt="75000"/>
          </a:blip>
          <a:stretch>
            <a:fillRect/>
          </a:stretch>
        </p:blipFill>
        <p:spPr>
          <a:xfrm>
            <a:off x="2921400" y="3915720"/>
            <a:ext cx="2209680" cy="2209680"/>
          </a:xfrm>
          <a:prstGeom prst="rect">
            <a:avLst/>
          </a:prstGeom>
          <a:ln w="0">
            <a:noFill/>
          </a:ln>
        </p:spPr>
      </p:pic>
      <p:pic>
        <p:nvPicPr>
          <p:cNvPr id="39" name="Google Shape;117;p16"/>
          <p:cNvPicPr/>
          <p:nvPr/>
        </p:nvPicPr>
        <p:blipFill>
          <a:blip r:embed="rId3">
            <a:alphaModFix amt="25000"/>
          </a:blip>
          <a:stretch>
            <a:fillRect/>
          </a:stretch>
        </p:blipFill>
        <p:spPr>
          <a:xfrm>
            <a:off x="8065800" y="1046160"/>
            <a:ext cx="1900440" cy="1900440"/>
          </a:xfrm>
          <a:prstGeom prst="rect">
            <a:avLst/>
          </a:prstGeom>
          <a:ln w="0">
            <a:noFill/>
          </a:ln>
        </p:spPr>
      </p:pic>
      <p:sp>
        <p:nvSpPr>
          <p:cNvPr id="4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1" name="Google Shape;119;p17"/>
          <p:cNvPicPr/>
          <p:nvPr/>
        </p:nvPicPr>
        <p:blipFill>
          <a:blip r:embed="rId2"/>
          <a:stretch>
            <a:fillRect/>
          </a:stretch>
        </p:blipFill>
        <p:spPr>
          <a:xfrm>
            <a:off x="0" y="0"/>
            <a:ext cx="9143640" cy="5143320"/>
          </a:xfrm>
          <a:prstGeom prst="rect">
            <a:avLst/>
          </a:prstGeom>
          <a:ln w="0">
            <a:noFill/>
          </a:ln>
        </p:spPr>
      </p:pic>
      <p:sp>
        <p:nvSpPr>
          <p:cNvPr id="42" name="PlaceHolder 1"/>
          <p:cNvSpPr>
            <a:spLocks noGrp="1"/>
          </p:cNvSpPr>
          <p:nvPr>
            <p:ph type="title"/>
          </p:nvPr>
        </p:nvSpPr>
        <p:spPr>
          <a:xfrm>
            <a:off x="720000" y="1637640"/>
            <a:ext cx="3597480" cy="106272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43" name="Google Shape;122;p17"/>
          <p:cNvPicPr/>
          <p:nvPr/>
        </p:nvPicPr>
        <p:blipFill>
          <a:blip r:embed="rId3">
            <a:alphaModFix amt="60000"/>
          </a:blip>
          <a:stretch>
            <a:fillRect/>
          </a:stretch>
        </p:blipFill>
        <p:spPr>
          <a:xfrm>
            <a:off x="7662240" y="799920"/>
            <a:ext cx="1900440" cy="1900440"/>
          </a:xfrm>
          <a:prstGeom prst="rect">
            <a:avLst/>
          </a:prstGeom>
          <a:ln w="0">
            <a:noFill/>
          </a:ln>
        </p:spPr>
      </p:pic>
      <p:pic>
        <p:nvPicPr>
          <p:cNvPr id="44" name="Google Shape;123;p17"/>
          <p:cNvPicPr/>
          <p:nvPr/>
        </p:nvPicPr>
        <p:blipFill>
          <a:blip r:embed="rId3">
            <a:alphaModFix amt="30000"/>
          </a:blip>
          <a:stretch>
            <a:fillRect/>
          </a:stretch>
        </p:blipFill>
        <p:spPr>
          <a:xfrm>
            <a:off x="713160" y="3653640"/>
            <a:ext cx="1900440" cy="1900440"/>
          </a:xfrm>
          <a:prstGeom prst="rect">
            <a:avLst/>
          </a:prstGeom>
          <a:ln w="0">
            <a:noFill/>
          </a:ln>
        </p:spPr>
      </p:pic>
      <p:pic>
        <p:nvPicPr>
          <p:cNvPr id="45" name="Google Shape;124;p17"/>
          <p:cNvPicPr/>
          <p:nvPr/>
        </p:nvPicPr>
        <p:blipFill>
          <a:blip r:embed="rId3"/>
          <a:stretch>
            <a:fillRect/>
          </a:stretch>
        </p:blipFill>
        <p:spPr>
          <a:xfrm>
            <a:off x="-237240" y="-690120"/>
            <a:ext cx="1900440" cy="1900440"/>
          </a:xfrm>
          <a:prstGeom prst="rect">
            <a:avLst/>
          </a:prstGeom>
          <a:ln w="0">
            <a:noFill/>
          </a:ln>
        </p:spPr>
      </p:pic>
      <p:pic>
        <p:nvPicPr>
          <p:cNvPr id="46" name="Google Shape;125;p17"/>
          <p:cNvPicPr/>
          <p:nvPr/>
        </p:nvPicPr>
        <p:blipFill>
          <a:blip r:embed="rId3"/>
          <a:stretch>
            <a:fillRect/>
          </a:stretch>
        </p:blipFill>
        <p:spPr>
          <a:xfrm>
            <a:off x="-237240" y="-690120"/>
            <a:ext cx="1900440" cy="1900440"/>
          </a:xfrm>
          <a:prstGeom prst="rect">
            <a:avLst/>
          </a:prstGeom>
          <a:ln w="0">
            <a:noFill/>
          </a:ln>
        </p:spPr>
      </p:pic>
      <p:pic>
        <p:nvPicPr>
          <p:cNvPr id="47" name="Google Shape;126;p17"/>
          <p:cNvPicPr/>
          <p:nvPr/>
        </p:nvPicPr>
        <p:blipFill>
          <a:blip r:embed="rId3">
            <a:alphaModFix amt="30000"/>
          </a:blip>
          <a:stretch>
            <a:fillRect/>
          </a:stretch>
        </p:blipFill>
        <p:spPr>
          <a:xfrm>
            <a:off x="71316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8" name="Google Shape;128;p18"/>
          <p:cNvPicPr/>
          <p:nvPr/>
        </p:nvPicPr>
        <p:blipFill>
          <a:blip r:embed="rId2"/>
          <a:stretch>
            <a:fillRect/>
          </a:stretch>
        </p:blipFill>
        <p:spPr>
          <a:xfrm>
            <a:off x="0" y="0"/>
            <a:ext cx="9143640" cy="5143320"/>
          </a:xfrm>
          <a:prstGeom prst="rect">
            <a:avLst/>
          </a:prstGeom>
          <a:ln w="0">
            <a:noFill/>
          </a:ln>
        </p:spPr>
      </p:pic>
      <p:sp>
        <p:nvSpPr>
          <p:cNvPr id="49" name="PlaceHolder 1"/>
          <p:cNvSpPr>
            <a:spLocks noGrp="1"/>
          </p:cNvSpPr>
          <p:nvPr>
            <p:ph type="title"/>
          </p:nvPr>
        </p:nvSpPr>
        <p:spPr>
          <a:xfrm>
            <a:off x="4837320" y="1501200"/>
            <a:ext cx="3593160" cy="106056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50" name="Google Shape;131;p18"/>
          <p:cNvPicPr/>
          <p:nvPr/>
        </p:nvPicPr>
        <p:blipFill>
          <a:blip r:embed="rId3"/>
          <a:stretch>
            <a:fillRect/>
          </a:stretch>
        </p:blipFill>
        <p:spPr>
          <a:xfrm rot="10800000" flipH="1">
            <a:off x="-237240" y="3654000"/>
            <a:ext cx="1900440" cy="1900440"/>
          </a:xfrm>
          <a:prstGeom prst="rect">
            <a:avLst/>
          </a:prstGeom>
          <a:ln w="0">
            <a:noFill/>
          </a:ln>
        </p:spPr>
      </p:pic>
      <p:pic>
        <p:nvPicPr>
          <p:cNvPr id="51" name="Google Shape;132;p18"/>
          <p:cNvPicPr/>
          <p:nvPr/>
        </p:nvPicPr>
        <p:blipFill>
          <a:blip r:embed="rId3">
            <a:alphaModFix amt="30000"/>
          </a:blip>
          <a:stretch>
            <a:fillRect/>
          </a:stretch>
        </p:blipFill>
        <p:spPr>
          <a:xfrm rot="10800000" flipH="1">
            <a:off x="449280" y="-469440"/>
            <a:ext cx="1900440" cy="1900440"/>
          </a:xfrm>
          <a:prstGeom prst="rect">
            <a:avLst/>
          </a:prstGeom>
          <a:ln w="0">
            <a:noFill/>
          </a:ln>
        </p:spPr>
      </p:pic>
      <p:pic>
        <p:nvPicPr>
          <p:cNvPr id="52" name="Google Shape;133;p18"/>
          <p:cNvPicPr/>
          <p:nvPr/>
        </p:nvPicPr>
        <p:blipFill>
          <a:blip r:embed="rId3">
            <a:alphaModFix amt="60000"/>
          </a:blip>
          <a:stretch>
            <a:fillRect/>
          </a:stretch>
        </p:blipFill>
        <p:spPr>
          <a:xfrm rot="10800000" flipH="1">
            <a:off x="7662240" y="-2505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62240" y="857160"/>
            <a:ext cx="6428880" cy="2952360"/>
          </a:xfrm>
          <a:prstGeom prst="rect">
            <a:avLst/>
          </a:prstGeom>
          <a:noFill/>
          <a:ln w="0">
            <a:noFill/>
          </a:ln>
        </p:spPr>
        <p:txBody>
          <a:bodyPr lIns="91440" tIns="91440" rIns="91440" bIns="91440" anchor="b">
            <a:normAutofit/>
          </a:bodyPr>
          <a:p>
            <a:pPr indent="0" algn="ctr">
              <a:lnSpc>
                <a:spcPct val="100000"/>
              </a:lnSpc>
              <a:buNone/>
              <a:tabLst>
                <a:tab pos="0" algn="l"/>
              </a:tabLst>
            </a:pPr>
            <a:r>
              <a:rPr lang="en-GB" sz="6000" b="1" strike="noStrike" spc="-1">
                <a:solidFill>
                  <a:schemeClr val="dk1"/>
                </a:solidFill>
                <a:latin typeface="Advent Pro"/>
                <a:ea typeface="Advent Pro"/>
              </a:rPr>
              <a:t>HR Data Analysis</a:t>
            </a:r>
            <a:endParaRPr lang="fr-FR" sz="6000" b="0" strike="noStrike" spc="-1">
              <a:solidFill>
                <a:schemeClr val="dk1"/>
              </a:solidFill>
              <a:latin typeface="Arial" panose="020B0604020202020204"/>
            </a:endParaRPr>
          </a:p>
        </p:txBody>
      </p:sp>
      <p:sp>
        <p:nvSpPr>
          <p:cNvPr id="166" name="PlaceHolder 2"/>
          <p:cNvSpPr>
            <a:spLocks noGrp="1"/>
          </p:cNvSpPr>
          <p:nvPr>
            <p:ph type="subTitle"/>
          </p:nvPr>
        </p:nvSpPr>
        <p:spPr>
          <a:xfrm>
            <a:off x="1362240" y="3809880"/>
            <a:ext cx="6428880" cy="47592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1600" b="0" strike="noStrike" spc="-1">
                <a:solidFill>
                  <a:schemeClr val="dk1"/>
                </a:solidFill>
                <a:latin typeface="Assistant"/>
                <a:ea typeface="Assistant"/>
              </a:rPr>
              <a:t>Insights &amp; Trends from Workforce Data</a:t>
            </a:r>
            <a:endParaRPr lang="en-US" sz="16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62490" lnSpcReduction="10000"/>
          </a:bodyPr>
          <a:p>
            <a:pPr indent="0" algn="ctr">
              <a:lnSpc>
                <a:spcPct val="100000"/>
              </a:lnSpc>
              <a:buNone/>
              <a:tabLst>
                <a:tab pos="0" algn="l"/>
              </a:tabLst>
            </a:pPr>
            <a:r>
              <a:rPr lang="en-GB" sz="6000" b="1" strike="noStrike" spc="-1">
                <a:solidFill>
                  <a:schemeClr val="dk1"/>
                </a:solidFill>
                <a:latin typeface="Advent Pro"/>
                <a:ea typeface="Advent Pro"/>
              </a:rPr>
              <a:t>Salary distribution overview</a:t>
            </a:r>
            <a:endParaRPr lang="fr-FR" sz="6000" b="0" strike="noStrike" spc="-1">
              <a:solidFill>
                <a:schemeClr val="dk1"/>
              </a:solidFill>
              <a:latin typeface="Arial" panose="020B0604020202020204"/>
            </a:endParaRPr>
          </a:p>
        </p:txBody>
      </p:sp>
      <p:sp>
        <p:nvSpPr>
          <p:cNvPr id="187"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5668" lnSpcReduction="10000"/>
          </a:bodyPr>
          <a:p>
            <a:pPr indent="0" algn="ctr">
              <a:lnSpc>
                <a:spcPct val="100000"/>
              </a:lnSpc>
              <a:buNone/>
              <a:tabLst>
                <a:tab pos="0" algn="l"/>
              </a:tabLst>
            </a:pPr>
            <a:r>
              <a:rPr lang="en-GB" sz="1600" b="0" strike="noStrike" spc="-1">
                <a:solidFill>
                  <a:schemeClr val="dk1"/>
                </a:solidFill>
                <a:latin typeface="Assistant"/>
                <a:ea typeface="Assistant"/>
              </a:rPr>
              <a:t>Analysis of salary distribution highlighted disparities across gender and departments. By comparing average salaries against performance ratings, the organization can identify any inequities that may exist and ensure compensation practices are equitable and aligned with industry standards.</a:t>
            </a:r>
            <a:endParaRPr lang="en-US" sz="16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Google Shape;383;p48"/>
          <p:cNvPicPr/>
          <p:nvPr/>
        </p:nvPicPr>
        <p:blipFill>
          <a:blip r:embed="rId1"/>
          <a:srcRect l="16676" r="16676"/>
          <a:stretch>
            <a:fillRect/>
          </a:stretch>
        </p:blipFill>
        <p:spPr>
          <a:xfrm flipH="1">
            <a:off x="970920" y="1013040"/>
            <a:ext cx="3117240" cy="3117240"/>
          </a:xfrm>
          <a:prstGeom prst="rect">
            <a:avLst/>
          </a:prstGeom>
          <a:ln w="9525">
            <a:solidFill>
              <a:srgbClr val="CAFFFF"/>
            </a:solidFill>
            <a:round/>
          </a:ln>
        </p:spPr>
      </p:pic>
      <p:sp>
        <p:nvSpPr>
          <p:cNvPr id="189" name="PlaceHolder 1"/>
          <p:cNvSpPr>
            <a:spLocks noGrp="1"/>
          </p:cNvSpPr>
          <p:nvPr>
            <p:ph type="title"/>
          </p:nvPr>
        </p:nvSpPr>
        <p:spPr>
          <a:xfrm>
            <a:off x="4657680" y="1486080"/>
            <a:ext cx="3524040" cy="111420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Advent Pro"/>
                <a:ea typeface="Advent Pro"/>
              </a:rPr>
              <a:t>Conclusions</a:t>
            </a:r>
            <a:endParaRPr lang="fr-FR" sz="3000" b="0" strike="noStrike" spc="-1">
              <a:solidFill>
                <a:schemeClr val="dk1"/>
              </a:solidFill>
              <a:latin typeface="Arial" panose="020B0604020202020204"/>
            </a:endParaRPr>
          </a:p>
        </p:txBody>
      </p:sp>
      <p:sp>
        <p:nvSpPr>
          <p:cNvPr id="190" name="PlaceHolder 2"/>
          <p:cNvSpPr>
            <a:spLocks noGrp="1"/>
          </p:cNvSpPr>
          <p:nvPr>
            <p:ph type="subTitle"/>
          </p:nvPr>
        </p:nvSpPr>
        <p:spPr>
          <a:xfrm>
            <a:off x="4657680" y="2895480"/>
            <a:ext cx="3524040" cy="761760"/>
          </a:xfrm>
          <a:prstGeom prst="rect">
            <a:avLst/>
          </a:prstGeom>
          <a:noFill/>
          <a:ln w="0">
            <a:noFill/>
          </a:ln>
        </p:spPr>
        <p:txBody>
          <a:bodyPr lIns="91440" tIns="91440" rIns="91440" bIns="91440" anchor="t">
            <a:normAutofit fontScale="74225" lnSpcReduction="20000"/>
          </a:bodyPr>
          <a:p>
            <a:pPr indent="0">
              <a:lnSpc>
                <a:spcPct val="100000"/>
              </a:lnSpc>
              <a:buNone/>
              <a:tabLst>
                <a:tab pos="0" algn="l"/>
              </a:tabLst>
            </a:pPr>
            <a:r>
              <a:rPr lang="en-GB" sz="1200" b="0" strike="noStrike" spc="-1">
                <a:solidFill>
                  <a:schemeClr val="dk1"/>
                </a:solidFill>
                <a:latin typeface="Assistant"/>
                <a:ea typeface="Assistant"/>
              </a:rPr>
              <a:t>In conclusion, HR Data Analysis is a potent tool that provides valuable insights into workforce dynamics. By leveraging these insights, organizations can enhance their strategic planning processes, improve employee satisfaction, and ultimately drive productivity. Data-driven decision-making leads to a more engaged and effective workforce.</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2352600" y="838080"/>
            <a:ext cx="4447800" cy="1056960"/>
          </a:xfrm>
          <a:prstGeom prst="rect">
            <a:avLst/>
          </a:prstGeom>
          <a:noFill/>
          <a:ln w="0">
            <a:noFill/>
          </a:ln>
        </p:spPr>
        <p:txBody>
          <a:bodyPr lIns="91440" tIns="91440" rIns="91440" bIns="91440" anchor="b">
            <a:normAutofit fontScale="96818"/>
          </a:bodyPr>
          <a:p>
            <a:pPr indent="0" algn="ctr">
              <a:lnSpc>
                <a:spcPct val="100000"/>
              </a:lnSpc>
              <a:buNone/>
              <a:tabLst>
                <a:tab pos="0" algn="l"/>
              </a:tabLst>
            </a:pPr>
            <a:r>
              <a:rPr lang="en-GB" sz="6000" b="1" strike="noStrike" spc="-1">
                <a:solidFill>
                  <a:schemeClr val="dk1"/>
                </a:solidFill>
                <a:latin typeface="Advent Pro"/>
                <a:ea typeface="Advent Pro"/>
              </a:rPr>
              <a:t>Thank you!</a:t>
            </a:r>
            <a:endParaRPr lang="fr-FR" sz="6000" b="0" strike="noStrike" spc="-1">
              <a:solidFill>
                <a:schemeClr val="dk1"/>
              </a:solidFill>
              <a:latin typeface="Arial" panose="020B0604020202020204"/>
            </a:endParaRPr>
          </a:p>
        </p:txBody>
      </p:sp>
      <p:sp>
        <p:nvSpPr>
          <p:cNvPr id="192" name="PlaceHolder 2"/>
          <p:cNvSpPr>
            <a:spLocks noGrp="1"/>
          </p:cNvSpPr>
          <p:nvPr>
            <p:ph type="subTitle"/>
          </p:nvPr>
        </p:nvSpPr>
        <p:spPr>
          <a:xfrm>
            <a:off x="2352600" y="1838160"/>
            <a:ext cx="4447800" cy="105696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1600" b="1" strike="noStrike" spc="-1">
                <a:solidFill>
                  <a:schemeClr val="dk1"/>
                </a:solidFill>
                <a:latin typeface="Assistant"/>
                <a:ea typeface="Assistant"/>
              </a:rPr>
              <a:t>Do you have any questions?</a:t>
            </a:r>
            <a:endParaRPr lang="en-US" sz="1600" b="0" strike="noStrike" spc="-1">
              <a:solidFill>
                <a:srgbClr val="FFFFFF"/>
              </a:solidFill>
              <a:latin typeface="OpenSymbol"/>
            </a:endParaRPr>
          </a:p>
        </p:txBody>
      </p:sp>
      <p:sp>
        <p:nvSpPr>
          <p:cNvPr id="193" name="Google Shape;743;p69"/>
          <p:cNvSpPr/>
          <p:nvPr/>
        </p:nvSpPr>
        <p:spPr>
          <a:xfrm>
            <a:off x="2495520" y="4124160"/>
            <a:ext cx="4152600" cy="256680"/>
          </a:xfrm>
          <a:prstGeom prst="rect">
            <a:avLst/>
          </a:prstGeom>
          <a:noFill/>
          <a:ln w="0">
            <a:noFill/>
          </a:ln>
        </p:spPr>
        <p:style>
          <a:lnRef idx="0">
            <a:srgbClr val="FFFFFF"/>
          </a:lnRef>
          <a:fillRef idx="0">
            <a:srgbClr val="FFFFFF"/>
          </a:fillRef>
          <a:effectRef idx="0">
            <a:srgbClr val="FFFFFF"/>
          </a:effectRef>
          <a:fontRef idx="minor"/>
        </p:style>
        <p:txBody>
          <a:bodyPr lIns="870823080" tIns="128520" rIns="870823080" bIns="128520" anchor="t">
            <a:normAutofit/>
          </a:bodyPr>
          <a:p>
            <a:pPr algn="ctr" defTabSz="914400">
              <a:lnSpc>
                <a:spcPct val="100000"/>
              </a:lnSpc>
              <a:tabLst>
                <a:tab pos="0" algn="l"/>
              </a:tabLst>
            </a:pPr>
            <a:r>
              <a:rPr lang="en-GB" sz="1000" b="0" strike="noStrike" spc="-1">
                <a:solidFill>
                  <a:schemeClr val="dk1"/>
                </a:solidFill>
                <a:latin typeface="Arial" panose="020B0604020202020204"/>
              </a:rPr>
              <a:t>+91 620 421 838</a:t>
            </a:r>
            <a:endParaRPr lang="en-US" sz="1000" b="0" strike="noStrike" spc="-1">
              <a:solidFill>
                <a:srgbClr val="FFFFFF"/>
              </a:solidFill>
              <a:latin typeface="OpenSymbol"/>
            </a:endParaRPr>
          </a:p>
        </p:txBody>
      </p:sp>
      <p:grpSp>
        <p:nvGrpSpPr>
          <p:cNvPr id="194" name="Google Shape;744;p69"/>
          <p:cNvGrpSpPr/>
          <p:nvPr/>
        </p:nvGrpSpPr>
        <p:grpSpPr>
          <a:xfrm>
            <a:off x="3480840" y="3135600"/>
            <a:ext cx="387360" cy="387360"/>
            <a:chOff x="3480840" y="3135600"/>
            <a:chExt cx="387360" cy="387360"/>
          </a:xfrm>
        </p:grpSpPr>
        <p:sp>
          <p:nvSpPr>
            <p:cNvPr id="195" name="Google Shape;745;p69"/>
            <p:cNvSpPr/>
            <p:nvPr/>
          </p:nvSpPr>
          <p:spPr>
            <a:xfrm>
              <a:off x="3664080" y="320328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6" name="Google Shape;746;p69"/>
            <p:cNvSpPr/>
            <p:nvPr/>
          </p:nvSpPr>
          <p:spPr>
            <a:xfrm>
              <a:off x="3480840" y="313560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97" name="Google Shape;747;p69"/>
          <p:cNvGrpSpPr/>
          <p:nvPr/>
        </p:nvGrpSpPr>
        <p:grpSpPr>
          <a:xfrm>
            <a:off x="4676400" y="3135600"/>
            <a:ext cx="387360" cy="387360"/>
            <a:chOff x="4676400" y="3135600"/>
            <a:chExt cx="387360" cy="387360"/>
          </a:xfrm>
        </p:grpSpPr>
        <p:sp>
          <p:nvSpPr>
            <p:cNvPr id="198" name="Google Shape;748;p69"/>
            <p:cNvSpPr/>
            <p:nvPr/>
          </p:nvSpPr>
          <p:spPr>
            <a:xfrm>
              <a:off x="4756680" y="320436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11160" bIns="111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9" name="Google Shape;749;p69"/>
            <p:cNvSpPr/>
            <p:nvPr/>
          </p:nvSpPr>
          <p:spPr>
            <a:xfrm>
              <a:off x="4676400" y="313560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0" name="Google Shape;750;p69"/>
            <p:cNvSpPr/>
            <p:nvPr/>
          </p:nvSpPr>
          <p:spPr>
            <a:xfrm>
              <a:off x="4847400" y="3295080"/>
              <a:ext cx="136080" cy="159120"/>
            </a:xfrm>
            <a:custGeom>
              <a:avLst/>
              <a:gdLst>
                <a:gd name="textAreaLeft" fmla="*/ 0 w 136080"/>
                <a:gd name="textAreaRight" fmla="*/ 136440 w 136080"/>
                <a:gd name="textAreaTop" fmla="*/ 0 h 159120"/>
                <a:gd name="textAreaBottom" fmla="*/ 159480 h 1591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79560" bIns="795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1" name="Google Shape;751;p69"/>
            <p:cNvSpPr/>
            <p:nvPr/>
          </p:nvSpPr>
          <p:spPr>
            <a:xfrm>
              <a:off x="4756680" y="3295440"/>
              <a:ext cx="22320" cy="158760"/>
            </a:xfrm>
            <a:custGeom>
              <a:avLst/>
              <a:gdLst>
                <a:gd name="textAreaLeft" fmla="*/ 0 w 22320"/>
                <a:gd name="textAreaRight" fmla="*/ 22680 w 22320"/>
                <a:gd name="textAreaTop" fmla="*/ 0 h 158760"/>
                <a:gd name="textAreaBottom" fmla="*/ 159120 h 158760"/>
              </a:gdLst>
              <a:ahLst/>
              <a:cxn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tIns="79560" bIns="79560" anchor="ctr">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02" name="Google Shape;752;p69"/>
          <p:cNvGrpSpPr/>
          <p:nvPr/>
        </p:nvGrpSpPr>
        <p:grpSpPr>
          <a:xfrm>
            <a:off x="4078800" y="3135600"/>
            <a:ext cx="387360" cy="387360"/>
            <a:chOff x="4078800" y="3135600"/>
            <a:chExt cx="387360" cy="387360"/>
          </a:xfrm>
        </p:grpSpPr>
        <p:sp>
          <p:nvSpPr>
            <p:cNvPr id="203" name="Google Shape;753;p69"/>
            <p:cNvSpPr/>
            <p:nvPr/>
          </p:nvSpPr>
          <p:spPr>
            <a:xfrm>
              <a:off x="4147560" y="320436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4" name="Google Shape;754;p69"/>
            <p:cNvSpPr/>
            <p:nvPr/>
          </p:nvSpPr>
          <p:spPr>
            <a:xfrm>
              <a:off x="4215600" y="327276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56520" bIns="5652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5" name="Google Shape;755;p69"/>
            <p:cNvSpPr/>
            <p:nvPr/>
          </p:nvSpPr>
          <p:spPr>
            <a:xfrm>
              <a:off x="4078800" y="313560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756;p69"/>
          <p:cNvGrpSpPr/>
          <p:nvPr/>
        </p:nvGrpSpPr>
        <p:grpSpPr>
          <a:xfrm>
            <a:off x="5274360" y="3134880"/>
            <a:ext cx="388440" cy="388440"/>
            <a:chOff x="5274360" y="3134880"/>
            <a:chExt cx="388440" cy="388440"/>
          </a:xfrm>
        </p:grpSpPr>
        <p:sp>
          <p:nvSpPr>
            <p:cNvPr id="207" name="Google Shape;757;p69"/>
            <p:cNvSpPr/>
            <p:nvPr/>
          </p:nvSpPr>
          <p:spPr>
            <a:xfrm>
              <a:off x="5357880" y="3204000"/>
              <a:ext cx="218880" cy="250200"/>
            </a:xfrm>
            <a:custGeom>
              <a:avLst/>
              <a:gdLst>
                <a:gd name="textAreaLeft" fmla="*/ 0 w 218880"/>
                <a:gd name="textAreaRight" fmla="*/ 219240 w 218880"/>
                <a:gd name="textAreaTop" fmla="*/ 0 h 250200"/>
                <a:gd name="textAreaBottom" fmla="*/ 250560 h 250200"/>
              </a:gdLst>
              <a:ahLst/>
              <a:cxnLst/>
              <a:rect l="textAreaLeft" t="textAreaTop" r="textAreaRight" b="textAreaBottom"/>
              <a:pathLst>
                <a:path w="118084" h="134948">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8" name="Google Shape;758;p69"/>
            <p:cNvSpPr/>
            <p:nvPr/>
          </p:nvSpPr>
          <p:spPr>
            <a:xfrm>
              <a:off x="5274360" y="3134880"/>
              <a:ext cx="388440" cy="388440"/>
            </a:xfrm>
            <a:custGeom>
              <a:avLst/>
              <a:gdLst>
                <a:gd name="textAreaLeft" fmla="*/ 0 w 388440"/>
                <a:gd name="textAreaRight" fmla="*/ 388800 w 388440"/>
                <a:gd name="textAreaTop" fmla="*/ 0 h 388440"/>
                <a:gd name="textAreaBottom" fmla="*/ 388800 h 388440"/>
              </a:gdLst>
              <a:ahLst/>
              <a:cxnLst/>
              <a:rect l="textAreaLeft" t="textAreaTop" r="textAreaRight" b="textAreaBottom"/>
              <a:pathLst>
                <a:path w="209403" h="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2004060" y="1438275"/>
            <a:ext cx="4758690" cy="1189990"/>
          </a:xfrm>
          <a:prstGeom prst="rect">
            <a:avLst/>
          </a:prstGeom>
          <a:noFill/>
          <a:ln w="0">
            <a:noFill/>
          </a:ln>
        </p:spPr>
        <p:txBody>
          <a:bodyPr lIns="91440" tIns="91440" rIns="91440" bIns="91440" anchor="b">
            <a:normAutofit fontScale="90000"/>
          </a:bodyPr>
          <a:p>
            <a:pPr indent="0" algn="ctr">
              <a:lnSpc>
                <a:spcPct val="100000"/>
              </a:lnSpc>
              <a:buNone/>
              <a:tabLst>
                <a:tab pos="0" algn="l"/>
              </a:tabLst>
            </a:pPr>
            <a:r>
              <a:rPr lang="en-GB" sz="6000" b="1" strike="noStrike" spc="-1">
                <a:solidFill>
                  <a:schemeClr val="dk1"/>
                </a:solidFill>
                <a:latin typeface="Advent Pro"/>
                <a:ea typeface="Advent Pro"/>
              </a:rPr>
              <a:t>Introduct</a:t>
            </a:r>
            <a:r>
              <a:rPr lang="en-US" altLang="en-GB" sz="6000" b="1" strike="noStrike" spc="-1">
                <a:solidFill>
                  <a:schemeClr val="dk1"/>
                </a:solidFill>
                <a:latin typeface="Advent Pro"/>
                <a:ea typeface="Advent Pro"/>
              </a:rPr>
              <a:t>io</a:t>
            </a:r>
            <a:r>
              <a:rPr lang="en-GB" sz="6000" b="1" strike="noStrike" spc="-1">
                <a:solidFill>
                  <a:schemeClr val="dk1"/>
                </a:solidFill>
                <a:latin typeface="Advent Pro"/>
                <a:ea typeface="Advent Pro"/>
              </a:rPr>
              <a:t>n</a:t>
            </a:r>
            <a:endParaRPr lang="fr-FR" sz="6000" b="0" strike="noStrike" spc="-1">
              <a:solidFill>
                <a:schemeClr val="dk1"/>
              </a:solidFill>
              <a:latin typeface="Arial" panose="020B0604020202020204"/>
            </a:endParaRPr>
          </a:p>
        </p:txBody>
      </p:sp>
      <p:sp>
        <p:nvSpPr>
          <p:cNvPr id="168"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61923"/>
          </a:bodyPr>
          <a:p>
            <a:pPr indent="0" algn="ctr">
              <a:lnSpc>
                <a:spcPct val="100000"/>
              </a:lnSpc>
              <a:buNone/>
              <a:tabLst>
                <a:tab pos="0" algn="l"/>
              </a:tabLst>
            </a:pPr>
            <a:r>
              <a:rPr lang="en-GB" sz="1600" b="0" strike="noStrike" spc="-1">
                <a:solidFill>
                  <a:schemeClr val="dk1"/>
                </a:solidFill>
                <a:latin typeface="Assistant"/>
                <a:ea typeface="Assistant"/>
              </a:rPr>
              <a:t>HR Data Analysis involves examining workforce data to enhance decision-making processes. It plays a critical role in understanding employee trends, attrition rates, performance metrics, and strategies for workforce planning.</a:t>
            </a:r>
            <a:endParaRPr lang="en-US" sz="16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Google Shape;383;p48"/>
          <p:cNvPicPr/>
          <p:nvPr/>
        </p:nvPicPr>
        <p:blipFill>
          <a:blip r:embed="rId1"/>
          <a:srcRect l="16676" r="16676"/>
          <a:stretch>
            <a:fillRect/>
          </a:stretch>
        </p:blipFill>
        <p:spPr>
          <a:xfrm flipH="1">
            <a:off x="970920" y="1013040"/>
            <a:ext cx="3117240" cy="3117240"/>
          </a:xfrm>
          <a:prstGeom prst="rect">
            <a:avLst/>
          </a:prstGeom>
          <a:ln w="9525">
            <a:solidFill>
              <a:srgbClr val="CAFFFF"/>
            </a:solidFill>
            <a:round/>
          </a:ln>
        </p:spPr>
      </p:pic>
      <p:sp>
        <p:nvSpPr>
          <p:cNvPr id="170" name="PlaceHolder 1"/>
          <p:cNvSpPr>
            <a:spLocks noGrp="1"/>
          </p:cNvSpPr>
          <p:nvPr>
            <p:ph type="title"/>
          </p:nvPr>
        </p:nvSpPr>
        <p:spPr>
          <a:xfrm>
            <a:off x="4657680" y="1486080"/>
            <a:ext cx="3524040" cy="111420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Advent Pro"/>
                <a:ea typeface="Advent Pro"/>
              </a:rPr>
              <a:t>Objectives</a:t>
            </a:r>
            <a:endParaRPr lang="fr-FR" sz="3000" b="0" strike="noStrike" spc="-1">
              <a:solidFill>
                <a:schemeClr val="dk1"/>
              </a:solidFill>
              <a:latin typeface="Arial" panose="020B0604020202020204"/>
            </a:endParaRPr>
          </a:p>
        </p:txBody>
      </p:sp>
      <p:sp>
        <p:nvSpPr>
          <p:cNvPr id="171" name="PlaceHolder 2"/>
          <p:cNvSpPr>
            <a:spLocks noGrp="1"/>
          </p:cNvSpPr>
          <p:nvPr>
            <p:ph type="subTitle"/>
          </p:nvPr>
        </p:nvSpPr>
        <p:spPr>
          <a:xfrm>
            <a:off x="4657680" y="2895480"/>
            <a:ext cx="3524040" cy="761760"/>
          </a:xfrm>
          <a:prstGeom prst="rect">
            <a:avLst/>
          </a:prstGeom>
          <a:noFill/>
          <a:ln w="0">
            <a:noFill/>
          </a:ln>
        </p:spPr>
        <p:txBody>
          <a:bodyPr lIns="91440" tIns="91440" rIns="91440" bIns="91440" anchor="t">
            <a:normAutofit/>
          </a:bodyPr>
          <a:p>
            <a:pPr indent="0" algn="ctr">
              <a:buNone/>
            </a:pPr>
            <a:endParaRPr lang="en-US" sz="1200" b="0" strike="noStrike" spc="-1">
              <a:solidFill>
                <a:schemeClr val="dk1"/>
              </a:solidFill>
              <a:latin typeface="Assistant"/>
              <a:ea typeface="Assistan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Google Shape;383;p48"/>
          <p:cNvPicPr/>
          <p:nvPr/>
        </p:nvPicPr>
        <p:blipFill>
          <a:blip r:embed="rId1"/>
          <a:srcRect l="16676" r="16676"/>
          <a:stretch>
            <a:fillRect/>
          </a:stretch>
        </p:blipFill>
        <p:spPr>
          <a:xfrm flipH="1">
            <a:off x="970920" y="1013040"/>
            <a:ext cx="3117240" cy="3117240"/>
          </a:xfrm>
          <a:prstGeom prst="rect">
            <a:avLst/>
          </a:prstGeom>
          <a:ln w="9525">
            <a:solidFill>
              <a:srgbClr val="CAFFFF"/>
            </a:solidFill>
            <a:round/>
          </a:ln>
        </p:spPr>
      </p:pic>
      <p:sp>
        <p:nvSpPr>
          <p:cNvPr id="173" name="PlaceHolder 1"/>
          <p:cNvSpPr>
            <a:spLocks noGrp="1"/>
          </p:cNvSpPr>
          <p:nvPr>
            <p:ph type="title"/>
          </p:nvPr>
        </p:nvSpPr>
        <p:spPr>
          <a:xfrm>
            <a:off x="4657680" y="1486080"/>
            <a:ext cx="3524040" cy="111420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Advent Pro"/>
                <a:ea typeface="Advent Pro"/>
              </a:rPr>
              <a:t>Identify retention factors</a:t>
            </a:r>
            <a:endParaRPr lang="fr-FR" sz="3000" b="0" strike="noStrike" spc="-1">
              <a:solidFill>
                <a:schemeClr val="dk1"/>
              </a:solidFill>
              <a:latin typeface="Arial" panose="020B0604020202020204"/>
            </a:endParaRPr>
          </a:p>
        </p:txBody>
      </p:sp>
      <p:sp>
        <p:nvSpPr>
          <p:cNvPr id="174" name="PlaceHolder 2"/>
          <p:cNvSpPr>
            <a:spLocks noGrp="1"/>
          </p:cNvSpPr>
          <p:nvPr>
            <p:ph type="subTitle"/>
          </p:nvPr>
        </p:nvSpPr>
        <p:spPr>
          <a:xfrm>
            <a:off x="4657680" y="2895480"/>
            <a:ext cx="3524040" cy="761760"/>
          </a:xfrm>
          <a:prstGeom prst="rect">
            <a:avLst/>
          </a:prstGeom>
          <a:noFill/>
          <a:ln w="0">
            <a:noFill/>
          </a:ln>
        </p:spPr>
        <p:txBody>
          <a:bodyPr lIns="91440" tIns="91440" rIns="91440" bIns="91440" anchor="t">
            <a:normAutofit fontScale="74225"/>
          </a:bodyPr>
          <a:p>
            <a:pPr indent="0">
              <a:lnSpc>
                <a:spcPct val="100000"/>
              </a:lnSpc>
              <a:buNone/>
              <a:tabLst>
                <a:tab pos="0" algn="l"/>
              </a:tabLst>
            </a:pPr>
            <a:r>
              <a:rPr lang="en-GB" sz="1200" b="0" strike="noStrike" spc="-1">
                <a:solidFill>
                  <a:schemeClr val="dk1"/>
                </a:solidFill>
                <a:latin typeface="Assistant"/>
                <a:ea typeface="Assistant"/>
              </a:rPr>
              <a:t>This objective focuses on determining the key variables that influence employee retention. Factors such as compensation, job satisfaction, work-life balance, and career advancement opportunities are evaluated to understand their impact on keeping employees engaged.</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05000" y="971640"/>
            <a:ext cx="6533640" cy="92340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Advent Pro"/>
                <a:ea typeface="Advent Pro"/>
              </a:rPr>
              <a:t>Analyze workforce trends</a:t>
            </a:r>
            <a:endParaRPr lang="fr-FR" sz="3000" b="0" strike="noStrike" spc="-1">
              <a:solidFill>
                <a:schemeClr val="dk1"/>
              </a:solidFill>
              <a:latin typeface="Arial" panose="020B0604020202020204"/>
            </a:endParaRPr>
          </a:p>
        </p:txBody>
      </p:sp>
      <p:sp>
        <p:nvSpPr>
          <p:cNvPr id="176" name="PlaceHolder 2"/>
          <p:cNvSpPr>
            <a:spLocks noGrp="1"/>
          </p:cNvSpPr>
          <p:nvPr>
            <p:ph type="subTitle"/>
          </p:nvPr>
        </p:nvSpPr>
        <p:spPr>
          <a:xfrm>
            <a:off x="1305000" y="1962000"/>
            <a:ext cx="6533640" cy="220932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Assistant"/>
                <a:ea typeface="Assistant"/>
              </a:rPr>
              <a:t>Analyzing workforce trends entails examining metrics such as turnover rates, employee demographics, and engagement scores. This analysis helps organizations identify patterns over time, enabling proactive measures to improve retention and employee satisfaction.</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62490" lnSpcReduction="10000"/>
          </a:bodyPr>
          <a:p>
            <a:pPr indent="0" algn="ctr">
              <a:lnSpc>
                <a:spcPct val="100000"/>
              </a:lnSpc>
              <a:buNone/>
              <a:tabLst>
                <a:tab pos="0" algn="l"/>
              </a:tabLst>
            </a:pPr>
            <a:r>
              <a:rPr lang="en-GB" sz="6000" b="1" strike="noStrike" spc="-1">
                <a:solidFill>
                  <a:schemeClr val="dk1"/>
                </a:solidFill>
                <a:latin typeface="Advent Pro"/>
                <a:ea typeface="Advent Pro"/>
              </a:rPr>
              <a:t>Provide data-driven insights</a:t>
            </a:r>
            <a:endParaRPr lang="fr-FR" sz="6000" b="0" strike="noStrike" spc="-1">
              <a:solidFill>
                <a:schemeClr val="dk1"/>
              </a:solidFill>
              <a:latin typeface="Arial" panose="020B0604020202020204"/>
            </a:endParaRPr>
          </a:p>
        </p:txBody>
      </p:sp>
      <p:sp>
        <p:nvSpPr>
          <p:cNvPr id="178"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5668" lnSpcReduction="10000"/>
          </a:bodyPr>
          <a:p>
            <a:pPr indent="0" algn="ctr">
              <a:lnSpc>
                <a:spcPct val="100000"/>
              </a:lnSpc>
              <a:buNone/>
              <a:tabLst>
                <a:tab pos="0" algn="l"/>
              </a:tabLst>
            </a:pPr>
            <a:r>
              <a:rPr lang="en-GB" sz="1600" b="0" strike="noStrike" spc="-1">
                <a:solidFill>
                  <a:schemeClr val="dk1"/>
                </a:solidFill>
                <a:latin typeface="Assistant"/>
                <a:ea typeface="Assistant"/>
              </a:rPr>
              <a:t>The analysis aims to furnish actionable insights derived from data analytics, which can influence HR strategies and practices. By understanding factors that contribute to employee satisfaction and retention, organizations can make informed decisions that enhance workforce engagement and productivity.</a:t>
            </a:r>
            <a:endParaRPr lang="en-US" sz="16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1305000" y="971640"/>
            <a:ext cx="6533640" cy="92340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Advent Pro"/>
                <a:ea typeface="Advent Pro"/>
              </a:rPr>
              <a:t>Findings</a:t>
            </a:r>
            <a:endParaRPr lang="fr-FR" sz="3000" b="0" strike="noStrike" spc="-1">
              <a:solidFill>
                <a:schemeClr val="dk1"/>
              </a:solidFill>
              <a:latin typeface="Arial" panose="020B0604020202020204"/>
            </a:endParaRPr>
          </a:p>
        </p:txBody>
      </p:sp>
      <p:sp>
        <p:nvSpPr>
          <p:cNvPr id="180" name="PlaceHolder 2"/>
          <p:cNvSpPr>
            <a:spLocks noGrp="1"/>
          </p:cNvSpPr>
          <p:nvPr>
            <p:ph type="subTitle"/>
          </p:nvPr>
        </p:nvSpPr>
        <p:spPr>
          <a:xfrm>
            <a:off x="1305000" y="1962000"/>
            <a:ext cx="6533640" cy="2209320"/>
          </a:xfrm>
          <a:prstGeom prst="rect">
            <a:avLst/>
          </a:prstGeom>
          <a:noFill/>
          <a:ln w="0">
            <a:noFill/>
          </a:ln>
        </p:spPr>
        <p:txBody>
          <a:bodyPr lIns="91440" tIns="91440" rIns="91440" bIns="91440" anchor="t">
            <a:normAutofit/>
          </a:bodyPr>
          <a:p>
            <a:pPr indent="0" algn="ctr">
              <a:buNone/>
            </a:pPr>
            <a:endParaRPr lang="en-US" sz="1200" b="0" strike="noStrike" spc="-1">
              <a:solidFill>
                <a:schemeClr val="dk1"/>
              </a:solidFill>
              <a:latin typeface="Assistant"/>
              <a:ea typeface="Assistan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Google Shape;383;p48"/>
          <p:cNvPicPr/>
          <p:nvPr/>
        </p:nvPicPr>
        <p:blipFill>
          <a:blip r:embed="rId1"/>
          <a:srcRect l="16676" r="16676"/>
          <a:stretch>
            <a:fillRect/>
          </a:stretch>
        </p:blipFill>
        <p:spPr>
          <a:xfrm flipH="1">
            <a:off x="970920" y="1013040"/>
            <a:ext cx="3117240" cy="3117240"/>
          </a:xfrm>
          <a:prstGeom prst="rect">
            <a:avLst/>
          </a:prstGeom>
          <a:ln w="9525">
            <a:solidFill>
              <a:srgbClr val="CAFFFF"/>
            </a:solidFill>
            <a:round/>
          </a:ln>
        </p:spPr>
      </p:pic>
      <p:sp>
        <p:nvSpPr>
          <p:cNvPr id="182" name="PlaceHolder 1"/>
          <p:cNvSpPr>
            <a:spLocks noGrp="1"/>
          </p:cNvSpPr>
          <p:nvPr>
            <p:ph type="title"/>
          </p:nvPr>
        </p:nvSpPr>
        <p:spPr>
          <a:xfrm>
            <a:off x="4657680" y="1486080"/>
            <a:ext cx="3524040" cy="111420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Advent Pro"/>
                <a:ea typeface="Advent Pro"/>
              </a:rPr>
              <a:t>Attrition rate insights</a:t>
            </a:r>
            <a:endParaRPr lang="fr-FR" sz="3000" b="0" strike="noStrike" spc="-1">
              <a:solidFill>
                <a:schemeClr val="dk1"/>
              </a:solidFill>
              <a:latin typeface="Arial" panose="020B0604020202020204"/>
            </a:endParaRPr>
          </a:p>
        </p:txBody>
      </p:sp>
      <p:sp>
        <p:nvSpPr>
          <p:cNvPr id="183" name="PlaceHolder 2"/>
          <p:cNvSpPr>
            <a:spLocks noGrp="1"/>
          </p:cNvSpPr>
          <p:nvPr>
            <p:ph type="subTitle"/>
          </p:nvPr>
        </p:nvSpPr>
        <p:spPr>
          <a:xfrm>
            <a:off x="4657680" y="2895480"/>
            <a:ext cx="3524040" cy="761760"/>
          </a:xfrm>
          <a:prstGeom prst="rect">
            <a:avLst/>
          </a:prstGeom>
          <a:noFill/>
          <a:ln w="0">
            <a:noFill/>
          </a:ln>
        </p:spPr>
        <p:txBody>
          <a:bodyPr lIns="91440" tIns="91440" rIns="91440" bIns="91440" anchor="t">
            <a:normAutofit fontScale="74225" lnSpcReduction="20000"/>
          </a:bodyPr>
          <a:p>
            <a:pPr indent="0">
              <a:lnSpc>
                <a:spcPct val="100000"/>
              </a:lnSpc>
              <a:buNone/>
              <a:tabLst>
                <a:tab pos="0" algn="l"/>
              </a:tabLst>
            </a:pPr>
            <a:r>
              <a:rPr lang="en-GB" sz="1200" b="0" strike="noStrike" spc="-1">
                <a:solidFill>
                  <a:schemeClr val="dk1"/>
                </a:solidFill>
                <a:latin typeface="Assistant"/>
                <a:ea typeface="Assistant"/>
              </a:rPr>
              <a:t>In the analysis, the attrition rate revealed that a significant percentage of employees left the organization within the last year. Key factors contributing to attrition included job dissatisfaction, inadequate compensation, and limited career growth opportunities. Understanding these insights allows HR to develop targeted retention strategies.</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1305000" y="971640"/>
            <a:ext cx="6533640" cy="92340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Advent Pro"/>
                <a:ea typeface="Advent Pro"/>
              </a:rPr>
              <a:t>Performance trends analysis</a:t>
            </a:r>
            <a:endParaRPr lang="fr-FR" sz="3000" b="0" strike="noStrike" spc="-1">
              <a:solidFill>
                <a:schemeClr val="dk1"/>
              </a:solidFill>
              <a:latin typeface="Arial" panose="020B0604020202020204"/>
            </a:endParaRPr>
          </a:p>
        </p:txBody>
      </p:sp>
      <p:sp>
        <p:nvSpPr>
          <p:cNvPr id="185" name="PlaceHolder 2"/>
          <p:cNvSpPr>
            <a:spLocks noGrp="1"/>
          </p:cNvSpPr>
          <p:nvPr>
            <p:ph type="subTitle"/>
          </p:nvPr>
        </p:nvSpPr>
        <p:spPr>
          <a:xfrm>
            <a:off x="1305000" y="1962000"/>
            <a:ext cx="6533640" cy="220932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Assistant"/>
                <a:ea typeface="Assistant"/>
              </a:rPr>
              <a:t>The performance trends analysis indicated that high-performing employees tend to have longer tenures with the organization. Moreover, there was a noticeable correlation between performance ratings and job satisfaction. Identifying the characteristics of high performers can guide recruitment and talent development efforts.</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2651</Words>
  <Application>WPS Presentation</Application>
  <PresentationFormat/>
  <Paragraphs>46</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31</vt:i4>
      </vt:variant>
      <vt:variant>
        <vt:lpstr>幻灯片标题</vt:lpstr>
      </vt:variant>
      <vt:variant>
        <vt:i4>12</vt:i4>
      </vt:variant>
    </vt:vector>
  </HeadingPairs>
  <TitlesOfParts>
    <vt:vector size="55" baseType="lpstr">
      <vt:lpstr>Arial</vt:lpstr>
      <vt:lpstr>SimSun</vt:lpstr>
      <vt:lpstr>Wingdings</vt:lpstr>
      <vt:lpstr>Arial</vt:lpstr>
      <vt:lpstr>Symbol</vt:lpstr>
      <vt:lpstr>OpenSymbol</vt:lpstr>
      <vt:lpstr>Advent Pro</vt:lpstr>
      <vt:lpstr>Segoe Print</vt:lpstr>
      <vt:lpstr>Assistant</vt:lpstr>
      <vt:lpstr>Microsoft YaHei</vt:lpstr>
      <vt:lpstr>Arial Unicode MS</vt:lpstr>
      <vt:lpstr>Calibri</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Slidesgo Final Pages</vt:lpstr>
      <vt:lpstr>Slidesgo Final Pages</vt:lpstr>
      <vt:lpstr>HR Data Analysis</vt:lpstr>
      <vt:lpstr>Introduction</vt:lpstr>
      <vt:lpstr>Objectives</vt:lpstr>
      <vt:lpstr>Identify retention factors</vt:lpstr>
      <vt:lpstr>Analyze workforce trends</vt:lpstr>
      <vt:lpstr>Provide data-driven insights</vt:lpstr>
      <vt:lpstr>Findings</vt:lpstr>
      <vt:lpstr>Attrition rate insights</vt:lpstr>
      <vt:lpstr>Performance trends analysis</vt:lpstr>
      <vt:lpstr>Salary distribution overview</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 Analysis</dc:title>
  <dc:creator/>
  <cp:lastModifiedBy>2021 01237</cp:lastModifiedBy>
  <cp:revision>1</cp:revision>
  <dcterms:created xsi:type="dcterms:W3CDTF">2025-03-30T15:07:56Z</dcterms:created>
  <dcterms:modified xsi:type="dcterms:W3CDTF">2025-03-30T15:07:56Z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B477A5D347494DE698C45A406DF6862A_12</vt:lpwstr>
  </property>
  <property fmtid="{D5CDD505-2E9C-101B-9397-08002B2CF9AE}" pid="4" name="KSOProductBuildVer">
    <vt:lpwstr>1033-12.2.0.20326</vt:lpwstr>
  </property>
</Properties>
</file>