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Rudolf the red nosed raindeer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Rudolf the Red-Nosed Reindeer is a beloved Christmas character created by Robert May in 1939. He is a reindeer with a bright red nose that guides Santa’s sleigh on Christmas Eve.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Rudolf's story has been adapted into numerous forms, including a popular song and a 1964 animated television special. He has become a symbol of Christmas cheer and is an enduring figure of holiday lore.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Rudolf the red nosed raindeer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2023-04-11T07:34:53Z</dcterms:created>
  <dcterms:modified xsi:type="dcterms:W3CDTF">2023-04-11T07:34:53Z</dcterms:modified>
</cp:coreProperties>
</file>